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2"/>
  </p:notesMasterIdLst>
  <p:sldIdLst>
    <p:sldId id="291" r:id="rId6"/>
    <p:sldId id="265" r:id="rId7"/>
    <p:sldId id="260" r:id="rId8"/>
    <p:sldId id="257" r:id="rId9"/>
    <p:sldId id="269" r:id="rId10"/>
    <p:sldId id="282" r:id="rId11"/>
    <p:sldId id="295" r:id="rId12"/>
    <p:sldId id="301" r:id="rId13"/>
    <p:sldId id="299" r:id="rId14"/>
    <p:sldId id="300" r:id="rId15"/>
    <p:sldId id="285" r:id="rId16"/>
    <p:sldId id="267" r:id="rId17"/>
    <p:sldId id="289" r:id="rId18"/>
    <p:sldId id="288" r:id="rId19"/>
    <p:sldId id="283"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 id="{59D333EB-7FBE-D71C-B317-0398C3576C9F}" name="Linda James" initials="LJ" userId="S::linda.james@rnib.org.uk::80218d6f-7c44-4d8e-b95c-06dddfb71ab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0791F0-8B6D-4163-9BCA-03EF770F913B}" v="2" dt="2023-09-12T18:02:10.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76616" autoAdjust="0"/>
  </p:normalViewPr>
  <p:slideViewPr>
    <p:cSldViewPr snapToGrid="0">
      <p:cViewPr varScale="1">
        <p:scale>
          <a:sx n="87" d="100"/>
          <a:sy n="87" d="100"/>
        </p:scale>
        <p:origin x="71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Raisanen" userId="S::viewconference_live.co.uk#ext#@rnib.org.uk::906b526a-c205-489d-9086-49b09dd66414" providerId="AD" clId="Web-{74FCE346-09B9-00E8-898C-C3449908E1C9}"/>
    <pc:docChg chg="modSld">
      <pc:chgData name="Sarah Raisanen" userId="S::viewconference_live.co.uk#ext#@rnib.org.uk::906b526a-c205-489d-9086-49b09dd66414" providerId="AD" clId="Web-{74FCE346-09B9-00E8-898C-C3449908E1C9}" dt="2023-07-18T15:30:47.697" v="0" actId="20577"/>
      <pc:docMkLst>
        <pc:docMk/>
      </pc:docMkLst>
      <pc:sldChg chg="modSp">
        <pc:chgData name="Sarah Raisanen" userId="S::viewconference_live.co.uk#ext#@rnib.org.uk::906b526a-c205-489d-9086-49b09dd66414" providerId="AD" clId="Web-{74FCE346-09B9-00E8-898C-C3449908E1C9}" dt="2023-07-18T15:30:47.697" v="0" actId="20577"/>
        <pc:sldMkLst>
          <pc:docMk/>
          <pc:sldMk cId="588331539" sldId="269"/>
        </pc:sldMkLst>
        <pc:spChg chg="mod">
          <ac:chgData name="Sarah Raisanen" userId="S::viewconference_live.co.uk#ext#@rnib.org.uk::906b526a-c205-489d-9086-49b09dd66414" providerId="AD" clId="Web-{74FCE346-09B9-00E8-898C-C3449908E1C9}" dt="2023-07-18T15:30:47.697" v="0" actId="20577"/>
          <ac:spMkLst>
            <pc:docMk/>
            <pc:sldMk cId="588331539" sldId="269"/>
            <ac:spMk id="3" creationId="{C47FEBBB-19F8-D15E-B5EE-154031F5FCCA}"/>
          </ac:spMkLst>
        </pc:spChg>
      </pc:sldChg>
    </pc:docChg>
  </pc:docChgLst>
  <pc:docChgLst>
    <pc:chgData name="Mike" userId="bfcf84d1-8f6d-47b2-8e25-8854b42db9c2" providerId="ADAL" clId="{30FA7572-E7FC-4F09-856A-4251487C7E29}"/>
    <pc:docChg chg="undo custSel addSld modSld">
      <pc:chgData name="Mike" userId="bfcf84d1-8f6d-47b2-8e25-8854b42db9c2" providerId="ADAL" clId="{30FA7572-E7FC-4F09-856A-4251487C7E29}" dt="2023-01-11T19:02:28.992" v="27"/>
      <pc:docMkLst>
        <pc:docMk/>
      </pc:docMkLst>
      <pc:sldChg chg="modSp mod addCm modCm">
        <pc:chgData name="Mike" userId="bfcf84d1-8f6d-47b2-8e25-8854b42db9c2" providerId="ADAL" clId="{30FA7572-E7FC-4F09-856A-4251487C7E29}" dt="2023-01-11T18:51:54.010" v="22"/>
        <pc:sldMkLst>
          <pc:docMk/>
          <pc:sldMk cId="2346869317" sldId="256"/>
        </pc:sldMkLst>
        <pc:spChg chg="mod">
          <ac:chgData name="Mike" userId="bfcf84d1-8f6d-47b2-8e25-8854b42db9c2" providerId="ADAL" clId="{30FA7572-E7FC-4F09-856A-4251487C7E29}" dt="2023-01-11T18:26:13.462" v="3" actId="14100"/>
          <ac:spMkLst>
            <pc:docMk/>
            <pc:sldMk cId="2346869317" sldId="256"/>
            <ac:spMk id="2" creationId="{3ACE6AE2-234D-CABF-247B-D6358D85D117}"/>
          </ac:spMkLst>
        </pc:spChg>
      </pc:sldChg>
      <pc:sldChg chg="addCm modCm">
        <pc:chgData name="Mike" userId="bfcf84d1-8f6d-47b2-8e25-8854b42db9c2" providerId="ADAL" clId="{30FA7572-E7FC-4F09-856A-4251487C7E29}" dt="2023-01-11T18:52:06.002" v="23"/>
        <pc:sldMkLst>
          <pc:docMk/>
          <pc:sldMk cId="1492083113" sldId="257"/>
        </pc:sldMkLst>
      </pc:sldChg>
      <pc:sldChg chg="addCm">
        <pc:chgData name="Mike" userId="bfcf84d1-8f6d-47b2-8e25-8854b42db9c2" providerId="ADAL" clId="{30FA7572-E7FC-4F09-856A-4251487C7E29}" dt="2023-01-11T18:44:42.166" v="20"/>
        <pc:sldMkLst>
          <pc:docMk/>
          <pc:sldMk cId="0" sldId="262"/>
        </pc:sldMkLst>
      </pc:sldChg>
      <pc:sldChg chg="addCm">
        <pc:chgData name="Mike" userId="bfcf84d1-8f6d-47b2-8e25-8854b42db9c2" providerId="ADAL" clId="{30FA7572-E7FC-4F09-856A-4251487C7E29}" dt="2023-01-11T18:38:28.829" v="17"/>
        <pc:sldMkLst>
          <pc:docMk/>
          <pc:sldMk cId="0" sldId="265"/>
        </pc:sldMkLst>
      </pc:sldChg>
      <pc:sldChg chg="addCm">
        <pc:chgData name="Mike" userId="bfcf84d1-8f6d-47b2-8e25-8854b42db9c2" providerId="ADAL" clId="{30FA7572-E7FC-4F09-856A-4251487C7E29}" dt="2023-01-11T18:43:02.990" v="19"/>
        <pc:sldMkLst>
          <pc:docMk/>
          <pc:sldMk cId="588331539" sldId="269"/>
        </pc:sldMkLst>
      </pc:sldChg>
      <pc:sldChg chg="addCm">
        <pc:chgData name="Mike" userId="bfcf84d1-8f6d-47b2-8e25-8854b42db9c2" providerId="ADAL" clId="{30FA7572-E7FC-4F09-856A-4251487C7E29}" dt="2023-01-11T19:02:28.992" v="27"/>
        <pc:sldMkLst>
          <pc:docMk/>
          <pc:sldMk cId="736953114" sldId="281"/>
        </pc:sldMkLst>
      </pc:sldChg>
      <pc:sldChg chg="addCm">
        <pc:chgData name="Mike" userId="bfcf84d1-8f6d-47b2-8e25-8854b42db9c2" providerId="ADAL" clId="{30FA7572-E7FC-4F09-856A-4251487C7E29}" dt="2023-01-11T19:01:35.762" v="26"/>
        <pc:sldMkLst>
          <pc:docMk/>
          <pc:sldMk cId="884291698" sldId="286"/>
        </pc:sldMkLst>
      </pc:sldChg>
      <pc:sldChg chg="addCm modCm">
        <pc:chgData name="Mike" userId="bfcf84d1-8f6d-47b2-8e25-8854b42db9c2" providerId="ADAL" clId="{30FA7572-E7FC-4F09-856A-4251487C7E29}" dt="2023-01-11T18:58:25.356" v="25"/>
        <pc:sldMkLst>
          <pc:docMk/>
          <pc:sldMk cId="1680515083" sldId="289"/>
        </pc:sldMkLst>
      </pc:sldChg>
      <pc:sldChg chg="delSp modSp add mod addCm">
        <pc:chgData name="Mike" userId="bfcf84d1-8f6d-47b2-8e25-8854b42db9c2" providerId="ADAL" clId="{30FA7572-E7FC-4F09-856A-4251487C7E29}" dt="2023-01-11T18:31:01.044" v="16"/>
        <pc:sldMkLst>
          <pc:docMk/>
          <pc:sldMk cId="3670552723" sldId="291"/>
        </pc:sldMkLst>
        <pc:spChg chg="mod">
          <ac:chgData name="Mike" userId="bfcf84d1-8f6d-47b2-8e25-8854b42db9c2" providerId="ADAL" clId="{30FA7572-E7FC-4F09-856A-4251487C7E29}" dt="2023-01-11T18:29:18.273" v="14" actId="114"/>
          <ac:spMkLst>
            <pc:docMk/>
            <pc:sldMk cId="3670552723" sldId="291"/>
            <ac:spMk id="2" creationId="{3ACE6AE2-234D-CABF-247B-D6358D85D117}"/>
          </ac:spMkLst>
        </pc:spChg>
        <pc:picChg chg="del">
          <ac:chgData name="Mike" userId="bfcf84d1-8f6d-47b2-8e25-8854b42db9c2" providerId="ADAL" clId="{30FA7572-E7FC-4F09-856A-4251487C7E29}" dt="2023-01-11T18:28:34.289" v="6" actId="21"/>
          <ac:picMkLst>
            <pc:docMk/>
            <pc:sldMk cId="3670552723" sldId="291"/>
            <ac:picMk id="11" creationId="{77591A5C-4554-1ECC-1BE4-1117569A436F}"/>
          </ac:picMkLst>
        </pc:picChg>
      </pc:sldChg>
    </pc:docChg>
  </pc:docChgLst>
  <pc:docChgLst>
    <pc:chgData name="Linda James" userId="S::linda.james@rnib.org.uk::80218d6f-7c44-4d8e-b95c-06dddfb71ab5" providerId="AD" clId="Web-{BFF7FA50-EED3-6896-BFC9-9844368DF06F}"/>
    <pc:docChg chg="mod">
      <pc:chgData name="Linda James" userId="S::linda.james@rnib.org.uk::80218d6f-7c44-4d8e-b95c-06dddfb71ab5" providerId="AD" clId="Web-{BFF7FA50-EED3-6896-BFC9-9844368DF06F}" dt="2023-06-28T10:50:21.444" v="1"/>
      <pc:docMkLst>
        <pc:docMk/>
      </pc:docMkLst>
      <pc:sldChg chg="addCm">
        <pc:chgData name="Linda James" userId="S::linda.james@rnib.org.uk::80218d6f-7c44-4d8e-b95c-06dddfb71ab5" providerId="AD" clId="Web-{BFF7FA50-EED3-6896-BFC9-9844368DF06F}" dt="2023-06-28T10:50:21.444" v="1"/>
        <pc:sldMkLst>
          <pc:docMk/>
          <pc:sldMk cId="3670552723" sldId="291"/>
        </pc:sldMkLst>
      </pc:sldChg>
    </pc:docChg>
  </pc:docChgLst>
  <pc:docChgLst>
    <pc:chgData name="Mike" userId="bfcf84d1-8f6d-47b2-8e25-8854b42db9c2" providerId="ADAL" clId="{BF9531E1-5E94-41B6-9B74-2E80A8668090}"/>
    <pc:docChg chg="undo custSel modSld modShowInfo">
      <pc:chgData name="Mike" userId="bfcf84d1-8f6d-47b2-8e25-8854b42db9c2" providerId="ADAL" clId="{BF9531E1-5E94-41B6-9B74-2E80A8668090}" dt="2023-01-17T16:26:17.073" v="5663"/>
      <pc:docMkLst>
        <pc:docMk/>
      </pc:docMkLst>
      <pc:sldChg chg="modSp mod delCm modNotes modNotesTx">
        <pc:chgData name="Mike" userId="bfcf84d1-8f6d-47b2-8e25-8854b42db9c2" providerId="ADAL" clId="{BF9531E1-5E94-41B6-9B74-2E80A8668090}" dt="2023-01-17T16:23:19.458" v="5553" actId="5793"/>
        <pc:sldMkLst>
          <pc:docMk/>
          <pc:sldMk cId="1492083113" sldId="257"/>
        </pc:sldMkLst>
        <pc:spChg chg="mod">
          <ac:chgData name="Mike" userId="bfcf84d1-8f6d-47b2-8e25-8854b42db9c2" providerId="ADAL" clId="{BF9531E1-5E94-41B6-9B74-2E80A8668090}" dt="2023-01-17T16:23:19.458" v="5553" actId="5793"/>
          <ac:spMkLst>
            <pc:docMk/>
            <pc:sldMk cId="1492083113" sldId="257"/>
            <ac:spMk id="3" creationId="{7C2C03E8-EBA3-BDBE-0065-18A8A57F2358}"/>
          </ac:spMkLst>
        </pc:spChg>
      </pc:sldChg>
      <pc:sldChg chg="modNotesTx">
        <pc:chgData name="Mike" userId="bfcf84d1-8f6d-47b2-8e25-8854b42db9c2" providerId="ADAL" clId="{BF9531E1-5E94-41B6-9B74-2E80A8668090}" dt="2023-01-17T15:41:34.855" v="3036" actId="20577"/>
        <pc:sldMkLst>
          <pc:docMk/>
          <pc:sldMk cId="313652306" sldId="258"/>
        </pc:sldMkLst>
      </pc:sldChg>
      <pc:sldChg chg="modCm modNotes modNotesTx">
        <pc:chgData name="Mike" userId="bfcf84d1-8f6d-47b2-8e25-8854b42db9c2" providerId="ADAL" clId="{BF9531E1-5E94-41B6-9B74-2E80A8668090}" dt="2023-01-17T09:44:06.072" v="489"/>
        <pc:sldMkLst>
          <pc:docMk/>
          <pc:sldMk cId="0" sldId="262"/>
        </pc:sldMkLst>
      </pc:sldChg>
      <pc:sldChg chg="modSp mod delCm modNotes modNotesTx">
        <pc:chgData name="Mike" userId="bfcf84d1-8f6d-47b2-8e25-8854b42db9c2" providerId="ADAL" clId="{BF9531E1-5E94-41B6-9B74-2E80A8668090}" dt="2023-01-17T15:41:43.806" v="3038" actId="20577"/>
        <pc:sldMkLst>
          <pc:docMk/>
          <pc:sldMk cId="0" sldId="265"/>
        </pc:sldMkLst>
        <pc:spChg chg="mod">
          <ac:chgData name="Mike" userId="bfcf84d1-8f6d-47b2-8e25-8854b42db9c2" providerId="ADAL" clId="{BF9531E1-5E94-41B6-9B74-2E80A8668090}" dt="2023-01-17T09:40:02.865" v="442" actId="20577"/>
          <ac:spMkLst>
            <pc:docMk/>
            <pc:sldMk cId="0" sldId="265"/>
            <ac:spMk id="66" creationId="{00000000-0000-0000-0000-000000000000}"/>
          </ac:spMkLst>
        </pc:spChg>
      </pc:sldChg>
      <pc:sldChg chg="modSp mod modNotesTx">
        <pc:chgData name="Mike" userId="bfcf84d1-8f6d-47b2-8e25-8854b42db9c2" providerId="ADAL" clId="{BF9531E1-5E94-41B6-9B74-2E80A8668090}" dt="2023-01-17T15:55:44.662" v="3809" actId="5793"/>
        <pc:sldMkLst>
          <pc:docMk/>
          <pc:sldMk cId="3750988662" sldId="267"/>
        </pc:sldMkLst>
        <pc:spChg chg="mod">
          <ac:chgData name="Mike" userId="bfcf84d1-8f6d-47b2-8e25-8854b42db9c2" providerId="ADAL" clId="{BF9531E1-5E94-41B6-9B74-2E80A8668090}" dt="2023-01-17T15:53:43.800" v="3796" actId="27636"/>
          <ac:spMkLst>
            <pc:docMk/>
            <pc:sldMk cId="3750988662" sldId="267"/>
            <ac:spMk id="3" creationId="{C42C4E53-6986-902D-133A-420D45663422}"/>
          </ac:spMkLst>
        </pc:spChg>
      </pc:sldChg>
      <pc:sldChg chg="modSp mod addCm">
        <pc:chgData name="Mike" userId="bfcf84d1-8f6d-47b2-8e25-8854b42db9c2" providerId="ADAL" clId="{BF9531E1-5E94-41B6-9B74-2E80A8668090}" dt="2023-01-17T16:14:58.640" v="4894"/>
        <pc:sldMkLst>
          <pc:docMk/>
          <pc:sldMk cId="339374880" sldId="268"/>
        </pc:sldMkLst>
        <pc:spChg chg="mod">
          <ac:chgData name="Mike" userId="bfcf84d1-8f6d-47b2-8e25-8854b42db9c2" providerId="ADAL" clId="{BF9531E1-5E94-41B6-9B74-2E80A8668090}" dt="2023-01-17T16:14:58.640" v="4894"/>
          <ac:spMkLst>
            <pc:docMk/>
            <pc:sldMk cId="339374880" sldId="268"/>
            <ac:spMk id="3" creationId="{C42C4E53-6986-902D-133A-420D45663422}"/>
          </ac:spMkLst>
        </pc:spChg>
      </pc:sldChg>
      <pc:sldChg chg="modNotesTx">
        <pc:chgData name="Mike" userId="bfcf84d1-8f6d-47b2-8e25-8854b42db9c2" providerId="ADAL" clId="{BF9531E1-5E94-41B6-9B74-2E80A8668090}" dt="2023-01-17T09:59:54.416" v="980" actId="20577"/>
        <pc:sldMkLst>
          <pc:docMk/>
          <pc:sldMk cId="588331539" sldId="269"/>
        </pc:sldMkLst>
      </pc:sldChg>
      <pc:sldChg chg="modNotesTx">
        <pc:chgData name="Mike" userId="bfcf84d1-8f6d-47b2-8e25-8854b42db9c2" providerId="ADAL" clId="{BF9531E1-5E94-41B6-9B74-2E80A8668090}" dt="2023-01-17T15:32:43.001" v="2799" actId="114"/>
        <pc:sldMkLst>
          <pc:docMk/>
          <pc:sldMk cId="1013116831" sldId="282"/>
        </pc:sldMkLst>
      </pc:sldChg>
      <pc:sldChg chg="modNotesTx">
        <pc:chgData name="Mike" userId="bfcf84d1-8f6d-47b2-8e25-8854b42db9c2" providerId="ADAL" clId="{BF9531E1-5E94-41B6-9B74-2E80A8668090}" dt="2023-01-17T16:11:36.883" v="4892" actId="20577"/>
        <pc:sldMkLst>
          <pc:docMk/>
          <pc:sldMk cId="941776324" sldId="283"/>
        </pc:sldMkLst>
      </pc:sldChg>
      <pc:sldChg chg="modNotesTx">
        <pc:chgData name="Mike" userId="bfcf84d1-8f6d-47b2-8e25-8854b42db9c2" providerId="ADAL" clId="{BF9531E1-5E94-41B6-9B74-2E80A8668090}" dt="2023-01-17T15:45:14.853" v="3277" actId="20577"/>
        <pc:sldMkLst>
          <pc:docMk/>
          <pc:sldMk cId="2159272230" sldId="284"/>
        </pc:sldMkLst>
      </pc:sldChg>
      <pc:sldChg chg="modNotesTx">
        <pc:chgData name="Mike" userId="bfcf84d1-8f6d-47b2-8e25-8854b42db9c2" providerId="ADAL" clId="{BF9531E1-5E94-41B6-9B74-2E80A8668090}" dt="2023-01-17T15:55:37.133" v="3808" actId="20577"/>
        <pc:sldMkLst>
          <pc:docMk/>
          <pc:sldMk cId="1267364647" sldId="285"/>
        </pc:sldMkLst>
      </pc:sldChg>
      <pc:sldChg chg="modSp mod addCm modNotesTx">
        <pc:chgData name="Mike" userId="bfcf84d1-8f6d-47b2-8e25-8854b42db9c2" providerId="ADAL" clId="{BF9531E1-5E94-41B6-9B74-2E80A8668090}" dt="2023-01-17T16:26:17.073" v="5663"/>
        <pc:sldMkLst>
          <pc:docMk/>
          <pc:sldMk cId="2774298720" sldId="288"/>
        </pc:sldMkLst>
        <pc:spChg chg="mod">
          <ac:chgData name="Mike" userId="bfcf84d1-8f6d-47b2-8e25-8854b42db9c2" providerId="ADAL" clId="{BF9531E1-5E94-41B6-9B74-2E80A8668090}" dt="2023-01-17T16:21:51.795" v="5368" actId="20577"/>
          <ac:spMkLst>
            <pc:docMk/>
            <pc:sldMk cId="2774298720" sldId="288"/>
            <ac:spMk id="3" creationId="{763925C0-90CD-A5E7-6D59-110860F4F8F1}"/>
          </ac:spMkLst>
        </pc:spChg>
      </pc:sldChg>
      <pc:sldChg chg="modSp mod delCm modNotesTx">
        <pc:chgData name="Mike" userId="bfcf84d1-8f6d-47b2-8e25-8854b42db9c2" providerId="ADAL" clId="{BF9531E1-5E94-41B6-9B74-2E80A8668090}" dt="2023-01-17T16:08:31.070" v="4665" actId="13926"/>
        <pc:sldMkLst>
          <pc:docMk/>
          <pc:sldMk cId="1680515083" sldId="289"/>
        </pc:sldMkLst>
        <pc:spChg chg="mod">
          <ac:chgData name="Mike" userId="bfcf84d1-8f6d-47b2-8e25-8854b42db9c2" providerId="ADAL" clId="{BF9531E1-5E94-41B6-9B74-2E80A8668090}" dt="2023-01-17T15:59:46.276" v="4008" actId="20577"/>
          <ac:spMkLst>
            <pc:docMk/>
            <pc:sldMk cId="1680515083" sldId="289"/>
            <ac:spMk id="3" creationId="{8F14A6D8-2FBF-BD77-361E-EAF48DF7A2EC}"/>
          </ac:spMkLst>
        </pc:spChg>
      </pc:sldChg>
      <pc:sldChg chg="modNotes">
        <pc:chgData name="Mike" userId="bfcf84d1-8f6d-47b2-8e25-8854b42db9c2" providerId="ADAL" clId="{BF9531E1-5E94-41B6-9B74-2E80A8668090}" dt="2023-01-17T09:39:04.920" v="428" actId="20577"/>
        <pc:sldMkLst>
          <pc:docMk/>
          <pc:sldMk cId="3670552723" sldId="291"/>
        </pc:sldMkLst>
      </pc:sldChg>
      <pc:sldChg chg="modNotesTx">
        <pc:chgData name="Mike" userId="bfcf84d1-8f6d-47b2-8e25-8854b42db9c2" providerId="ADAL" clId="{BF9531E1-5E94-41B6-9B74-2E80A8668090}" dt="2023-01-17T15:42:09.381" v="3045" actId="20577"/>
        <pc:sldMkLst>
          <pc:docMk/>
          <pc:sldMk cId="641544066" sldId="295"/>
        </pc:sldMkLst>
      </pc:sldChg>
      <pc:sldChg chg="addCm delCm modCm modNotesTx">
        <pc:chgData name="Mike" userId="bfcf84d1-8f6d-47b2-8e25-8854b42db9c2" providerId="ADAL" clId="{BF9531E1-5E94-41B6-9B74-2E80A8668090}" dt="2023-01-17T16:09:32.291" v="4666"/>
        <pc:sldMkLst>
          <pc:docMk/>
          <pc:sldMk cId="3246757079" sldId="297"/>
        </pc:sldMkLst>
      </pc:sldChg>
    </pc:docChg>
  </pc:docChgLst>
  <pc:docChgLst>
    <pc:chgData name="Linda James" userId="80218d6f-7c44-4d8e-b95c-06dddfb71ab5" providerId="ADAL" clId="{6A42180B-7143-4FA0-8640-B580C033D250}"/>
    <pc:docChg chg="undo custSel addSld delSld modSld sldOrd">
      <pc:chgData name="Linda James" userId="80218d6f-7c44-4d8e-b95c-06dddfb71ab5" providerId="ADAL" clId="{6A42180B-7143-4FA0-8640-B580C033D250}" dt="2023-01-11T15:32:59.120" v="4265"/>
      <pc:docMkLst>
        <pc:docMk/>
      </pc:docMkLst>
      <pc:sldChg chg="addSp delSp modSp mod modNotes">
        <pc:chgData name="Linda James" userId="80218d6f-7c44-4d8e-b95c-06dddfb71ab5" providerId="ADAL" clId="{6A42180B-7143-4FA0-8640-B580C033D250}" dt="2023-01-10T15:46:24.326" v="1791" actId="20577"/>
        <pc:sldMkLst>
          <pc:docMk/>
          <pc:sldMk cId="2346869317" sldId="256"/>
        </pc:sldMkLst>
        <pc:spChg chg="mod">
          <ac:chgData name="Linda James" userId="80218d6f-7c44-4d8e-b95c-06dddfb71ab5" providerId="ADAL" clId="{6A42180B-7143-4FA0-8640-B580C033D250}" dt="2023-01-10T15:27:59.875" v="181"/>
          <ac:spMkLst>
            <pc:docMk/>
            <pc:sldMk cId="2346869317" sldId="256"/>
            <ac:spMk id="2" creationId="{3ACE6AE2-234D-CABF-247B-D6358D85D117}"/>
          </ac:spMkLst>
        </pc:spChg>
        <pc:graphicFrameChg chg="add del mod">
          <ac:chgData name="Linda James" userId="80218d6f-7c44-4d8e-b95c-06dddfb71ab5" providerId="ADAL" clId="{6A42180B-7143-4FA0-8640-B580C033D250}" dt="2023-01-10T15:24:47.878" v="3"/>
          <ac:graphicFrameMkLst>
            <pc:docMk/>
            <pc:sldMk cId="2346869317" sldId="256"/>
            <ac:graphicFrameMk id="3" creationId="{F3968F57-919A-1E35-D0BD-4F84AD2F3476}"/>
          </ac:graphicFrameMkLst>
        </pc:graphicFrameChg>
        <pc:graphicFrameChg chg="add del mod">
          <ac:chgData name="Linda James" userId="80218d6f-7c44-4d8e-b95c-06dddfb71ab5" providerId="ADAL" clId="{6A42180B-7143-4FA0-8640-B580C033D250}" dt="2023-01-10T15:24:46.373" v="2"/>
          <ac:graphicFrameMkLst>
            <pc:docMk/>
            <pc:sldMk cId="2346869317" sldId="256"/>
            <ac:graphicFrameMk id="8" creationId="{B73AFF06-0222-B63A-D099-E7E662D8DE4C}"/>
          </ac:graphicFrameMkLst>
        </pc:graphicFrameChg>
      </pc:sldChg>
      <pc:sldChg chg="addSp delSp modSp mod addCm modNotes">
        <pc:chgData name="Linda James" userId="80218d6f-7c44-4d8e-b95c-06dddfb71ab5" providerId="ADAL" clId="{6A42180B-7143-4FA0-8640-B580C033D250}" dt="2023-01-11T15:04:54.369" v="3863" actId="22"/>
        <pc:sldMkLst>
          <pc:docMk/>
          <pc:sldMk cId="1492083113" sldId="257"/>
        </pc:sldMkLst>
        <pc:spChg chg="mod">
          <ac:chgData name="Linda James" userId="80218d6f-7c44-4d8e-b95c-06dddfb71ab5" providerId="ADAL" clId="{6A42180B-7143-4FA0-8640-B580C033D250}" dt="2023-01-10T15:31:59.382" v="217" actId="255"/>
          <ac:spMkLst>
            <pc:docMk/>
            <pc:sldMk cId="1492083113" sldId="257"/>
            <ac:spMk id="2" creationId="{30BB00C3-789B-B656-4AAE-6B43BBD15539}"/>
          </ac:spMkLst>
        </pc:spChg>
        <pc:spChg chg="mod">
          <ac:chgData name="Linda James" userId="80218d6f-7c44-4d8e-b95c-06dddfb71ab5" providerId="ADAL" clId="{6A42180B-7143-4FA0-8640-B580C033D250}" dt="2023-01-10T15:35:34.867" v="762" actId="20577"/>
          <ac:spMkLst>
            <pc:docMk/>
            <pc:sldMk cId="1492083113" sldId="257"/>
            <ac:spMk id="3" creationId="{7C2C03E8-EBA3-BDBE-0065-18A8A57F2358}"/>
          </ac:spMkLst>
        </pc:spChg>
        <pc:spChg chg="add del">
          <ac:chgData name="Linda James" userId="80218d6f-7c44-4d8e-b95c-06dddfb71ab5" providerId="ADAL" clId="{6A42180B-7143-4FA0-8640-B580C033D250}" dt="2023-01-11T15:04:54.369" v="3863" actId="22"/>
          <ac:spMkLst>
            <pc:docMk/>
            <pc:sldMk cId="1492083113" sldId="257"/>
            <ac:spMk id="5" creationId="{1B4CFEFB-840B-352D-E1AB-7090AFD1A75B}"/>
          </ac:spMkLst>
        </pc:spChg>
      </pc:sldChg>
      <pc:sldChg chg="modSp mod modNotes">
        <pc:chgData name="Linda James" userId="80218d6f-7c44-4d8e-b95c-06dddfb71ab5" providerId="ADAL" clId="{6A42180B-7143-4FA0-8640-B580C033D250}" dt="2023-01-11T15:03:57.262" v="3861" actId="20577"/>
        <pc:sldMkLst>
          <pc:docMk/>
          <pc:sldMk cId="313652306" sldId="258"/>
        </pc:sldMkLst>
        <pc:spChg chg="mod">
          <ac:chgData name="Linda James" userId="80218d6f-7c44-4d8e-b95c-06dddfb71ab5" providerId="ADAL" clId="{6A42180B-7143-4FA0-8640-B580C033D250}" dt="2023-01-11T15:03:57.262" v="3861" actId="20577"/>
          <ac:spMkLst>
            <pc:docMk/>
            <pc:sldMk cId="313652306" sldId="258"/>
            <ac:spMk id="2" creationId="{9F4C66D0-3F07-EB44-11A2-A96C028CAEA1}"/>
          </ac:spMkLst>
        </pc:spChg>
        <pc:spChg chg="mod">
          <ac:chgData name="Linda James" userId="80218d6f-7c44-4d8e-b95c-06dddfb71ab5" providerId="ADAL" clId="{6A42180B-7143-4FA0-8640-B580C033D250}" dt="2023-01-10T16:00:21.964" v="2573" actId="5793"/>
          <ac:spMkLst>
            <pc:docMk/>
            <pc:sldMk cId="313652306" sldId="258"/>
            <ac:spMk id="3" creationId="{C42C4E53-6986-902D-133A-420D45663422}"/>
          </ac:spMkLst>
        </pc:spChg>
      </pc:sldChg>
      <pc:sldChg chg="del">
        <pc:chgData name="Linda James" userId="80218d6f-7c44-4d8e-b95c-06dddfb71ab5" providerId="ADAL" clId="{6A42180B-7143-4FA0-8640-B580C033D250}" dt="2023-01-10T15:36:37.589" v="763" actId="2696"/>
        <pc:sldMkLst>
          <pc:docMk/>
          <pc:sldMk cId="661372198" sldId="259"/>
        </pc:sldMkLst>
      </pc:sldChg>
      <pc:sldChg chg="del">
        <pc:chgData name="Linda James" userId="80218d6f-7c44-4d8e-b95c-06dddfb71ab5" providerId="ADAL" clId="{6A42180B-7143-4FA0-8640-B580C033D250}" dt="2023-01-10T15:28:58.503" v="184" actId="2696"/>
        <pc:sldMkLst>
          <pc:docMk/>
          <pc:sldMk cId="1598881695" sldId="260"/>
        </pc:sldMkLst>
      </pc:sldChg>
      <pc:sldChg chg="add ord modNotes">
        <pc:chgData name="Linda James" userId="80218d6f-7c44-4d8e-b95c-06dddfb71ab5" providerId="ADAL" clId="{6A42180B-7143-4FA0-8640-B580C033D250}" dt="2023-01-10T15:55:08.664" v="2219"/>
        <pc:sldMkLst>
          <pc:docMk/>
          <pc:sldMk cId="0" sldId="262"/>
        </pc:sldMkLst>
      </pc:sldChg>
      <pc:sldChg chg="del">
        <pc:chgData name="Linda James" userId="80218d6f-7c44-4d8e-b95c-06dddfb71ab5" providerId="ADAL" clId="{6A42180B-7143-4FA0-8640-B580C033D250}" dt="2023-01-10T15:28:16.003" v="182" actId="2696"/>
        <pc:sldMkLst>
          <pc:docMk/>
          <pc:sldMk cId="4157690237" sldId="262"/>
        </pc:sldMkLst>
      </pc:sldChg>
      <pc:sldChg chg="del">
        <pc:chgData name="Linda James" userId="80218d6f-7c44-4d8e-b95c-06dddfb71ab5" providerId="ADAL" clId="{6A42180B-7143-4FA0-8640-B580C033D250}" dt="2023-01-10T15:28:49.945" v="183" actId="2696"/>
        <pc:sldMkLst>
          <pc:docMk/>
          <pc:sldMk cId="3581825938" sldId="263"/>
        </pc:sldMkLst>
      </pc:sldChg>
      <pc:sldChg chg="add del">
        <pc:chgData name="Linda James" userId="80218d6f-7c44-4d8e-b95c-06dddfb71ab5" providerId="ADAL" clId="{6A42180B-7143-4FA0-8640-B580C033D250}" dt="2023-01-10T15:36:37.589" v="763" actId="2696"/>
        <pc:sldMkLst>
          <pc:docMk/>
          <pc:sldMk cId="2261165269" sldId="264"/>
        </pc:sldMkLst>
      </pc:sldChg>
      <pc:sldChg chg="del">
        <pc:chgData name="Linda James" userId="80218d6f-7c44-4d8e-b95c-06dddfb71ab5" providerId="ADAL" clId="{6A42180B-7143-4FA0-8640-B580C033D250}" dt="2023-01-10T15:29:03.275" v="185" actId="2696"/>
        <pc:sldMkLst>
          <pc:docMk/>
          <pc:sldMk cId="3485666235" sldId="264"/>
        </pc:sldMkLst>
      </pc:sldChg>
      <pc:sldChg chg="delSp modSp mod modNotes">
        <pc:chgData name="Linda James" userId="80218d6f-7c44-4d8e-b95c-06dddfb71ab5" providerId="ADAL" clId="{6A42180B-7143-4FA0-8640-B580C033D250}" dt="2023-01-10T15:53:04.055" v="2217" actId="255"/>
        <pc:sldMkLst>
          <pc:docMk/>
          <pc:sldMk cId="0" sldId="265"/>
        </pc:sldMkLst>
        <pc:spChg chg="mod">
          <ac:chgData name="Linda James" userId="80218d6f-7c44-4d8e-b95c-06dddfb71ab5" providerId="ADAL" clId="{6A42180B-7143-4FA0-8640-B580C033D250}" dt="2023-01-10T15:30:21.535" v="193" actId="255"/>
          <ac:spMkLst>
            <pc:docMk/>
            <pc:sldMk cId="0" sldId="265"/>
            <ac:spMk id="65" creationId="{00000000-0000-0000-0000-000000000000}"/>
          </ac:spMkLst>
        </pc:spChg>
        <pc:spChg chg="mod">
          <ac:chgData name="Linda James" userId="80218d6f-7c44-4d8e-b95c-06dddfb71ab5" providerId="ADAL" clId="{6A42180B-7143-4FA0-8640-B580C033D250}" dt="2023-01-10T15:31:15.991" v="197" actId="20577"/>
          <ac:spMkLst>
            <pc:docMk/>
            <pc:sldMk cId="0" sldId="265"/>
            <ac:spMk id="66" creationId="{00000000-0000-0000-0000-000000000000}"/>
          </ac:spMkLst>
        </pc:spChg>
        <pc:spChg chg="del mod">
          <ac:chgData name="Linda James" userId="80218d6f-7c44-4d8e-b95c-06dddfb71ab5" providerId="ADAL" clId="{6A42180B-7143-4FA0-8640-B580C033D250}" dt="2023-01-10T15:29:29.787" v="188" actId="21"/>
          <ac:spMkLst>
            <pc:docMk/>
            <pc:sldMk cId="0" sldId="265"/>
            <ac:spMk id="67" creationId="{00000000-0000-0000-0000-000000000000}"/>
          </ac:spMkLst>
        </pc:spChg>
      </pc:sldChg>
      <pc:sldChg chg="add del ord">
        <pc:chgData name="Linda James" userId="80218d6f-7c44-4d8e-b95c-06dddfb71ab5" providerId="ADAL" clId="{6A42180B-7143-4FA0-8640-B580C033D250}" dt="2023-01-11T15:22:25.949" v="4230" actId="2696"/>
        <pc:sldMkLst>
          <pc:docMk/>
          <pc:sldMk cId="3836840162" sldId="266"/>
        </pc:sldMkLst>
      </pc:sldChg>
      <pc:sldChg chg="modSp add mod">
        <pc:chgData name="Linda James" userId="80218d6f-7c44-4d8e-b95c-06dddfb71ab5" providerId="ADAL" clId="{6A42180B-7143-4FA0-8640-B580C033D250}" dt="2023-01-11T15:26:42.307" v="4261" actId="20577"/>
        <pc:sldMkLst>
          <pc:docMk/>
          <pc:sldMk cId="3750988662" sldId="267"/>
        </pc:sldMkLst>
        <pc:spChg chg="mod">
          <ac:chgData name="Linda James" userId="80218d6f-7c44-4d8e-b95c-06dddfb71ab5" providerId="ADAL" clId="{6A42180B-7143-4FA0-8640-B580C033D250}" dt="2023-01-11T15:23:16.117" v="4240" actId="27636"/>
          <ac:spMkLst>
            <pc:docMk/>
            <pc:sldMk cId="3750988662" sldId="267"/>
            <ac:spMk id="2" creationId="{9F4C66D0-3F07-EB44-11A2-A96C028CAEA1}"/>
          </ac:spMkLst>
        </pc:spChg>
        <pc:spChg chg="mod">
          <ac:chgData name="Linda James" userId="80218d6f-7c44-4d8e-b95c-06dddfb71ab5" providerId="ADAL" clId="{6A42180B-7143-4FA0-8640-B580C033D250}" dt="2023-01-11T15:26:42.307" v="4261" actId="20577"/>
          <ac:spMkLst>
            <pc:docMk/>
            <pc:sldMk cId="3750988662" sldId="267"/>
            <ac:spMk id="3" creationId="{C42C4E53-6986-902D-133A-420D45663422}"/>
          </ac:spMkLst>
        </pc:spChg>
      </pc:sldChg>
      <pc:sldChg chg="modSp add mod">
        <pc:chgData name="Linda James" userId="80218d6f-7c44-4d8e-b95c-06dddfb71ab5" providerId="ADAL" clId="{6A42180B-7143-4FA0-8640-B580C033D250}" dt="2023-01-11T15:18:54.451" v="4171" actId="255"/>
        <pc:sldMkLst>
          <pc:docMk/>
          <pc:sldMk cId="339374880" sldId="268"/>
        </pc:sldMkLst>
        <pc:spChg chg="mod">
          <ac:chgData name="Linda James" userId="80218d6f-7c44-4d8e-b95c-06dddfb71ab5" providerId="ADAL" clId="{6A42180B-7143-4FA0-8640-B580C033D250}" dt="2023-01-11T15:18:54.451" v="4171" actId="255"/>
          <ac:spMkLst>
            <pc:docMk/>
            <pc:sldMk cId="339374880" sldId="268"/>
            <ac:spMk id="2" creationId="{9F4C66D0-3F07-EB44-11A2-A96C028CAEA1}"/>
          </ac:spMkLst>
        </pc:spChg>
      </pc:sldChg>
      <pc:sldChg chg="modSp new mod ord modNotes">
        <pc:chgData name="Linda James" userId="80218d6f-7c44-4d8e-b95c-06dddfb71ab5" providerId="ADAL" clId="{6A42180B-7143-4FA0-8640-B580C033D250}" dt="2023-01-11T15:22:34.574" v="4232"/>
        <pc:sldMkLst>
          <pc:docMk/>
          <pc:sldMk cId="588331539" sldId="269"/>
        </pc:sldMkLst>
        <pc:spChg chg="mod">
          <ac:chgData name="Linda James" userId="80218d6f-7c44-4d8e-b95c-06dddfb71ab5" providerId="ADAL" clId="{6A42180B-7143-4FA0-8640-B580C033D250}" dt="2023-01-11T12:59:47.203" v="3103" actId="255"/>
          <ac:spMkLst>
            <pc:docMk/>
            <pc:sldMk cId="588331539" sldId="269"/>
            <ac:spMk id="2" creationId="{706949B1-3D6F-442B-7AB8-BE33C086F637}"/>
          </ac:spMkLst>
        </pc:spChg>
        <pc:spChg chg="mod">
          <ac:chgData name="Linda James" userId="80218d6f-7c44-4d8e-b95c-06dddfb71ab5" providerId="ADAL" clId="{6A42180B-7143-4FA0-8640-B580C033D250}" dt="2023-01-11T14:39:08.207" v="3335" actId="255"/>
          <ac:spMkLst>
            <pc:docMk/>
            <pc:sldMk cId="588331539" sldId="269"/>
            <ac:spMk id="3" creationId="{C47FEBBB-19F8-D15E-B5EE-154031F5FCCA}"/>
          </ac:spMkLst>
        </pc:spChg>
      </pc:sldChg>
      <pc:sldChg chg="del">
        <pc:chgData name="Linda James" userId="80218d6f-7c44-4d8e-b95c-06dddfb71ab5" providerId="ADAL" clId="{6A42180B-7143-4FA0-8640-B580C033D250}" dt="2023-01-10T15:37:03.236" v="767"/>
        <pc:sldMkLst>
          <pc:docMk/>
          <pc:sldMk cId="2044126156" sldId="269"/>
        </pc:sldMkLst>
      </pc:sldChg>
      <pc:sldChg chg="modSp mod">
        <pc:chgData name="Linda James" userId="80218d6f-7c44-4d8e-b95c-06dddfb71ab5" providerId="ADAL" clId="{6A42180B-7143-4FA0-8640-B580C033D250}" dt="2023-01-11T14:37:31.370" v="3262" actId="13926"/>
        <pc:sldMkLst>
          <pc:docMk/>
          <pc:sldMk cId="736953114" sldId="281"/>
        </pc:sldMkLst>
        <pc:spChg chg="mod">
          <ac:chgData name="Linda James" userId="80218d6f-7c44-4d8e-b95c-06dddfb71ab5" providerId="ADAL" clId="{6A42180B-7143-4FA0-8640-B580C033D250}" dt="2023-01-11T14:37:31.370" v="3262" actId="13926"/>
          <ac:spMkLst>
            <pc:docMk/>
            <pc:sldMk cId="736953114" sldId="281"/>
            <ac:spMk id="2" creationId="{9F4C66D0-3F07-EB44-11A2-A96C028CAEA1}"/>
          </ac:spMkLst>
        </pc:spChg>
      </pc:sldChg>
      <pc:sldChg chg="addSp delSp modSp new mod">
        <pc:chgData name="Linda James" userId="80218d6f-7c44-4d8e-b95c-06dddfb71ab5" providerId="ADAL" clId="{6A42180B-7143-4FA0-8640-B580C033D250}" dt="2023-01-11T15:14:21.838" v="4154" actId="20577"/>
        <pc:sldMkLst>
          <pc:docMk/>
          <pc:sldMk cId="1013116831" sldId="282"/>
        </pc:sldMkLst>
        <pc:spChg chg="mod">
          <ac:chgData name="Linda James" userId="80218d6f-7c44-4d8e-b95c-06dddfb71ab5" providerId="ADAL" clId="{6A42180B-7143-4FA0-8640-B580C033D250}" dt="2023-01-11T15:05:41.005" v="3880" actId="255"/>
          <ac:spMkLst>
            <pc:docMk/>
            <pc:sldMk cId="1013116831" sldId="282"/>
            <ac:spMk id="2" creationId="{B37C67CC-767A-3ED4-EBFA-434E8902BB28}"/>
          </ac:spMkLst>
        </pc:spChg>
        <pc:spChg chg="mod">
          <ac:chgData name="Linda James" userId="80218d6f-7c44-4d8e-b95c-06dddfb71ab5" providerId="ADAL" clId="{6A42180B-7143-4FA0-8640-B580C033D250}" dt="2023-01-11T15:14:21.838" v="4154" actId="20577"/>
          <ac:spMkLst>
            <pc:docMk/>
            <pc:sldMk cId="1013116831" sldId="282"/>
            <ac:spMk id="3" creationId="{1EFCFDD4-464F-426F-B17B-2B6E6F935A9C}"/>
          </ac:spMkLst>
        </pc:spChg>
        <pc:spChg chg="add del">
          <ac:chgData name="Linda James" userId="80218d6f-7c44-4d8e-b95c-06dddfb71ab5" providerId="ADAL" clId="{6A42180B-7143-4FA0-8640-B580C033D250}" dt="2023-01-11T15:12:25.713" v="4091" actId="22"/>
          <ac:spMkLst>
            <pc:docMk/>
            <pc:sldMk cId="1013116831" sldId="282"/>
            <ac:spMk id="5" creationId="{FD07C68F-8E4C-EE2F-61CF-CE919FAB53EC}"/>
          </ac:spMkLst>
        </pc:spChg>
      </pc:sldChg>
      <pc:sldChg chg="addCm delCm">
        <pc:chgData name="Linda James" userId="80218d6f-7c44-4d8e-b95c-06dddfb71ab5" providerId="ADAL" clId="{6A42180B-7143-4FA0-8640-B580C033D250}" dt="2023-01-11T15:32:59.120" v="4265"/>
        <pc:sldMkLst>
          <pc:docMk/>
          <pc:sldMk cId="941776324" sldId="283"/>
        </pc:sldMkLst>
      </pc:sldChg>
      <pc:sldChg chg="modSp new mod">
        <pc:chgData name="Linda James" userId="80218d6f-7c44-4d8e-b95c-06dddfb71ab5" providerId="ADAL" clId="{6A42180B-7143-4FA0-8640-B580C033D250}" dt="2023-01-11T15:21:53.055" v="4227" actId="255"/>
        <pc:sldMkLst>
          <pc:docMk/>
          <pc:sldMk cId="2159272230" sldId="284"/>
        </pc:sldMkLst>
        <pc:spChg chg="mod">
          <ac:chgData name="Linda James" userId="80218d6f-7c44-4d8e-b95c-06dddfb71ab5" providerId="ADAL" clId="{6A42180B-7143-4FA0-8640-B580C033D250}" dt="2023-01-11T15:21:53.055" v="4227" actId="255"/>
          <ac:spMkLst>
            <pc:docMk/>
            <pc:sldMk cId="2159272230" sldId="284"/>
            <ac:spMk id="2" creationId="{C94089F2-A345-E9B1-9222-B22473EA399A}"/>
          </ac:spMkLst>
        </pc:spChg>
      </pc:sldChg>
      <pc:sldChg chg="modSp mod">
        <pc:chgData name="Linda James" userId="80218d6f-7c44-4d8e-b95c-06dddfb71ab5" providerId="ADAL" clId="{6A42180B-7143-4FA0-8640-B580C033D250}" dt="2023-01-11T15:26:52.402" v="4264" actId="20577"/>
        <pc:sldMkLst>
          <pc:docMk/>
          <pc:sldMk cId="1267364647" sldId="285"/>
        </pc:sldMkLst>
        <pc:spChg chg="mod">
          <ac:chgData name="Linda James" userId="80218d6f-7c44-4d8e-b95c-06dddfb71ab5" providerId="ADAL" clId="{6A42180B-7143-4FA0-8640-B580C033D250}" dt="2023-01-11T15:26:52.402" v="4264" actId="20577"/>
          <ac:spMkLst>
            <pc:docMk/>
            <pc:sldMk cId="1267364647" sldId="285"/>
            <ac:spMk id="3" creationId="{C42C4E53-6986-902D-133A-420D45663422}"/>
          </ac:spMkLst>
        </pc:spChg>
      </pc:sldChg>
      <pc:sldMasterChg chg="delSldLayout">
        <pc:chgData name="Linda James" userId="80218d6f-7c44-4d8e-b95c-06dddfb71ab5" providerId="ADAL" clId="{6A42180B-7143-4FA0-8640-B580C033D250}" dt="2023-01-10T15:36:37.589" v="763" actId="2696"/>
        <pc:sldMasterMkLst>
          <pc:docMk/>
          <pc:sldMasterMk cId="3177977002" sldId="2147483648"/>
        </pc:sldMasterMkLst>
        <pc:sldLayoutChg chg="del">
          <pc:chgData name="Linda James" userId="80218d6f-7c44-4d8e-b95c-06dddfb71ab5" providerId="ADAL" clId="{6A42180B-7143-4FA0-8640-B580C033D250}" dt="2023-01-10T15:28:49.945" v="183" actId="2696"/>
          <pc:sldLayoutMkLst>
            <pc:docMk/>
            <pc:sldMasterMk cId="3177977002" sldId="2147483648"/>
            <pc:sldLayoutMk cId="1713064555" sldId="2147483667"/>
          </pc:sldLayoutMkLst>
        </pc:sldLayoutChg>
        <pc:sldLayoutChg chg="del">
          <pc:chgData name="Linda James" userId="80218d6f-7c44-4d8e-b95c-06dddfb71ab5" providerId="ADAL" clId="{6A42180B-7143-4FA0-8640-B580C033D250}" dt="2023-01-10T15:29:03.275" v="185" actId="2696"/>
          <pc:sldLayoutMkLst>
            <pc:docMk/>
            <pc:sldMasterMk cId="3177977002" sldId="2147483648"/>
            <pc:sldLayoutMk cId="1604145499" sldId="2147483668"/>
          </pc:sldLayoutMkLst>
        </pc:sldLayoutChg>
        <pc:sldLayoutChg chg="del">
          <pc:chgData name="Linda James" userId="80218d6f-7c44-4d8e-b95c-06dddfb71ab5" providerId="ADAL" clId="{6A42180B-7143-4FA0-8640-B580C033D250}" dt="2023-01-10T15:36:37.589" v="763" actId="2696"/>
          <pc:sldLayoutMkLst>
            <pc:docMk/>
            <pc:sldMasterMk cId="3177977002" sldId="2147483648"/>
            <pc:sldLayoutMk cId="1055756826" sldId="2147483670"/>
          </pc:sldLayoutMkLst>
        </pc:sldLayoutChg>
      </pc:sldMasterChg>
    </pc:docChg>
  </pc:docChgLst>
  <pc:docChgLst>
    <pc:chgData name="Linda James" userId="80218d6f-7c44-4d8e-b95c-06dddfb71ab5" providerId="ADAL" clId="{2FDCBEBC-A116-4C0A-9C1C-706B139D2B43}"/>
    <pc:docChg chg="custSel modSld">
      <pc:chgData name="Linda James" userId="80218d6f-7c44-4d8e-b95c-06dddfb71ab5" providerId="ADAL" clId="{2FDCBEBC-A116-4C0A-9C1C-706B139D2B43}" dt="2023-03-20T11:49:50.100" v="1685" actId="20577"/>
      <pc:docMkLst>
        <pc:docMk/>
      </pc:docMkLst>
      <pc:sldChg chg="delCm modNotesTx">
        <pc:chgData name="Linda James" userId="80218d6f-7c44-4d8e-b95c-06dddfb71ab5" providerId="ADAL" clId="{2FDCBEBC-A116-4C0A-9C1C-706B139D2B43}" dt="2023-03-20T10:45:01.932" v="1077"/>
        <pc:sldMkLst>
          <pc:docMk/>
          <pc:sldMk cId="1492083113" sldId="257"/>
        </pc:sldMkLst>
      </pc:sldChg>
      <pc:sldChg chg="delCm">
        <pc:chgData name="Linda James" userId="80218d6f-7c44-4d8e-b95c-06dddfb71ab5" providerId="ADAL" clId="{2FDCBEBC-A116-4C0A-9C1C-706B139D2B43}" dt="2023-03-20T10:45:01.932" v="1077"/>
        <pc:sldMkLst>
          <pc:docMk/>
          <pc:sldMk cId="588331539" sldId="269"/>
        </pc:sldMkLst>
      </pc:sldChg>
      <pc:sldChg chg="modSp mod delCm modNotesTx">
        <pc:chgData name="Linda James" userId="80218d6f-7c44-4d8e-b95c-06dddfb71ab5" providerId="ADAL" clId="{2FDCBEBC-A116-4C0A-9C1C-706B139D2B43}" dt="2023-03-20T11:49:50.100" v="1685" actId="20577"/>
        <pc:sldMkLst>
          <pc:docMk/>
          <pc:sldMk cId="1013116831" sldId="282"/>
        </pc:sldMkLst>
        <pc:spChg chg="mod">
          <ac:chgData name="Linda James" userId="80218d6f-7c44-4d8e-b95c-06dddfb71ab5" providerId="ADAL" clId="{2FDCBEBC-A116-4C0A-9C1C-706B139D2B43}" dt="2023-03-15T16:29:04.959" v="258" actId="20577"/>
          <ac:spMkLst>
            <pc:docMk/>
            <pc:sldMk cId="1013116831" sldId="282"/>
            <ac:spMk id="3" creationId="{1EFCFDD4-464F-426F-B17B-2B6E6F935A9C}"/>
          </ac:spMkLst>
        </pc:spChg>
      </pc:sldChg>
      <pc:sldChg chg="delCm">
        <pc:chgData name="Linda James" userId="80218d6f-7c44-4d8e-b95c-06dddfb71ab5" providerId="ADAL" clId="{2FDCBEBC-A116-4C0A-9C1C-706B139D2B43}" dt="2023-03-20T10:45:01.932" v="1077"/>
        <pc:sldMkLst>
          <pc:docMk/>
          <pc:sldMk cId="941776324" sldId="283"/>
        </pc:sldMkLst>
      </pc:sldChg>
      <pc:sldChg chg="delCm modNotesTx">
        <pc:chgData name="Linda James" userId="80218d6f-7c44-4d8e-b95c-06dddfb71ab5" providerId="ADAL" clId="{2FDCBEBC-A116-4C0A-9C1C-706B139D2B43}" dt="2023-03-20T11:39:38.933" v="1273" actId="20577"/>
        <pc:sldMkLst>
          <pc:docMk/>
          <pc:sldMk cId="1267364647" sldId="285"/>
        </pc:sldMkLst>
      </pc:sldChg>
      <pc:sldChg chg="modSp mod modNotesTx">
        <pc:chgData name="Linda James" userId="80218d6f-7c44-4d8e-b95c-06dddfb71ab5" providerId="ADAL" clId="{2FDCBEBC-A116-4C0A-9C1C-706B139D2B43}" dt="2023-03-20T11:42:53.522" v="1317" actId="20577"/>
        <pc:sldMkLst>
          <pc:docMk/>
          <pc:sldMk cId="641544066" sldId="295"/>
        </pc:sldMkLst>
        <pc:spChg chg="mod">
          <ac:chgData name="Linda James" userId="80218d6f-7c44-4d8e-b95c-06dddfb71ab5" providerId="ADAL" clId="{2FDCBEBC-A116-4C0A-9C1C-706B139D2B43}" dt="2023-03-20T11:15:32.095" v="1168" actId="404"/>
          <ac:spMkLst>
            <pc:docMk/>
            <pc:sldMk cId="641544066" sldId="295"/>
            <ac:spMk id="2" creationId="{C5C8B44E-DAC3-7C86-90C6-6550805FB84E}"/>
          </ac:spMkLst>
        </pc:spChg>
        <pc:graphicFrameChg chg="modGraphic">
          <ac:chgData name="Linda James" userId="80218d6f-7c44-4d8e-b95c-06dddfb71ab5" providerId="ADAL" clId="{2FDCBEBC-A116-4C0A-9C1C-706B139D2B43}" dt="2023-03-15T16:09:35.999" v="103" actId="20577"/>
          <ac:graphicFrameMkLst>
            <pc:docMk/>
            <pc:sldMk cId="641544066" sldId="295"/>
            <ac:graphicFrameMk id="7" creationId="{80884FBB-16A1-1C79-F909-B229AC39458E}"/>
          </ac:graphicFrameMkLst>
        </pc:graphicFrameChg>
      </pc:sldChg>
      <pc:sldChg chg="delCm modNotesTx">
        <pc:chgData name="Linda James" userId="80218d6f-7c44-4d8e-b95c-06dddfb71ab5" providerId="ADAL" clId="{2FDCBEBC-A116-4C0A-9C1C-706B139D2B43}" dt="2023-03-20T11:42:42.753" v="1316"/>
        <pc:sldMkLst>
          <pc:docMk/>
          <pc:sldMk cId="518958494" sldId="299"/>
        </pc:sldMkLst>
      </pc:sldChg>
      <pc:sldChg chg="delCm">
        <pc:chgData name="Linda James" userId="80218d6f-7c44-4d8e-b95c-06dddfb71ab5" providerId="ADAL" clId="{2FDCBEBC-A116-4C0A-9C1C-706B139D2B43}" dt="2023-03-20T10:44:30.285" v="1076"/>
        <pc:sldMkLst>
          <pc:docMk/>
          <pc:sldMk cId="2176296161" sldId="300"/>
        </pc:sldMkLst>
      </pc:sldChg>
    </pc:docChg>
  </pc:docChgLst>
  <pc:docChgLst>
    <pc:chgData name="Linda James" userId="80218d6f-7c44-4d8e-b95c-06dddfb71ab5" providerId="ADAL" clId="{82396ABD-24AF-4D3B-8AB4-006CDF37DDAF}"/>
    <pc:docChg chg="modSld">
      <pc:chgData name="Linda James" userId="80218d6f-7c44-4d8e-b95c-06dddfb71ab5" providerId="ADAL" clId="{82396ABD-24AF-4D3B-8AB4-006CDF37DDAF}" dt="2023-01-04T14:19:41.891" v="0" actId="1076"/>
      <pc:docMkLst>
        <pc:docMk/>
      </pc:docMkLst>
      <pc:sldChg chg="modSp mod">
        <pc:chgData name="Linda James" userId="80218d6f-7c44-4d8e-b95c-06dddfb71ab5" providerId="ADAL" clId="{82396ABD-24AF-4D3B-8AB4-006CDF37DDAF}" dt="2023-01-04T14:19:41.891" v="0" actId="1076"/>
        <pc:sldMkLst>
          <pc:docMk/>
          <pc:sldMk cId="3485666235" sldId="264"/>
        </pc:sldMkLst>
        <pc:spChg chg="mod">
          <ac:chgData name="Linda James" userId="80218d6f-7c44-4d8e-b95c-06dddfb71ab5" providerId="ADAL" clId="{82396ABD-24AF-4D3B-8AB4-006CDF37DDAF}" dt="2023-01-04T14:19:41.891" v="0" actId="1076"/>
          <ac:spMkLst>
            <pc:docMk/>
            <pc:sldMk cId="3485666235" sldId="264"/>
            <ac:spMk id="2" creationId="{C0437636-CDFE-3446-03F3-D30F0FFEC539}"/>
          </ac:spMkLst>
        </pc:spChg>
      </pc:sldChg>
    </pc:docChg>
  </pc:docChgLst>
  <pc:docChgLst>
    <pc:chgData name="Linda James" userId="80218d6f-7c44-4d8e-b95c-06dddfb71ab5" providerId="ADAL" clId="{A0589064-666C-47B8-A641-A413EECF55B6}"/>
    <pc:docChg chg="undo custSel modSld">
      <pc:chgData name="Linda James" userId="80218d6f-7c44-4d8e-b95c-06dddfb71ab5" providerId="ADAL" clId="{A0589064-666C-47B8-A641-A413EECF55B6}" dt="2023-08-03T12:01:36.918" v="1218" actId="313"/>
      <pc:docMkLst>
        <pc:docMk/>
      </pc:docMkLst>
      <pc:sldChg chg="modSp mod modNotesTx">
        <pc:chgData name="Linda James" userId="80218d6f-7c44-4d8e-b95c-06dddfb71ab5" providerId="ADAL" clId="{A0589064-666C-47B8-A641-A413EECF55B6}" dt="2023-08-02T12:48:43.673" v="502" actId="20577"/>
        <pc:sldMkLst>
          <pc:docMk/>
          <pc:sldMk cId="1492083113" sldId="257"/>
        </pc:sldMkLst>
        <pc:spChg chg="mod">
          <ac:chgData name="Linda James" userId="80218d6f-7c44-4d8e-b95c-06dddfb71ab5" providerId="ADAL" clId="{A0589064-666C-47B8-A641-A413EECF55B6}" dt="2023-08-02T09:14:56.081" v="210" actId="20577"/>
          <ac:spMkLst>
            <pc:docMk/>
            <pc:sldMk cId="1492083113" sldId="257"/>
            <ac:spMk id="3" creationId="{7C2C03E8-EBA3-BDBE-0065-18A8A57F2358}"/>
          </ac:spMkLst>
        </pc:spChg>
      </pc:sldChg>
      <pc:sldChg chg="modNotesTx">
        <pc:chgData name="Linda James" userId="80218d6f-7c44-4d8e-b95c-06dddfb71ab5" providerId="ADAL" clId="{A0589064-666C-47B8-A641-A413EECF55B6}" dt="2023-07-27T08:53:52.543" v="5" actId="20577"/>
        <pc:sldMkLst>
          <pc:docMk/>
          <pc:sldMk cId="2039447162" sldId="260"/>
        </pc:sldMkLst>
      </pc:sldChg>
      <pc:sldChg chg="modNotesTx">
        <pc:chgData name="Linda James" userId="80218d6f-7c44-4d8e-b95c-06dddfb71ab5" providerId="ADAL" clId="{A0589064-666C-47B8-A641-A413EECF55B6}" dt="2023-07-27T08:53:24.925" v="3" actId="20577"/>
        <pc:sldMkLst>
          <pc:docMk/>
          <pc:sldMk cId="0" sldId="265"/>
        </pc:sldMkLst>
      </pc:sldChg>
      <pc:sldChg chg="modNotesTx">
        <pc:chgData name="Linda James" userId="80218d6f-7c44-4d8e-b95c-06dddfb71ab5" providerId="ADAL" clId="{A0589064-666C-47B8-A641-A413EECF55B6}" dt="2023-07-27T08:56:49.888" v="123" actId="20577"/>
        <pc:sldMkLst>
          <pc:docMk/>
          <pc:sldMk cId="2774298720" sldId="288"/>
        </pc:sldMkLst>
      </pc:sldChg>
      <pc:sldChg chg="modNotesTx">
        <pc:chgData name="Linda James" userId="80218d6f-7c44-4d8e-b95c-06dddfb71ab5" providerId="ADAL" clId="{A0589064-666C-47B8-A641-A413EECF55B6}" dt="2023-07-27T08:56:30.495" v="121" actId="5793"/>
        <pc:sldMkLst>
          <pc:docMk/>
          <pc:sldMk cId="1680515083" sldId="289"/>
        </pc:sldMkLst>
      </pc:sldChg>
      <pc:sldChg chg="addSp delSp modSp mod modNotesTx">
        <pc:chgData name="Linda James" userId="80218d6f-7c44-4d8e-b95c-06dddfb71ab5" providerId="ADAL" clId="{A0589064-666C-47B8-A641-A413EECF55B6}" dt="2023-08-03T11:56:25.920" v="984" actId="20577"/>
        <pc:sldMkLst>
          <pc:docMk/>
          <pc:sldMk cId="641544066" sldId="295"/>
        </pc:sldMkLst>
        <pc:spChg chg="add del">
          <ac:chgData name="Linda James" userId="80218d6f-7c44-4d8e-b95c-06dddfb71ab5" providerId="ADAL" clId="{A0589064-666C-47B8-A641-A413EECF55B6}" dt="2023-08-03T11:41:20.209" v="514" actId="22"/>
          <ac:spMkLst>
            <pc:docMk/>
            <pc:sldMk cId="641544066" sldId="295"/>
            <ac:spMk id="4" creationId="{1AF6E573-39B6-CED1-B96E-6A33C6BEE26D}"/>
          </ac:spMkLst>
        </pc:spChg>
        <pc:graphicFrameChg chg="modGraphic">
          <ac:chgData name="Linda James" userId="80218d6f-7c44-4d8e-b95c-06dddfb71ab5" providerId="ADAL" clId="{A0589064-666C-47B8-A641-A413EECF55B6}" dt="2023-08-03T11:43:01.693" v="561" actId="113"/>
          <ac:graphicFrameMkLst>
            <pc:docMk/>
            <pc:sldMk cId="641544066" sldId="295"/>
            <ac:graphicFrameMk id="7" creationId="{80884FBB-16A1-1C79-F909-B229AC39458E}"/>
          </ac:graphicFrameMkLst>
        </pc:graphicFrameChg>
      </pc:sldChg>
      <pc:sldChg chg="modSp mod modNotesTx">
        <pc:chgData name="Linda James" userId="80218d6f-7c44-4d8e-b95c-06dddfb71ab5" providerId="ADAL" clId="{A0589064-666C-47B8-A641-A413EECF55B6}" dt="2023-08-03T12:00:14.350" v="1217"/>
        <pc:sldMkLst>
          <pc:docMk/>
          <pc:sldMk cId="518958494" sldId="299"/>
        </pc:sldMkLst>
        <pc:graphicFrameChg chg="modGraphic">
          <ac:chgData name="Linda James" userId="80218d6f-7c44-4d8e-b95c-06dddfb71ab5" providerId="ADAL" clId="{A0589064-666C-47B8-A641-A413EECF55B6}" dt="2023-08-03T11:59:01.910" v="1215" actId="20577"/>
          <ac:graphicFrameMkLst>
            <pc:docMk/>
            <pc:sldMk cId="518958494" sldId="299"/>
            <ac:graphicFrameMk id="9" creationId="{62F667F7-ADE4-6458-7AAA-484C116ED07E}"/>
          </ac:graphicFrameMkLst>
        </pc:graphicFrameChg>
      </pc:sldChg>
      <pc:sldChg chg="modSp mod modNotesTx">
        <pc:chgData name="Linda James" userId="80218d6f-7c44-4d8e-b95c-06dddfb71ab5" providerId="ADAL" clId="{A0589064-666C-47B8-A641-A413EECF55B6}" dt="2023-08-03T12:01:36.918" v="1218" actId="313"/>
        <pc:sldMkLst>
          <pc:docMk/>
          <pc:sldMk cId="1372855094" sldId="301"/>
        </pc:sldMkLst>
        <pc:graphicFrameChg chg="mod modGraphic">
          <ac:chgData name="Linda James" userId="80218d6f-7c44-4d8e-b95c-06dddfb71ab5" providerId="ADAL" clId="{A0589064-666C-47B8-A641-A413EECF55B6}" dt="2023-08-03T12:01:36.918" v="1218" actId="313"/>
          <ac:graphicFrameMkLst>
            <pc:docMk/>
            <pc:sldMk cId="1372855094" sldId="301"/>
            <ac:graphicFrameMk id="9" creationId="{62F667F7-ADE4-6458-7AAA-484C116ED07E}"/>
          </ac:graphicFrameMkLst>
        </pc:graphicFrameChg>
      </pc:sldChg>
    </pc:docChg>
  </pc:docChgLst>
  <pc:docChgLst>
    <pc:chgData name="Sarah Raisanen" userId="S::viewconference_live.co.uk#ext#@rnib.org.uk::906b526a-c205-489d-9086-49b09dd66414" providerId="AD" clId="Web-{728AF49B-94D9-3193-E79B-BCDD55AB368D}"/>
    <pc:docChg chg="modSld">
      <pc:chgData name="Sarah Raisanen" userId="S::viewconference_live.co.uk#ext#@rnib.org.uk::906b526a-c205-489d-9086-49b09dd66414" providerId="AD" clId="Web-{728AF49B-94D9-3193-E79B-BCDD55AB368D}" dt="2023-07-18T15:37:17.953" v="2"/>
      <pc:docMkLst>
        <pc:docMk/>
      </pc:docMkLst>
      <pc:sldChg chg="modNotes">
        <pc:chgData name="Sarah Raisanen" userId="S::viewconference_live.co.uk#ext#@rnib.org.uk::906b526a-c205-489d-9086-49b09dd66414" providerId="AD" clId="Web-{728AF49B-94D9-3193-E79B-BCDD55AB368D}" dt="2023-07-18T15:37:17.953" v="2"/>
        <pc:sldMkLst>
          <pc:docMk/>
          <pc:sldMk cId="1680515083" sldId="289"/>
        </pc:sldMkLst>
      </pc:sldChg>
    </pc:docChg>
  </pc:docChgLst>
  <pc:docChgLst>
    <pc:chgData name="Sarah Raisanen" userId="S::viewconference_live.co.uk#ext#@rnib.org.uk::906b526a-c205-489d-9086-49b09dd66414" providerId="AD" clId="Web-{6CFCD22B-A7A4-8B56-E846-6FBF4183000F}"/>
    <pc:docChg chg="modSld">
      <pc:chgData name="Sarah Raisanen" userId="S::viewconference_live.co.uk#ext#@rnib.org.uk::906b526a-c205-489d-9086-49b09dd66414" providerId="AD" clId="Web-{6CFCD22B-A7A4-8B56-E846-6FBF4183000F}" dt="2023-06-27T11:51:00.063" v="2"/>
      <pc:docMkLst>
        <pc:docMk/>
      </pc:docMkLst>
      <pc:sldChg chg="modNotes">
        <pc:chgData name="Sarah Raisanen" userId="S::viewconference_live.co.uk#ext#@rnib.org.uk::906b526a-c205-489d-9086-49b09dd66414" providerId="AD" clId="Web-{6CFCD22B-A7A4-8B56-E846-6FBF4183000F}" dt="2023-06-27T11:51:00.063" v="2"/>
        <pc:sldMkLst>
          <pc:docMk/>
          <pc:sldMk cId="0" sldId="265"/>
        </pc:sldMkLst>
      </pc:sldChg>
    </pc:docChg>
  </pc:docChgLst>
  <pc:docChgLst>
    <pc:chgData name="Linda James" userId="S::linda.james@rnib.org.uk::80218d6f-7c44-4d8e-b95c-06dddfb71ab5" providerId="AD" clId="Web-{1C372734-9656-BEDE-0A8C-CA7144AAC79F}"/>
    <pc:docChg chg="modSld">
      <pc:chgData name="Linda James" userId="S::linda.james@rnib.org.uk::80218d6f-7c44-4d8e-b95c-06dddfb71ab5" providerId="AD" clId="Web-{1C372734-9656-BEDE-0A8C-CA7144AAC79F}" dt="2023-07-03T13:18:01.265" v="1" actId="20577"/>
      <pc:docMkLst>
        <pc:docMk/>
      </pc:docMkLst>
      <pc:sldChg chg="modSp">
        <pc:chgData name="Linda James" userId="S::linda.james@rnib.org.uk::80218d6f-7c44-4d8e-b95c-06dddfb71ab5" providerId="AD" clId="Web-{1C372734-9656-BEDE-0A8C-CA7144AAC79F}" dt="2023-07-03T13:18:01.265" v="1" actId="20577"/>
        <pc:sldMkLst>
          <pc:docMk/>
          <pc:sldMk cId="941776324" sldId="283"/>
        </pc:sldMkLst>
        <pc:spChg chg="mod">
          <ac:chgData name="Linda James" userId="S::linda.james@rnib.org.uk::80218d6f-7c44-4d8e-b95c-06dddfb71ab5" providerId="AD" clId="Web-{1C372734-9656-BEDE-0A8C-CA7144AAC79F}" dt="2023-07-03T13:18:01.265" v="1" actId="20577"/>
          <ac:spMkLst>
            <pc:docMk/>
            <pc:sldMk cId="941776324" sldId="283"/>
            <ac:spMk id="3" creationId="{C42C4E53-6986-902D-133A-420D45663422}"/>
          </ac:spMkLst>
        </pc:spChg>
      </pc:sldChg>
    </pc:docChg>
  </pc:docChgLst>
  <pc:docChgLst>
    <pc:chgData name="Linda James" userId="S::linda.james@rnib.org.uk::80218d6f-7c44-4d8e-b95c-06dddfb71ab5" providerId="AD" clId="Web-{3523E00C-BF67-3B5A-0E4F-4BA94597686D}"/>
    <pc:docChg chg="">
      <pc:chgData name="Linda James" userId="S::linda.james@rnib.org.uk::80218d6f-7c44-4d8e-b95c-06dddfb71ab5" providerId="AD" clId="Web-{3523E00C-BF67-3B5A-0E4F-4BA94597686D}" dt="2023-06-28T15:50:54.537" v="0"/>
      <pc:docMkLst>
        <pc:docMk/>
      </pc:docMkLst>
      <pc:sldChg chg="addCm">
        <pc:chgData name="Linda James" userId="S::linda.james@rnib.org.uk::80218d6f-7c44-4d8e-b95c-06dddfb71ab5" providerId="AD" clId="Web-{3523E00C-BF67-3B5A-0E4F-4BA94597686D}" dt="2023-06-28T15:50:54.537" v="0"/>
        <pc:sldMkLst>
          <pc:docMk/>
          <pc:sldMk cId="3670552723" sldId="291"/>
        </pc:sldMkLst>
      </pc:sldChg>
    </pc:docChg>
  </pc:docChgLst>
  <pc:docChgLst>
    <pc:chgData name="Mike" userId="bfcf84d1-8f6d-47b2-8e25-8854b42db9c2" providerId="ADAL" clId="{ECA73129-7567-44AB-849A-2AA6DF3DE3E4}"/>
    <pc:docChg chg="modSld">
      <pc:chgData name="Mike" userId="bfcf84d1-8f6d-47b2-8e25-8854b42db9c2" providerId="ADAL" clId="{ECA73129-7567-44AB-849A-2AA6DF3DE3E4}" dt="2023-03-23T09:08:10.308" v="18" actId="20577"/>
      <pc:docMkLst>
        <pc:docMk/>
      </pc:docMkLst>
      <pc:sldChg chg="modNotesTx">
        <pc:chgData name="Mike" userId="bfcf84d1-8f6d-47b2-8e25-8854b42db9c2" providerId="ADAL" clId="{ECA73129-7567-44AB-849A-2AA6DF3DE3E4}" dt="2023-03-23T09:08:10.308" v="18" actId="20577"/>
        <pc:sldMkLst>
          <pc:docMk/>
          <pc:sldMk cId="1492083113" sldId="257"/>
        </pc:sldMkLst>
      </pc:sldChg>
    </pc:docChg>
  </pc:docChgLst>
  <pc:docChgLst>
    <pc:chgData name="Sarah Raisanen" userId="S::viewconference_live.co.uk#ext#@rnib.org.uk::906b526a-c205-489d-9086-49b09dd66414" providerId="AD" clId="Web-{5B52D4EE-390D-D56B-7E25-142A35C55171}"/>
    <pc:docChg chg="modSld">
      <pc:chgData name="Sarah Raisanen" userId="S::viewconference_live.co.uk#ext#@rnib.org.uk::906b526a-c205-489d-9086-49b09dd66414" providerId="AD" clId="Web-{5B52D4EE-390D-D56B-7E25-142A35C55171}" dt="2023-06-13T12:36:29.528" v="430"/>
      <pc:docMkLst>
        <pc:docMk/>
      </pc:docMkLst>
      <pc:sldChg chg="modNotes">
        <pc:chgData name="Sarah Raisanen" userId="S::viewconference_live.co.uk#ext#@rnib.org.uk::906b526a-c205-489d-9086-49b09dd66414" providerId="AD" clId="Web-{5B52D4EE-390D-D56B-7E25-142A35C55171}" dt="2023-06-13T12:23:17.347" v="92"/>
        <pc:sldMkLst>
          <pc:docMk/>
          <pc:sldMk cId="1492083113" sldId="257"/>
        </pc:sldMkLst>
      </pc:sldChg>
      <pc:sldChg chg="modNotes">
        <pc:chgData name="Sarah Raisanen" userId="S::viewconference_live.co.uk#ext#@rnib.org.uk::906b526a-c205-489d-9086-49b09dd66414" providerId="AD" clId="Web-{5B52D4EE-390D-D56B-7E25-142A35C55171}" dt="2023-06-13T12:19:24.511" v="22"/>
        <pc:sldMkLst>
          <pc:docMk/>
          <pc:sldMk cId="2039447162" sldId="260"/>
        </pc:sldMkLst>
      </pc:sldChg>
      <pc:sldChg chg="modNotes">
        <pc:chgData name="Sarah Raisanen" userId="S::viewconference_live.co.uk#ext#@rnib.org.uk::906b526a-c205-489d-9086-49b09dd66414" providerId="AD" clId="Web-{5B52D4EE-390D-D56B-7E25-142A35C55171}" dt="2023-06-13T12:18:40.369" v="15"/>
        <pc:sldMkLst>
          <pc:docMk/>
          <pc:sldMk cId="0" sldId="265"/>
        </pc:sldMkLst>
      </pc:sldChg>
      <pc:sldChg chg="modNotes">
        <pc:chgData name="Sarah Raisanen" userId="S::viewconference_live.co.uk#ext#@rnib.org.uk::906b526a-c205-489d-9086-49b09dd66414" providerId="AD" clId="Web-{5B52D4EE-390D-D56B-7E25-142A35C55171}" dt="2023-06-13T12:35:58.246" v="426"/>
        <pc:sldMkLst>
          <pc:docMk/>
          <pc:sldMk cId="3750988662" sldId="267"/>
        </pc:sldMkLst>
      </pc:sldChg>
      <pc:sldChg chg="modNotes">
        <pc:chgData name="Sarah Raisanen" userId="S::viewconference_live.co.uk#ext#@rnib.org.uk::906b526a-c205-489d-9086-49b09dd66414" providerId="AD" clId="Web-{5B52D4EE-390D-D56B-7E25-142A35C55171}" dt="2023-06-13T12:36:29.528" v="430"/>
        <pc:sldMkLst>
          <pc:docMk/>
          <pc:sldMk cId="339374880" sldId="268"/>
        </pc:sldMkLst>
      </pc:sldChg>
      <pc:sldChg chg="modSp">
        <pc:chgData name="Sarah Raisanen" userId="S::viewconference_live.co.uk#ext#@rnib.org.uk::906b526a-c205-489d-9086-49b09dd66414" providerId="AD" clId="Web-{5B52D4EE-390D-D56B-7E25-142A35C55171}" dt="2023-06-13T12:23:24.019" v="93" actId="20577"/>
        <pc:sldMkLst>
          <pc:docMk/>
          <pc:sldMk cId="588331539" sldId="269"/>
        </pc:sldMkLst>
        <pc:spChg chg="mod">
          <ac:chgData name="Sarah Raisanen" userId="S::viewconference_live.co.uk#ext#@rnib.org.uk::906b526a-c205-489d-9086-49b09dd66414" providerId="AD" clId="Web-{5B52D4EE-390D-D56B-7E25-142A35C55171}" dt="2023-06-13T12:23:24.019" v="93" actId="20577"/>
          <ac:spMkLst>
            <pc:docMk/>
            <pc:sldMk cId="588331539" sldId="269"/>
            <ac:spMk id="3" creationId="{C47FEBBB-19F8-D15E-B5EE-154031F5FCCA}"/>
          </ac:spMkLst>
        </pc:spChg>
      </pc:sldChg>
      <pc:sldChg chg="modSp modNotes">
        <pc:chgData name="Sarah Raisanen" userId="S::viewconference_live.co.uk#ext#@rnib.org.uk::906b526a-c205-489d-9086-49b09dd66414" providerId="AD" clId="Web-{5B52D4EE-390D-D56B-7E25-142A35C55171}" dt="2023-06-13T12:33:11.397" v="375"/>
        <pc:sldMkLst>
          <pc:docMk/>
          <pc:sldMk cId="1013116831" sldId="282"/>
        </pc:sldMkLst>
        <pc:spChg chg="mod">
          <ac:chgData name="Sarah Raisanen" userId="S::viewconference_live.co.uk#ext#@rnib.org.uk::906b526a-c205-489d-9086-49b09dd66414" providerId="AD" clId="Web-{5B52D4EE-390D-D56B-7E25-142A35C55171}" dt="2023-06-13T12:32:27.146" v="357" actId="20577"/>
          <ac:spMkLst>
            <pc:docMk/>
            <pc:sldMk cId="1013116831" sldId="282"/>
            <ac:spMk id="2" creationId="{B37C67CC-767A-3ED4-EBFA-434E8902BB28}"/>
          </ac:spMkLst>
        </pc:spChg>
      </pc:sldChg>
      <pc:sldChg chg="modNotes">
        <pc:chgData name="Sarah Raisanen" userId="S::viewconference_live.co.uk#ext#@rnib.org.uk::906b526a-c205-489d-9086-49b09dd66414" providerId="AD" clId="Web-{5B52D4EE-390D-D56B-7E25-142A35C55171}" dt="2023-06-13T12:36:20.028" v="429"/>
        <pc:sldMkLst>
          <pc:docMk/>
          <pc:sldMk cId="941776324" sldId="283"/>
        </pc:sldMkLst>
      </pc:sldChg>
      <pc:sldChg chg="modNotes">
        <pc:chgData name="Sarah Raisanen" userId="S::viewconference_live.co.uk#ext#@rnib.org.uk::906b526a-c205-489d-9086-49b09dd66414" providerId="AD" clId="Web-{5B52D4EE-390D-D56B-7E25-142A35C55171}" dt="2023-06-13T12:34:44.713" v="380"/>
        <pc:sldMkLst>
          <pc:docMk/>
          <pc:sldMk cId="1267364647" sldId="285"/>
        </pc:sldMkLst>
      </pc:sldChg>
      <pc:sldChg chg="modNotes">
        <pc:chgData name="Sarah Raisanen" userId="S::viewconference_live.co.uk#ext#@rnib.org.uk::906b526a-c205-489d-9086-49b09dd66414" providerId="AD" clId="Web-{5B52D4EE-390D-D56B-7E25-142A35C55171}" dt="2023-06-13T12:36:06.512" v="428"/>
        <pc:sldMkLst>
          <pc:docMk/>
          <pc:sldMk cId="1680515083" sldId="289"/>
        </pc:sldMkLst>
      </pc:sldChg>
      <pc:sldChg chg="modSp modNotes">
        <pc:chgData name="Sarah Raisanen" userId="S::viewconference_live.co.uk#ext#@rnib.org.uk::906b526a-c205-489d-9086-49b09dd66414" providerId="AD" clId="Web-{5B52D4EE-390D-D56B-7E25-142A35C55171}" dt="2023-06-13T12:18:14.290" v="5"/>
        <pc:sldMkLst>
          <pc:docMk/>
          <pc:sldMk cId="3670552723" sldId="291"/>
        </pc:sldMkLst>
        <pc:spChg chg="mod">
          <ac:chgData name="Sarah Raisanen" userId="S::viewconference_live.co.uk#ext#@rnib.org.uk::906b526a-c205-489d-9086-49b09dd66414" providerId="AD" clId="Web-{5B52D4EE-390D-D56B-7E25-142A35C55171}" dt="2023-06-13T12:16:40.959" v="0" actId="20577"/>
          <ac:spMkLst>
            <pc:docMk/>
            <pc:sldMk cId="3670552723" sldId="291"/>
            <ac:spMk id="2" creationId="{3ACE6AE2-234D-CABF-247B-D6358D85D117}"/>
          </ac:spMkLst>
        </pc:spChg>
      </pc:sldChg>
      <pc:sldChg chg="modNotes">
        <pc:chgData name="Sarah Raisanen" userId="S::viewconference_live.co.uk#ext#@rnib.org.uk::906b526a-c205-489d-9086-49b09dd66414" providerId="AD" clId="Web-{5B52D4EE-390D-D56B-7E25-142A35C55171}" dt="2023-06-13T12:24:46.272" v="97"/>
        <pc:sldMkLst>
          <pc:docMk/>
          <pc:sldMk cId="641544066" sldId="295"/>
        </pc:sldMkLst>
      </pc:sldChg>
      <pc:sldChg chg="modNotes">
        <pc:chgData name="Sarah Raisanen" userId="S::viewconference_live.co.uk#ext#@rnib.org.uk::906b526a-c205-489d-9086-49b09dd66414" providerId="AD" clId="Web-{5B52D4EE-390D-D56B-7E25-142A35C55171}" dt="2023-06-13T12:31:35.582" v="280"/>
        <pc:sldMkLst>
          <pc:docMk/>
          <pc:sldMk cId="518958494" sldId="299"/>
        </pc:sldMkLst>
      </pc:sldChg>
    </pc:docChg>
  </pc:docChgLst>
  <pc:docChgLst>
    <pc:chgData name="Sarah Raisanen" userId="S::viewconference_live.co.uk#ext#@rnib.org.uk::906b526a-c205-489d-9086-49b09dd66414" providerId="AD" clId="Web-{1B00971B-19E2-A6BC-F5DE-7E6EDC00E774}"/>
    <pc:docChg chg="modSld">
      <pc:chgData name="Sarah Raisanen" userId="S::viewconference_live.co.uk#ext#@rnib.org.uk::906b526a-c205-489d-9086-49b09dd66414" providerId="AD" clId="Web-{1B00971B-19E2-A6BC-F5DE-7E6EDC00E774}" dt="2023-08-22T11:57:13.271" v="2" actId="20577"/>
      <pc:docMkLst>
        <pc:docMk/>
      </pc:docMkLst>
      <pc:sldChg chg="modSp">
        <pc:chgData name="Sarah Raisanen" userId="S::viewconference_live.co.uk#ext#@rnib.org.uk::906b526a-c205-489d-9086-49b09dd66414" providerId="AD" clId="Web-{1B00971B-19E2-A6BC-F5DE-7E6EDC00E774}" dt="2023-08-22T11:57:13.271" v="2" actId="20577"/>
        <pc:sldMkLst>
          <pc:docMk/>
          <pc:sldMk cId="941776324" sldId="283"/>
        </pc:sldMkLst>
        <pc:spChg chg="mod">
          <ac:chgData name="Sarah Raisanen" userId="S::viewconference_live.co.uk#ext#@rnib.org.uk::906b526a-c205-489d-9086-49b09dd66414" providerId="AD" clId="Web-{1B00971B-19E2-A6BC-F5DE-7E6EDC00E774}" dt="2023-08-22T11:57:13.271" v="2"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2A984C1B-DD7A-4BB2-B92C-D6487D593F90}"/>
    <pc:docChg chg="modSld">
      <pc:chgData name="Sarah Raisanen" userId="S::viewconference_live.co.uk#ext#@rnib.org.uk::906b526a-c205-489d-9086-49b09dd66414" providerId="AD" clId="Web-{2A984C1B-DD7A-4BB2-B92C-D6487D593F90}" dt="2023-08-24T13:20:45.283" v="2" actId="20577"/>
      <pc:docMkLst>
        <pc:docMk/>
      </pc:docMkLst>
      <pc:sldChg chg="modSp">
        <pc:chgData name="Sarah Raisanen" userId="S::viewconference_live.co.uk#ext#@rnib.org.uk::906b526a-c205-489d-9086-49b09dd66414" providerId="AD" clId="Web-{2A984C1B-DD7A-4BB2-B92C-D6487D593F90}" dt="2023-08-24T13:20:45.283" v="2" actId="20577"/>
        <pc:sldMkLst>
          <pc:docMk/>
          <pc:sldMk cId="941776324" sldId="283"/>
        </pc:sldMkLst>
        <pc:spChg chg="mod">
          <ac:chgData name="Sarah Raisanen" userId="S::viewconference_live.co.uk#ext#@rnib.org.uk::906b526a-c205-489d-9086-49b09dd66414" providerId="AD" clId="Web-{2A984C1B-DD7A-4BB2-B92C-D6487D593F90}" dt="2023-08-24T13:20:45.283" v="2" actId="20577"/>
          <ac:spMkLst>
            <pc:docMk/>
            <pc:sldMk cId="941776324" sldId="283"/>
            <ac:spMk id="3" creationId="{C42C4E53-6986-902D-133A-420D45663422}"/>
          </ac:spMkLst>
        </pc:spChg>
      </pc:sldChg>
    </pc:docChg>
  </pc:docChgLst>
  <pc:docChgLst>
    <pc:chgData name="Linda James" userId="80218d6f-7c44-4d8e-b95c-06dddfb71ab5" providerId="ADAL" clId="{A738370C-EAFD-4EB5-88CA-5A1802C5BC5C}"/>
    <pc:docChg chg="delSld">
      <pc:chgData name="Linda James" userId="80218d6f-7c44-4d8e-b95c-06dddfb71ab5" providerId="ADAL" clId="{A738370C-EAFD-4EB5-88CA-5A1802C5BC5C}" dt="2023-01-23T10:00:18.387" v="5"/>
      <pc:docMkLst>
        <pc:docMk/>
      </pc:docMkLst>
      <pc:sldChg chg="modCm">
        <pc:chgData name="Linda James" userId="80218d6f-7c44-4d8e-b95c-06dddfb71ab5" providerId="ADAL" clId="{A738370C-EAFD-4EB5-88CA-5A1802C5BC5C}" dt="2023-01-23T09:58:01.928" v="0"/>
        <pc:sldMkLst>
          <pc:docMk/>
          <pc:sldMk cId="1492083113" sldId="257"/>
        </pc:sldMkLst>
      </pc:sldChg>
      <pc:sldChg chg="modCm">
        <pc:chgData name="Linda James" userId="80218d6f-7c44-4d8e-b95c-06dddfb71ab5" providerId="ADAL" clId="{A738370C-EAFD-4EB5-88CA-5A1802C5BC5C}" dt="2023-01-23T09:58:48.882" v="2"/>
        <pc:sldMkLst>
          <pc:docMk/>
          <pc:sldMk cId="1013116831" sldId="282"/>
        </pc:sldMkLst>
      </pc:sldChg>
      <pc:sldChg chg="modCm">
        <pc:chgData name="Linda James" userId="80218d6f-7c44-4d8e-b95c-06dddfb71ab5" providerId="ADAL" clId="{A738370C-EAFD-4EB5-88CA-5A1802C5BC5C}" dt="2023-01-23T10:00:18.387" v="5"/>
        <pc:sldMkLst>
          <pc:docMk/>
          <pc:sldMk cId="941776324" sldId="283"/>
        </pc:sldMkLst>
      </pc:sldChg>
      <pc:sldChg chg="delCm">
        <pc:chgData name="Linda James" userId="80218d6f-7c44-4d8e-b95c-06dddfb71ab5" providerId="ADAL" clId="{A738370C-EAFD-4EB5-88CA-5A1802C5BC5C}" dt="2023-01-23T09:59:44.487" v="4"/>
        <pc:sldMkLst>
          <pc:docMk/>
          <pc:sldMk cId="1680515083" sldId="289"/>
        </pc:sldMkLst>
      </pc:sldChg>
      <pc:sldChg chg="del">
        <pc:chgData name="Linda James" userId="80218d6f-7c44-4d8e-b95c-06dddfb71ab5" providerId="ADAL" clId="{A738370C-EAFD-4EB5-88CA-5A1802C5BC5C}" dt="2023-01-23T09:59:31.923" v="3" actId="2696"/>
        <pc:sldMkLst>
          <pc:docMk/>
          <pc:sldMk cId="3246757079" sldId="297"/>
        </pc:sldMkLst>
      </pc:sldChg>
      <pc:sldChg chg="modCm">
        <pc:chgData name="Linda James" userId="80218d6f-7c44-4d8e-b95c-06dddfb71ab5" providerId="ADAL" clId="{A738370C-EAFD-4EB5-88CA-5A1802C5BC5C}" dt="2023-01-23T09:58:26.722" v="1"/>
        <pc:sldMkLst>
          <pc:docMk/>
          <pc:sldMk cId="518958494" sldId="299"/>
        </pc:sldMkLst>
      </pc:sldChg>
    </pc:docChg>
  </pc:docChgLst>
  <pc:docChgLst>
    <pc:chgData name="Linda James" userId="80218d6f-7c44-4d8e-b95c-06dddfb71ab5" providerId="ADAL" clId="{E4648638-13B7-49E1-98B5-DC25631E6D15}"/>
    <pc:docChg chg="modSld">
      <pc:chgData name="Linda James" userId="80218d6f-7c44-4d8e-b95c-06dddfb71ab5" providerId="ADAL" clId="{E4648638-13B7-49E1-98B5-DC25631E6D15}" dt="2023-09-07T11:00:42.426" v="15" actId="2711"/>
      <pc:docMkLst>
        <pc:docMk/>
      </pc:docMkLst>
      <pc:sldChg chg="modNotesTx">
        <pc:chgData name="Linda James" userId="80218d6f-7c44-4d8e-b95c-06dddfb71ab5" providerId="ADAL" clId="{E4648638-13B7-49E1-98B5-DC25631E6D15}" dt="2023-09-07T10:58:12.637" v="3" actId="2711"/>
        <pc:sldMkLst>
          <pc:docMk/>
          <pc:sldMk cId="1492083113" sldId="257"/>
        </pc:sldMkLst>
      </pc:sldChg>
      <pc:sldChg chg="modNotesTx">
        <pc:chgData name="Linda James" userId="80218d6f-7c44-4d8e-b95c-06dddfb71ab5" providerId="ADAL" clId="{E4648638-13B7-49E1-98B5-DC25631E6D15}" dt="2023-09-07T10:57:59.818" v="2" actId="2711"/>
        <pc:sldMkLst>
          <pc:docMk/>
          <pc:sldMk cId="2039447162" sldId="260"/>
        </pc:sldMkLst>
      </pc:sldChg>
      <pc:sldChg chg="modNotesTx">
        <pc:chgData name="Linda James" userId="80218d6f-7c44-4d8e-b95c-06dddfb71ab5" providerId="ADAL" clId="{E4648638-13B7-49E1-98B5-DC25631E6D15}" dt="2023-09-07T10:57:48.704" v="1" actId="2711"/>
        <pc:sldMkLst>
          <pc:docMk/>
          <pc:sldMk cId="0" sldId="265"/>
        </pc:sldMkLst>
      </pc:sldChg>
      <pc:sldChg chg="modNotesTx">
        <pc:chgData name="Linda James" userId="80218d6f-7c44-4d8e-b95c-06dddfb71ab5" providerId="ADAL" clId="{E4648638-13B7-49E1-98B5-DC25631E6D15}" dt="2023-09-07T11:00:42.426" v="15" actId="2711"/>
        <pc:sldMkLst>
          <pc:docMk/>
          <pc:sldMk cId="339374880" sldId="268"/>
        </pc:sldMkLst>
      </pc:sldChg>
      <pc:sldChg chg="modNotesTx">
        <pc:chgData name="Linda James" userId="80218d6f-7c44-4d8e-b95c-06dddfb71ab5" providerId="ADAL" clId="{E4648638-13B7-49E1-98B5-DC25631E6D15}" dt="2023-09-07T10:58:33.743" v="4" actId="2711"/>
        <pc:sldMkLst>
          <pc:docMk/>
          <pc:sldMk cId="1013116831" sldId="282"/>
        </pc:sldMkLst>
      </pc:sldChg>
      <pc:sldChg chg="modNotesTx">
        <pc:chgData name="Linda James" userId="80218d6f-7c44-4d8e-b95c-06dddfb71ab5" providerId="ADAL" clId="{E4648638-13B7-49E1-98B5-DC25631E6D15}" dt="2023-09-07T11:00:27.337" v="14" actId="2711"/>
        <pc:sldMkLst>
          <pc:docMk/>
          <pc:sldMk cId="941776324" sldId="283"/>
        </pc:sldMkLst>
      </pc:sldChg>
      <pc:sldChg chg="modNotesTx">
        <pc:chgData name="Linda James" userId="80218d6f-7c44-4d8e-b95c-06dddfb71ab5" providerId="ADAL" clId="{E4648638-13B7-49E1-98B5-DC25631E6D15}" dt="2023-09-07T10:59:39.115" v="10" actId="255"/>
        <pc:sldMkLst>
          <pc:docMk/>
          <pc:sldMk cId="1267364647" sldId="285"/>
        </pc:sldMkLst>
      </pc:sldChg>
      <pc:sldChg chg="modNotesTx">
        <pc:chgData name="Linda James" userId="80218d6f-7c44-4d8e-b95c-06dddfb71ab5" providerId="ADAL" clId="{E4648638-13B7-49E1-98B5-DC25631E6D15}" dt="2023-09-07T11:00:16.693" v="13" actId="255"/>
        <pc:sldMkLst>
          <pc:docMk/>
          <pc:sldMk cId="2774298720" sldId="288"/>
        </pc:sldMkLst>
      </pc:sldChg>
      <pc:sldChg chg="modNotesTx">
        <pc:chgData name="Linda James" userId="80218d6f-7c44-4d8e-b95c-06dddfb71ab5" providerId="ADAL" clId="{E4648638-13B7-49E1-98B5-DC25631E6D15}" dt="2023-09-07T10:59:59.161" v="11" actId="2711"/>
        <pc:sldMkLst>
          <pc:docMk/>
          <pc:sldMk cId="1680515083" sldId="289"/>
        </pc:sldMkLst>
      </pc:sldChg>
      <pc:sldChg chg="modNotesTx">
        <pc:chgData name="Linda James" userId="80218d6f-7c44-4d8e-b95c-06dddfb71ab5" providerId="ADAL" clId="{E4648638-13B7-49E1-98B5-DC25631E6D15}" dt="2023-09-07T10:57:35.456" v="0" actId="2711"/>
        <pc:sldMkLst>
          <pc:docMk/>
          <pc:sldMk cId="3670552723" sldId="291"/>
        </pc:sldMkLst>
      </pc:sldChg>
      <pc:sldChg chg="modNotesTx">
        <pc:chgData name="Linda James" userId="80218d6f-7c44-4d8e-b95c-06dddfb71ab5" providerId="ADAL" clId="{E4648638-13B7-49E1-98B5-DC25631E6D15}" dt="2023-09-07T10:58:51.772" v="6" actId="255"/>
        <pc:sldMkLst>
          <pc:docMk/>
          <pc:sldMk cId="641544066" sldId="295"/>
        </pc:sldMkLst>
      </pc:sldChg>
      <pc:sldChg chg="modNotesTx">
        <pc:chgData name="Linda James" userId="80218d6f-7c44-4d8e-b95c-06dddfb71ab5" providerId="ADAL" clId="{E4648638-13B7-49E1-98B5-DC25631E6D15}" dt="2023-09-07T10:59:10.414" v="8" actId="255"/>
        <pc:sldMkLst>
          <pc:docMk/>
          <pc:sldMk cId="1372855094" sldId="301"/>
        </pc:sldMkLst>
      </pc:sldChg>
    </pc:docChg>
  </pc:docChgLst>
  <pc:docChgLst>
    <pc:chgData name="Mike McLinden" userId="S::m.t.mclinden_bham.ac.uk#ext#@rnib.org.uk::ad5febac-b58e-4114-af40-69307b9ca8cb" providerId="AD" clId="Web-{3683BCA4-C6FB-4E84-E3BD-E10EED722BB7}"/>
    <pc:docChg chg="modSld">
      <pc:chgData name="Mike McLinden" userId="S::m.t.mclinden_bham.ac.uk#ext#@rnib.org.uk::ad5febac-b58e-4114-af40-69307b9ca8cb" providerId="AD" clId="Web-{3683BCA4-C6FB-4E84-E3BD-E10EED722BB7}" dt="2023-06-20T20:22:06.612" v="3" actId="20577"/>
      <pc:docMkLst>
        <pc:docMk/>
      </pc:docMkLst>
      <pc:sldChg chg="modSp">
        <pc:chgData name="Mike McLinden" userId="S::m.t.mclinden_bham.ac.uk#ext#@rnib.org.uk::ad5febac-b58e-4114-af40-69307b9ca8cb" providerId="AD" clId="Web-{3683BCA4-C6FB-4E84-E3BD-E10EED722BB7}" dt="2023-06-20T20:22:06.612" v="3" actId="20577"/>
        <pc:sldMkLst>
          <pc:docMk/>
          <pc:sldMk cId="1013116831" sldId="282"/>
        </pc:sldMkLst>
        <pc:spChg chg="mod">
          <ac:chgData name="Mike McLinden" userId="S::m.t.mclinden_bham.ac.uk#ext#@rnib.org.uk::ad5febac-b58e-4114-af40-69307b9ca8cb" providerId="AD" clId="Web-{3683BCA4-C6FB-4E84-E3BD-E10EED722BB7}" dt="2023-06-20T20:22:06.612" v="3" actId="20577"/>
          <ac:spMkLst>
            <pc:docMk/>
            <pc:sldMk cId="1013116831" sldId="282"/>
            <ac:spMk id="3" creationId="{1EFCFDD4-464F-426F-B17B-2B6E6F935A9C}"/>
          </ac:spMkLst>
        </pc:spChg>
      </pc:sldChg>
      <pc:sldChg chg="modNotes">
        <pc:chgData name="Mike McLinden" userId="S::m.t.mclinden_bham.ac.uk#ext#@rnib.org.uk::ad5febac-b58e-4114-af40-69307b9ca8cb" providerId="AD" clId="Web-{3683BCA4-C6FB-4E84-E3BD-E10EED722BB7}" dt="2023-06-20T20:21:07.060" v="0"/>
        <pc:sldMkLst>
          <pc:docMk/>
          <pc:sldMk cId="3670552723" sldId="291"/>
        </pc:sldMkLst>
      </pc:sldChg>
    </pc:docChg>
  </pc:docChgLst>
  <pc:docChgLst>
    <pc:chgData name="Sarah Raisanen" userId="S::viewconference_live.co.uk#ext#@rnib.org.uk::906b526a-c205-489d-9086-49b09dd66414" providerId="AD" clId="Web-{D685C31D-9598-4516-685C-ACA6A34BD9C4}"/>
    <pc:docChg chg="modSld">
      <pc:chgData name="Sarah Raisanen" userId="S::viewconference_live.co.uk#ext#@rnib.org.uk::906b526a-c205-489d-9086-49b09dd66414" providerId="AD" clId="Web-{D685C31D-9598-4516-685C-ACA6A34BD9C4}" dt="2023-08-22T12:05:34.927" v="3" actId="20577"/>
      <pc:docMkLst>
        <pc:docMk/>
      </pc:docMkLst>
      <pc:sldChg chg="modSp">
        <pc:chgData name="Sarah Raisanen" userId="S::viewconference_live.co.uk#ext#@rnib.org.uk::906b526a-c205-489d-9086-49b09dd66414" providerId="AD" clId="Web-{D685C31D-9598-4516-685C-ACA6A34BD9C4}" dt="2023-08-22T12:05:34.927" v="3" actId="20577"/>
        <pc:sldMkLst>
          <pc:docMk/>
          <pc:sldMk cId="941776324" sldId="283"/>
        </pc:sldMkLst>
        <pc:spChg chg="mod">
          <ac:chgData name="Sarah Raisanen" userId="S::viewconference_live.co.uk#ext#@rnib.org.uk::906b526a-c205-489d-9086-49b09dd66414" providerId="AD" clId="Web-{D685C31D-9598-4516-685C-ACA6A34BD9C4}" dt="2023-08-22T12:05:34.927" v="3"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2BBFC628-6DC0-7CF0-0AAD-417106EE8CE3}"/>
    <pc:docChg chg="modSld">
      <pc:chgData name="Sarah Raisanen" userId="S::viewconference_live.co.uk#ext#@rnib.org.uk::906b526a-c205-489d-9086-49b09dd66414" providerId="AD" clId="Web-{2BBFC628-6DC0-7CF0-0AAD-417106EE8CE3}" dt="2023-08-22T11:50:49.055" v="2" actId="20577"/>
      <pc:docMkLst>
        <pc:docMk/>
      </pc:docMkLst>
      <pc:sldChg chg="modSp">
        <pc:chgData name="Sarah Raisanen" userId="S::viewconference_live.co.uk#ext#@rnib.org.uk::906b526a-c205-489d-9086-49b09dd66414" providerId="AD" clId="Web-{2BBFC628-6DC0-7CF0-0AAD-417106EE8CE3}" dt="2023-08-22T11:50:49.055" v="2" actId="20577"/>
        <pc:sldMkLst>
          <pc:docMk/>
          <pc:sldMk cId="941776324" sldId="283"/>
        </pc:sldMkLst>
        <pc:spChg chg="mod">
          <ac:chgData name="Sarah Raisanen" userId="S::viewconference_live.co.uk#ext#@rnib.org.uk::906b526a-c205-489d-9086-49b09dd66414" providerId="AD" clId="Web-{2BBFC628-6DC0-7CF0-0AAD-417106EE8CE3}" dt="2023-08-22T11:50:49.055" v="2" actId="20577"/>
          <ac:spMkLst>
            <pc:docMk/>
            <pc:sldMk cId="941776324" sldId="283"/>
            <ac:spMk id="3" creationId="{C42C4E53-6986-902D-133A-420D45663422}"/>
          </ac:spMkLst>
        </pc:spChg>
      </pc:sldChg>
    </pc:docChg>
  </pc:docChgLst>
  <pc:docChgLst>
    <pc:chgData name="Linda James" userId="80218d6f-7c44-4d8e-b95c-06dddfb71ab5" providerId="ADAL" clId="{FF51482F-F578-4DC9-892C-0137B013B655}"/>
    <pc:docChg chg="undo custSel modSld">
      <pc:chgData name="Linda James" userId="80218d6f-7c44-4d8e-b95c-06dddfb71ab5" providerId="ADAL" clId="{FF51482F-F578-4DC9-892C-0137B013B655}" dt="2023-03-15T11:20:40.106" v="133" actId="20577"/>
      <pc:docMkLst>
        <pc:docMk/>
      </pc:docMkLst>
      <pc:sldChg chg="modSp mod modNotesTx">
        <pc:chgData name="Linda James" userId="80218d6f-7c44-4d8e-b95c-06dddfb71ab5" providerId="ADAL" clId="{FF51482F-F578-4DC9-892C-0137B013B655}" dt="2023-03-15T10:52:44.561" v="17" actId="20577"/>
        <pc:sldMkLst>
          <pc:docMk/>
          <pc:sldMk cId="1013116831" sldId="282"/>
        </pc:sldMkLst>
        <pc:spChg chg="mod">
          <ac:chgData name="Linda James" userId="80218d6f-7c44-4d8e-b95c-06dddfb71ab5" providerId="ADAL" clId="{FF51482F-F578-4DC9-892C-0137B013B655}" dt="2023-03-15T10:52:44.561" v="17" actId="20577"/>
          <ac:spMkLst>
            <pc:docMk/>
            <pc:sldMk cId="1013116831" sldId="282"/>
            <ac:spMk id="3" creationId="{1EFCFDD4-464F-426F-B17B-2B6E6F935A9C}"/>
          </ac:spMkLst>
        </pc:spChg>
      </pc:sldChg>
      <pc:sldChg chg="modSp mod modNotesTx">
        <pc:chgData name="Linda James" userId="80218d6f-7c44-4d8e-b95c-06dddfb71ab5" providerId="ADAL" clId="{FF51482F-F578-4DC9-892C-0137B013B655}" dt="2023-03-15T11:20:40.106" v="133" actId="20577"/>
        <pc:sldMkLst>
          <pc:docMk/>
          <pc:sldMk cId="641544066" sldId="295"/>
        </pc:sldMkLst>
        <pc:graphicFrameChg chg="modGraphic">
          <ac:chgData name="Linda James" userId="80218d6f-7c44-4d8e-b95c-06dddfb71ab5" providerId="ADAL" clId="{FF51482F-F578-4DC9-892C-0137B013B655}" dt="2023-03-15T11:15:52.872" v="30" actId="21"/>
          <ac:graphicFrameMkLst>
            <pc:docMk/>
            <pc:sldMk cId="641544066" sldId="295"/>
            <ac:graphicFrameMk id="7" creationId="{80884FBB-16A1-1C79-F909-B229AC39458E}"/>
          </ac:graphicFrameMkLst>
        </pc:graphicFrameChg>
      </pc:sldChg>
    </pc:docChg>
  </pc:docChgLst>
  <pc:docChgLst>
    <pc:chgData name="Linda James" userId="80218d6f-7c44-4d8e-b95c-06dddfb71ab5" providerId="ADAL" clId="{E4D20947-BCE2-4EF7-98A0-F2B85463F1FB}"/>
    <pc:docChg chg="delSld">
      <pc:chgData name="Linda James" userId="80218d6f-7c44-4d8e-b95c-06dddfb71ab5" providerId="ADAL" clId="{E4D20947-BCE2-4EF7-98A0-F2B85463F1FB}" dt="2023-01-04T14:36:21.735" v="0" actId="2696"/>
      <pc:docMkLst>
        <pc:docMk/>
      </pc:docMkLst>
      <pc:sldChg chg="del">
        <pc:chgData name="Linda James" userId="80218d6f-7c44-4d8e-b95c-06dddfb71ab5" providerId="ADAL" clId="{E4D20947-BCE2-4EF7-98A0-F2B85463F1FB}" dt="2023-01-04T14:36:21.735" v="0" actId="2696"/>
        <pc:sldMkLst>
          <pc:docMk/>
          <pc:sldMk cId="2346869317" sldId="256"/>
        </pc:sldMkLst>
      </pc:sldChg>
    </pc:docChg>
  </pc:docChgLst>
  <pc:docChgLst>
    <pc:chgData name="Linda James" userId="80218d6f-7c44-4d8e-b95c-06dddfb71ab5" providerId="ADAL" clId="{4C48F32E-79F7-4758-BB53-12CBA8482A03}"/>
    <pc:docChg chg="undo custSel delSld modSld">
      <pc:chgData name="Linda James" userId="80218d6f-7c44-4d8e-b95c-06dddfb71ab5" providerId="ADAL" clId="{4C48F32E-79F7-4758-BB53-12CBA8482A03}" dt="2023-01-18T13:00:24.018" v="747" actId="20577"/>
      <pc:docMkLst>
        <pc:docMk/>
      </pc:docMkLst>
      <pc:sldChg chg="delCm modNotesTx">
        <pc:chgData name="Linda James" userId="80218d6f-7c44-4d8e-b95c-06dddfb71ab5" providerId="ADAL" clId="{4C48F32E-79F7-4758-BB53-12CBA8482A03}" dt="2023-01-18T12:49:09.647" v="588" actId="20577"/>
        <pc:sldMkLst>
          <pc:docMk/>
          <pc:sldMk cId="1492083113" sldId="257"/>
        </pc:sldMkLst>
      </pc:sldChg>
      <pc:sldChg chg="modSp mod delCm modNotesTx">
        <pc:chgData name="Linda James" userId="80218d6f-7c44-4d8e-b95c-06dddfb71ab5" providerId="ADAL" clId="{4C48F32E-79F7-4758-BB53-12CBA8482A03}" dt="2023-01-18T12:49:40.351" v="591" actId="255"/>
        <pc:sldMkLst>
          <pc:docMk/>
          <pc:sldMk cId="313652306" sldId="258"/>
        </pc:sldMkLst>
        <pc:spChg chg="mod">
          <ac:chgData name="Linda James" userId="80218d6f-7c44-4d8e-b95c-06dddfb71ab5" providerId="ADAL" clId="{4C48F32E-79F7-4758-BB53-12CBA8482A03}" dt="2023-01-18T12:28:55.190" v="40" actId="20577"/>
          <ac:spMkLst>
            <pc:docMk/>
            <pc:sldMk cId="313652306" sldId="258"/>
            <ac:spMk id="2" creationId="{9F4C66D0-3F07-EB44-11A2-A96C028CAEA1}"/>
          </ac:spMkLst>
        </pc:spChg>
      </pc:sldChg>
      <pc:sldChg chg="delCm modCm modNotesTx">
        <pc:chgData name="Linda James" userId="80218d6f-7c44-4d8e-b95c-06dddfb71ab5" providerId="ADAL" clId="{4C48F32E-79F7-4758-BB53-12CBA8482A03}" dt="2023-01-18T12:44:53.064" v="582" actId="20577"/>
        <pc:sldMkLst>
          <pc:docMk/>
          <pc:sldMk cId="0" sldId="262"/>
        </pc:sldMkLst>
      </pc:sldChg>
      <pc:sldChg chg="modNotesTx">
        <pc:chgData name="Linda James" userId="80218d6f-7c44-4d8e-b95c-06dddfb71ab5" providerId="ADAL" clId="{4C48F32E-79F7-4758-BB53-12CBA8482A03}" dt="2023-01-18T12:48:37.258" v="587" actId="20577"/>
        <pc:sldMkLst>
          <pc:docMk/>
          <pc:sldMk cId="0" sldId="265"/>
        </pc:sldMkLst>
      </pc:sldChg>
      <pc:sldChg chg="modNotesTx">
        <pc:chgData name="Linda James" userId="80218d6f-7c44-4d8e-b95c-06dddfb71ab5" providerId="ADAL" clId="{4C48F32E-79F7-4758-BB53-12CBA8482A03}" dt="2023-01-18T12:52:18.093" v="604" actId="2711"/>
        <pc:sldMkLst>
          <pc:docMk/>
          <pc:sldMk cId="3750988662" sldId="267"/>
        </pc:sldMkLst>
      </pc:sldChg>
      <pc:sldChg chg="delCm">
        <pc:chgData name="Linda James" userId="80218d6f-7c44-4d8e-b95c-06dddfb71ab5" providerId="ADAL" clId="{4C48F32E-79F7-4758-BB53-12CBA8482A03}" dt="2023-01-18T11:11:14.063" v="6"/>
        <pc:sldMkLst>
          <pc:docMk/>
          <pc:sldMk cId="339374880" sldId="268"/>
        </pc:sldMkLst>
      </pc:sldChg>
      <pc:sldChg chg="delCm modNotesTx">
        <pc:chgData name="Linda James" userId="80218d6f-7c44-4d8e-b95c-06dddfb71ab5" providerId="ADAL" clId="{4C48F32E-79F7-4758-BB53-12CBA8482A03}" dt="2023-01-18T12:49:23.141" v="589" actId="2711"/>
        <pc:sldMkLst>
          <pc:docMk/>
          <pc:sldMk cId="588331539" sldId="269"/>
        </pc:sldMkLst>
      </pc:sldChg>
      <pc:sldChg chg="modNotesTx">
        <pc:chgData name="Linda James" userId="80218d6f-7c44-4d8e-b95c-06dddfb71ab5" providerId="ADAL" clId="{4C48F32E-79F7-4758-BB53-12CBA8482A03}" dt="2023-01-18T12:51:27.130" v="602" actId="2711"/>
        <pc:sldMkLst>
          <pc:docMk/>
          <pc:sldMk cId="1013116831" sldId="282"/>
        </pc:sldMkLst>
      </pc:sldChg>
      <pc:sldChg chg="modNotesTx">
        <pc:chgData name="Linda James" userId="80218d6f-7c44-4d8e-b95c-06dddfb71ab5" providerId="ADAL" clId="{4C48F32E-79F7-4758-BB53-12CBA8482A03}" dt="2023-01-18T12:51:43.045" v="603" actId="2711"/>
        <pc:sldMkLst>
          <pc:docMk/>
          <pc:sldMk cId="2159272230" sldId="284"/>
        </pc:sldMkLst>
      </pc:sldChg>
      <pc:sldChg chg="modSp mod modCm modNotesTx">
        <pc:chgData name="Linda James" userId="80218d6f-7c44-4d8e-b95c-06dddfb71ab5" providerId="ADAL" clId="{4C48F32E-79F7-4758-BB53-12CBA8482A03}" dt="2023-01-18T12:47:55.499" v="584"/>
        <pc:sldMkLst>
          <pc:docMk/>
          <pc:sldMk cId="2774298720" sldId="288"/>
        </pc:sldMkLst>
        <pc:spChg chg="mod">
          <ac:chgData name="Linda James" userId="80218d6f-7c44-4d8e-b95c-06dddfb71ab5" providerId="ADAL" clId="{4C48F32E-79F7-4758-BB53-12CBA8482A03}" dt="2023-01-18T12:37:26.020" v="134" actId="20577"/>
          <ac:spMkLst>
            <pc:docMk/>
            <pc:sldMk cId="2774298720" sldId="288"/>
            <ac:spMk id="3" creationId="{763925C0-90CD-A5E7-6D59-110860F4F8F1}"/>
          </ac:spMkLst>
        </pc:spChg>
      </pc:sldChg>
      <pc:sldChg chg="modSp mod addCm modNotesTx">
        <pc:chgData name="Linda James" userId="80218d6f-7c44-4d8e-b95c-06dddfb71ab5" providerId="ADAL" clId="{4C48F32E-79F7-4758-BB53-12CBA8482A03}" dt="2023-01-18T13:00:24.018" v="747" actId="20577"/>
        <pc:sldMkLst>
          <pc:docMk/>
          <pc:sldMk cId="1680515083" sldId="289"/>
        </pc:sldMkLst>
        <pc:spChg chg="mod">
          <ac:chgData name="Linda James" userId="80218d6f-7c44-4d8e-b95c-06dddfb71ab5" providerId="ADAL" clId="{4C48F32E-79F7-4758-BB53-12CBA8482A03}" dt="2023-01-18T12:33:17.116" v="83" actId="20577"/>
          <ac:spMkLst>
            <pc:docMk/>
            <pc:sldMk cId="1680515083" sldId="289"/>
            <ac:spMk id="2" creationId="{B3D1E689-83AC-74F5-40EF-8E41CBF3D87D}"/>
          </ac:spMkLst>
        </pc:spChg>
        <pc:spChg chg="mod">
          <ac:chgData name="Linda James" userId="80218d6f-7c44-4d8e-b95c-06dddfb71ab5" providerId="ADAL" clId="{4C48F32E-79F7-4758-BB53-12CBA8482A03}" dt="2023-01-18T12:59:35.593" v="682" actId="20577"/>
          <ac:spMkLst>
            <pc:docMk/>
            <pc:sldMk cId="1680515083" sldId="289"/>
            <ac:spMk id="3" creationId="{8F14A6D8-2FBF-BD77-361E-EAF48DF7A2EC}"/>
          </ac:spMkLst>
        </pc:spChg>
      </pc:sldChg>
      <pc:sldChg chg="modNotesTx">
        <pc:chgData name="Linda James" userId="80218d6f-7c44-4d8e-b95c-06dddfb71ab5" providerId="ADAL" clId="{4C48F32E-79F7-4758-BB53-12CBA8482A03}" dt="2023-01-18T12:48:25.980" v="585" actId="2711"/>
        <pc:sldMkLst>
          <pc:docMk/>
          <pc:sldMk cId="3670552723" sldId="291"/>
        </pc:sldMkLst>
      </pc:sldChg>
      <pc:sldChg chg="modNotesTx">
        <pc:chgData name="Linda James" userId="80218d6f-7c44-4d8e-b95c-06dddfb71ab5" providerId="ADAL" clId="{4C48F32E-79F7-4758-BB53-12CBA8482A03}" dt="2023-01-18T12:50:50.475" v="598" actId="2711"/>
        <pc:sldMkLst>
          <pc:docMk/>
          <pc:sldMk cId="641544066" sldId="295"/>
        </pc:sldMkLst>
      </pc:sldChg>
      <pc:sldChg chg="modSp mod modCm">
        <pc:chgData name="Linda James" userId="80218d6f-7c44-4d8e-b95c-06dddfb71ab5" providerId="ADAL" clId="{4C48F32E-79F7-4758-BB53-12CBA8482A03}" dt="2023-01-18T12:59:23.268" v="669" actId="20577"/>
        <pc:sldMkLst>
          <pc:docMk/>
          <pc:sldMk cId="3246757079" sldId="297"/>
        </pc:sldMkLst>
        <pc:spChg chg="mod">
          <ac:chgData name="Linda James" userId="80218d6f-7c44-4d8e-b95c-06dddfb71ab5" providerId="ADAL" clId="{4C48F32E-79F7-4758-BB53-12CBA8482A03}" dt="2023-01-18T12:59:23.268" v="669" actId="20577"/>
          <ac:spMkLst>
            <pc:docMk/>
            <pc:sldMk cId="3246757079" sldId="297"/>
            <ac:spMk id="3" creationId="{8F14A6D8-2FBF-BD77-361E-EAF48DF7A2EC}"/>
          </ac:spMkLst>
        </pc:spChg>
      </pc:sldChg>
      <pc:sldChg chg="modCm">
        <pc:chgData name="Linda James" userId="80218d6f-7c44-4d8e-b95c-06dddfb71ab5" providerId="ADAL" clId="{4C48F32E-79F7-4758-BB53-12CBA8482A03}" dt="2023-01-18T12:55:38.293" v="606"/>
        <pc:sldMkLst>
          <pc:docMk/>
          <pc:sldMk cId="518958494" sldId="299"/>
        </pc:sldMkLst>
      </pc:sldChg>
      <pc:sldChg chg="del">
        <pc:chgData name="Linda James" userId="80218d6f-7c44-4d8e-b95c-06dddfb71ab5" providerId="ADAL" clId="{4C48F32E-79F7-4758-BB53-12CBA8482A03}" dt="2023-01-18T12:31:28.552" v="41" actId="2696"/>
        <pc:sldMkLst>
          <pc:docMk/>
          <pc:sldMk cId="1900915661" sldId="300"/>
        </pc:sldMkLst>
      </pc:sldChg>
    </pc:docChg>
  </pc:docChgLst>
  <pc:docChgLst>
    <pc:chgData name="Sarah Raisanen" userId="S::viewconference_live.co.uk#ext#@rnib.org.uk::906b526a-c205-489d-9086-49b09dd66414" providerId="AD" clId="Web-{CC37721E-7923-68A9-1047-BDCF4574BCAD}"/>
    <pc:docChg chg="modSld">
      <pc:chgData name="Sarah Raisanen" userId="S::viewconference_live.co.uk#ext#@rnib.org.uk::906b526a-c205-489d-9086-49b09dd66414" providerId="AD" clId="Web-{CC37721E-7923-68A9-1047-BDCF4574BCAD}" dt="2023-08-12T13:35:42.375" v="9" actId="1076"/>
      <pc:docMkLst>
        <pc:docMk/>
      </pc:docMkLst>
      <pc:sldChg chg="modSp">
        <pc:chgData name="Sarah Raisanen" userId="S::viewconference_live.co.uk#ext#@rnib.org.uk::906b526a-c205-489d-9086-49b09dd66414" providerId="AD" clId="Web-{CC37721E-7923-68A9-1047-BDCF4574BCAD}" dt="2023-08-12T13:35:42.375" v="9" actId="1076"/>
        <pc:sldMkLst>
          <pc:docMk/>
          <pc:sldMk cId="3670552723" sldId="291"/>
        </pc:sldMkLst>
        <pc:spChg chg="mod">
          <ac:chgData name="Sarah Raisanen" userId="S::viewconference_live.co.uk#ext#@rnib.org.uk::906b526a-c205-489d-9086-49b09dd66414" providerId="AD" clId="Web-{CC37721E-7923-68A9-1047-BDCF4574BCAD}" dt="2023-08-12T13:35:42.375" v="9" actId="1076"/>
          <ac:spMkLst>
            <pc:docMk/>
            <pc:sldMk cId="3670552723" sldId="291"/>
            <ac:spMk id="2" creationId="{3ACE6AE2-234D-CABF-247B-D6358D85D117}"/>
          </ac:spMkLst>
        </pc:spChg>
      </pc:sldChg>
    </pc:docChg>
  </pc:docChgLst>
  <pc:docChgLst>
    <pc:chgData name="Linda James" userId="80218d6f-7c44-4d8e-b95c-06dddfb71ab5" providerId="ADAL" clId="{68BF690F-6822-4F7F-9C06-82A81E5D4235}"/>
    <pc:docChg chg="undo custSel addSld delSld modSld sldOrd">
      <pc:chgData name="Linda James" userId="80218d6f-7c44-4d8e-b95c-06dddfb71ab5" providerId="ADAL" clId="{68BF690F-6822-4F7F-9C06-82A81E5D4235}" dt="2023-01-11T16:47:28.041" v="3080" actId="20577"/>
      <pc:docMkLst>
        <pc:docMk/>
      </pc:docMkLst>
      <pc:sldChg chg="modSp mod ord modCm">
        <pc:chgData name="Linda James" userId="80218d6f-7c44-4d8e-b95c-06dddfb71ab5" providerId="ADAL" clId="{68BF690F-6822-4F7F-9C06-82A81E5D4235}" dt="2023-01-11T16:39:53.968" v="2857" actId="20577"/>
        <pc:sldMkLst>
          <pc:docMk/>
          <pc:sldMk cId="1492083113" sldId="257"/>
        </pc:sldMkLst>
        <pc:spChg chg="mod">
          <ac:chgData name="Linda James" userId="80218d6f-7c44-4d8e-b95c-06dddfb71ab5" providerId="ADAL" clId="{68BF690F-6822-4F7F-9C06-82A81E5D4235}" dt="2023-01-11T16:39:53.968" v="2857" actId="20577"/>
          <ac:spMkLst>
            <pc:docMk/>
            <pc:sldMk cId="1492083113" sldId="257"/>
            <ac:spMk id="3" creationId="{7C2C03E8-EBA3-BDBE-0065-18A8A57F2358}"/>
          </ac:spMkLst>
        </pc:spChg>
      </pc:sldChg>
      <pc:sldChg chg="ord">
        <pc:chgData name="Linda James" userId="80218d6f-7c44-4d8e-b95c-06dddfb71ab5" providerId="ADAL" clId="{68BF690F-6822-4F7F-9C06-82A81E5D4235}" dt="2023-01-11T16:20:32.156" v="2640"/>
        <pc:sldMkLst>
          <pc:docMk/>
          <pc:sldMk cId="313652306" sldId="258"/>
        </pc:sldMkLst>
      </pc:sldChg>
      <pc:sldChg chg="ord">
        <pc:chgData name="Linda James" userId="80218d6f-7c44-4d8e-b95c-06dddfb71ab5" providerId="ADAL" clId="{68BF690F-6822-4F7F-9C06-82A81E5D4235}" dt="2023-01-11T15:47:29.112" v="115"/>
        <pc:sldMkLst>
          <pc:docMk/>
          <pc:sldMk cId="1459307794" sldId="261"/>
        </pc:sldMkLst>
      </pc:sldChg>
      <pc:sldChg chg="ord modNotes">
        <pc:chgData name="Linda James" userId="80218d6f-7c44-4d8e-b95c-06dddfb71ab5" providerId="ADAL" clId="{68BF690F-6822-4F7F-9C06-82A81E5D4235}" dt="2023-01-11T16:06:57.178" v="2041"/>
        <pc:sldMkLst>
          <pc:docMk/>
          <pc:sldMk cId="0" sldId="262"/>
        </pc:sldMkLst>
      </pc:sldChg>
      <pc:sldChg chg="modSp mod">
        <pc:chgData name="Linda James" userId="80218d6f-7c44-4d8e-b95c-06dddfb71ab5" providerId="ADAL" clId="{68BF690F-6822-4F7F-9C06-82A81E5D4235}" dt="2023-01-11T16:23:44.974" v="2767" actId="20577"/>
        <pc:sldMkLst>
          <pc:docMk/>
          <pc:sldMk cId="3750988662" sldId="267"/>
        </pc:sldMkLst>
        <pc:spChg chg="mod">
          <ac:chgData name="Linda James" userId="80218d6f-7c44-4d8e-b95c-06dddfb71ab5" providerId="ADAL" clId="{68BF690F-6822-4F7F-9C06-82A81E5D4235}" dt="2023-01-11T16:23:44.974" v="2767" actId="20577"/>
          <ac:spMkLst>
            <pc:docMk/>
            <pc:sldMk cId="3750988662" sldId="267"/>
            <ac:spMk id="3" creationId="{C42C4E53-6986-902D-133A-420D45663422}"/>
          </ac:spMkLst>
        </pc:spChg>
      </pc:sldChg>
      <pc:sldChg chg="modSp mod ord">
        <pc:chgData name="Linda James" userId="80218d6f-7c44-4d8e-b95c-06dddfb71ab5" providerId="ADAL" clId="{68BF690F-6822-4F7F-9C06-82A81E5D4235}" dt="2023-01-11T16:18:56.057" v="2515" actId="20577"/>
        <pc:sldMkLst>
          <pc:docMk/>
          <pc:sldMk cId="588331539" sldId="269"/>
        </pc:sldMkLst>
        <pc:spChg chg="mod">
          <ac:chgData name="Linda James" userId="80218d6f-7c44-4d8e-b95c-06dddfb71ab5" providerId="ADAL" clId="{68BF690F-6822-4F7F-9C06-82A81E5D4235}" dt="2023-01-11T16:18:56.057" v="2515" actId="20577"/>
          <ac:spMkLst>
            <pc:docMk/>
            <pc:sldMk cId="588331539" sldId="269"/>
            <ac:spMk id="3" creationId="{C47FEBBB-19F8-D15E-B5EE-154031F5FCCA}"/>
          </ac:spMkLst>
        </pc:spChg>
      </pc:sldChg>
      <pc:sldChg chg="modSp mod">
        <pc:chgData name="Linda James" userId="80218d6f-7c44-4d8e-b95c-06dddfb71ab5" providerId="ADAL" clId="{68BF690F-6822-4F7F-9C06-82A81E5D4235}" dt="2023-01-11T16:10:59.517" v="2264" actId="20577"/>
        <pc:sldMkLst>
          <pc:docMk/>
          <pc:sldMk cId="736953114" sldId="281"/>
        </pc:sldMkLst>
        <pc:spChg chg="mod">
          <ac:chgData name="Linda James" userId="80218d6f-7c44-4d8e-b95c-06dddfb71ab5" providerId="ADAL" clId="{68BF690F-6822-4F7F-9C06-82A81E5D4235}" dt="2023-01-11T16:10:59.517" v="2264" actId="20577"/>
          <ac:spMkLst>
            <pc:docMk/>
            <pc:sldMk cId="736953114" sldId="281"/>
            <ac:spMk id="2" creationId="{9F4C66D0-3F07-EB44-11A2-A96C028CAEA1}"/>
          </ac:spMkLst>
        </pc:spChg>
      </pc:sldChg>
      <pc:sldChg chg="addSp delSp modSp mod ord modNotes">
        <pc:chgData name="Linda James" userId="80218d6f-7c44-4d8e-b95c-06dddfb71ab5" providerId="ADAL" clId="{68BF690F-6822-4F7F-9C06-82A81E5D4235}" dt="2023-01-11T16:01:33.703" v="1463" actId="22"/>
        <pc:sldMkLst>
          <pc:docMk/>
          <pc:sldMk cId="1013116831" sldId="282"/>
        </pc:sldMkLst>
        <pc:spChg chg="mod">
          <ac:chgData name="Linda James" userId="80218d6f-7c44-4d8e-b95c-06dddfb71ab5" providerId="ADAL" clId="{68BF690F-6822-4F7F-9C06-82A81E5D4235}" dt="2023-01-11T15:50:37.836" v="219" actId="27636"/>
          <ac:spMkLst>
            <pc:docMk/>
            <pc:sldMk cId="1013116831" sldId="282"/>
            <ac:spMk id="3" creationId="{1EFCFDD4-464F-426F-B17B-2B6E6F935A9C}"/>
          </ac:spMkLst>
        </pc:spChg>
        <pc:spChg chg="add del">
          <ac:chgData name="Linda James" userId="80218d6f-7c44-4d8e-b95c-06dddfb71ab5" providerId="ADAL" clId="{68BF690F-6822-4F7F-9C06-82A81E5D4235}" dt="2023-01-11T16:01:33.703" v="1463" actId="22"/>
          <ac:spMkLst>
            <pc:docMk/>
            <pc:sldMk cId="1013116831" sldId="282"/>
            <ac:spMk id="5" creationId="{4DF475D7-94F9-FAFF-2B41-BD149571F376}"/>
          </ac:spMkLst>
        </pc:spChg>
      </pc:sldChg>
      <pc:sldChg chg="modCm">
        <pc:chgData name="Linda James" userId="80218d6f-7c44-4d8e-b95c-06dddfb71ab5" providerId="ADAL" clId="{68BF690F-6822-4F7F-9C06-82A81E5D4235}" dt="2023-01-11T16:28:24.133" v="2844"/>
        <pc:sldMkLst>
          <pc:docMk/>
          <pc:sldMk cId="941776324" sldId="283"/>
        </pc:sldMkLst>
      </pc:sldChg>
      <pc:sldChg chg="modSp mod">
        <pc:chgData name="Linda James" userId="80218d6f-7c44-4d8e-b95c-06dddfb71ab5" providerId="ADAL" clId="{68BF690F-6822-4F7F-9C06-82A81E5D4235}" dt="2023-01-11T16:19:45.199" v="2638" actId="20577"/>
        <pc:sldMkLst>
          <pc:docMk/>
          <pc:sldMk cId="2159272230" sldId="284"/>
        </pc:sldMkLst>
        <pc:spChg chg="mod">
          <ac:chgData name="Linda James" userId="80218d6f-7c44-4d8e-b95c-06dddfb71ab5" providerId="ADAL" clId="{68BF690F-6822-4F7F-9C06-82A81E5D4235}" dt="2023-01-11T16:19:45.199" v="2638" actId="20577"/>
          <ac:spMkLst>
            <pc:docMk/>
            <pc:sldMk cId="2159272230" sldId="284"/>
            <ac:spMk id="3" creationId="{A9340DEE-561B-1235-5D2A-571816EF73BA}"/>
          </ac:spMkLst>
        </pc:spChg>
      </pc:sldChg>
      <pc:sldChg chg="modSp mod">
        <pc:chgData name="Linda James" userId="80218d6f-7c44-4d8e-b95c-06dddfb71ab5" providerId="ADAL" clId="{68BF690F-6822-4F7F-9C06-82A81E5D4235}" dt="2023-01-11T16:23:13.308" v="2738" actId="20577"/>
        <pc:sldMkLst>
          <pc:docMk/>
          <pc:sldMk cId="1267364647" sldId="285"/>
        </pc:sldMkLst>
        <pc:spChg chg="mod">
          <ac:chgData name="Linda James" userId="80218d6f-7c44-4d8e-b95c-06dddfb71ab5" providerId="ADAL" clId="{68BF690F-6822-4F7F-9C06-82A81E5D4235}" dt="2023-01-11T16:23:13.308" v="2738" actId="20577"/>
          <ac:spMkLst>
            <pc:docMk/>
            <pc:sldMk cId="1267364647" sldId="285"/>
            <ac:spMk id="3" creationId="{C42C4E53-6986-902D-133A-420D45663422}"/>
          </ac:spMkLst>
        </pc:spChg>
      </pc:sldChg>
      <pc:sldChg chg="modSp new mod">
        <pc:chgData name="Linda James" userId="80218d6f-7c44-4d8e-b95c-06dddfb71ab5" providerId="ADAL" clId="{68BF690F-6822-4F7F-9C06-82A81E5D4235}" dt="2023-01-11T16:41:36.227" v="2888" actId="20577"/>
        <pc:sldMkLst>
          <pc:docMk/>
          <pc:sldMk cId="884291698" sldId="286"/>
        </pc:sldMkLst>
        <pc:spChg chg="mod">
          <ac:chgData name="Linda James" userId="80218d6f-7c44-4d8e-b95c-06dddfb71ab5" providerId="ADAL" clId="{68BF690F-6822-4F7F-9C06-82A81E5D4235}" dt="2023-01-11T15:46:06.914" v="101" actId="27636"/>
          <ac:spMkLst>
            <pc:docMk/>
            <pc:sldMk cId="884291698" sldId="286"/>
            <ac:spMk id="2" creationId="{03A1BA20-CD50-8630-9532-BB4A4958795E}"/>
          </ac:spMkLst>
        </pc:spChg>
        <pc:spChg chg="mod">
          <ac:chgData name="Linda James" userId="80218d6f-7c44-4d8e-b95c-06dddfb71ab5" providerId="ADAL" clId="{68BF690F-6822-4F7F-9C06-82A81E5D4235}" dt="2023-01-11T16:41:36.227" v="2888" actId="20577"/>
          <ac:spMkLst>
            <pc:docMk/>
            <pc:sldMk cId="884291698" sldId="286"/>
            <ac:spMk id="3" creationId="{A1FD9870-1DBF-988A-F109-64EDD33FD904}"/>
          </ac:spMkLst>
        </pc:spChg>
      </pc:sldChg>
      <pc:sldChg chg="del">
        <pc:chgData name="Linda James" userId="80218d6f-7c44-4d8e-b95c-06dddfb71ab5" providerId="ADAL" clId="{68BF690F-6822-4F7F-9C06-82A81E5D4235}" dt="2023-01-11T15:44:53.666" v="9"/>
        <pc:sldMkLst>
          <pc:docMk/>
          <pc:sldMk cId="1308654042" sldId="286"/>
        </pc:sldMkLst>
      </pc:sldChg>
      <pc:sldChg chg="modSp mod">
        <pc:chgData name="Linda James" userId="80218d6f-7c44-4d8e-b95c-06dddfb71ab5" providerId="ADAL" clId="{68BF690F-6822-4F7F-9C06-82A81E5D4235}" dt="2023-01-11T16:47:28.041" v="3080" actId="20577"/>
        <pc:sldMkLst>
          <pc:docMk/>
          <pc:sldMk cId="4030701450" sldId="287"/>
        </pc:sldMkLst>
        <pc:spChg chg="mod">
          <ac:chgData name="Linda James" userId="80218d6f-7c44-4d8e-b95c-06dddfb71ab5" providerId="ADAL" clId="{68BF690F-6822-4F7F-9C06-82A81E5D4235}" dt="2023-01-11T16:47:28.041" v="3080" actId="20577"/>
          <ac:spMkLst>
            <pc:docMk/>
            <pc:sldMk cId="4030701450" sldId="287"/>
            <ac:spMk id="3" creationId="{A1FD9870-1DBF-988A-F109-64EDD33FD904}"/>
          </ac:spMkLst>
        </pc:spChg>
      </pc:sldChg>
      <pc:sldChg chg="modSp new mod">
        <pc:chgData name="Linda James" userId="80218d6f-7c44-4d8e-b95c-06dddfb71ab5" providerId="ADAL" clId="{68BF690F-6822-4F7F-9C06-82A81E5D4235}" dt="2023-01-11T15:47:00.742" v="113" actId="255"/>
        <pc:sldMkLst>
          <pc:docMk/>
          <pc:sldMk cId="2774298720" sldId="288"/>
        </pc:sldMkLst>
        <pc:spChg chg="mod">
          <ac:chgData name="Linda James" userId="80218d6f-7c44-4d8e-b95c-06dddfb71ab5" providerId="ADAL" clId="{68BF690F-6822-4F7F-9C06-82A81E5D4235}" dt="2023-01-11T15:47:00.742" v="113" actId="255"/>
          <ac:spMkLst>
            <pc:docMk/>
            <pc:sldMk cId="2774298720" sldId="288"/>
            <ac:spMk id="2" creationId="{56BE98B3-5146-D69C-D04A-1E4DBFA004BF}"/>
          </ac:spMkLst>
        </pc:spChg>
      </pc:sldChg>
      <pc:sldChg chg="modSp new mod modNotes">
        <pc:chgData name="Linda James" userId="80218d6f-7c44-4d8e-b95c-06dddfb71ab5" providerId="ADAL" clId="{68BF690F-6822-4F7F-9C06-82A81E5D4235}" dt="2023-01-11T16:13:49.213" v="2334" actId="2711"/>
        <pc:sldMkLst>
          <pc:docMk/>
          <pc:sldMk cId="1680515083" sldId="289"/>
        </pc:sldMkLst>
        <pc:spChg chg="mod">
          <ac:chgData name="Linda James" userId="80218d6f-7c44-4d8e-b95c-06dddfb71ab5" providerId="ADAL" clId="{68BF690F-6822-4F7F-9C06-82A81E5D4235}" dt="2023-01-11T16:03:10.655" v="1618" actId="20577"/>
          <ac:spMkLst>
            <pc:docMk/>
            <pc:sldMk cId="1680515083" sldId="289"/>
            <ac:spMk id="2" creationId="{B3D1E689-83AC-74F5-40EF-8E41CBF3D87D}"/>
          </ac:spMkLst>
        </pc:spChg>
        <pc:spChg chg="mod">
          <ac:chgData name="Linda James" userId="80218d6f-7c44-4d8e-b95c-06dddfb71ab5" providerId="ADAL" clId="{68BF690F-6822-4F7F-9C06-82A81E5D4235}" dt="2023-01-11T16:12:42.250" v="2273" actId="27636"/>
          <ac:spMkLst>
            <pc:docMk/>
            <pc:sldMk cId="1680515083" sldId="289"/>
            <ac:spMk id="3" creationId="{8F14A6D8-2FBF-BD77-361E-EAF48DF7A2EC}"/>
          </ac:spMkLst>
        </pc:spChg>
      </pc:sldChg>
      <pc:sldChg chg="add del">
        <pc:chgData name="Linda James" userId="80218d6f-7c44-4d8e-b95c-06dddfb71ab5" providerId="ADAL" clId="{68BF690F-6822-4F7F-9C06-82A81E5D4235}" dt="2023-01-11T16:23:16.275" v="2740"/>
        <pc:sldMkLst>
          <pc:docMk/>
          <pc:sldMk cId="1068376310" sldId="291"/>
        </pc:sldMkLst>
      </pc:sldChg>
      <pc:sldChg chg="add del ord">
        <pc:chgData name="Linda James" userId="80218d6f-7c44-4d8e-b95c-06dddfb71ab5" providerId="ADAL" clId="{68BF690F-6822-4F7F-9C06-82A81E5D4235}" dt="2023-01-11T16:47:13.135" v="3078" actId="2696"/>
        <pc:sldMkLst>
          <pc:docMk/>
          <pc:sldMk cId="3159982286" sldId="291"/>
        </pc:sldMkLst>
      </pc:sldChg>
      <pc:sldChg chg="add del">
        <pc:chgData name="Linda James" userId="80218d6f-7c44-4d8e-b95c-06dddfb71ab5" providerId="ADAL" clId="{68BF690F-6822-4F7F-9C06-82A81E5D4235}" dt="2023-01-11T16:23:08.831" v="2737"/>
        <pc:sldMkLst>
          <pc:docMk/>
          <pc:sldMk cId="3393220202" sldId="291"/>
        </pc:sldMkLst>
      </pc:sldChg>
    </pc:docChg>
  </pc:docChgLst>
  <pc:docChgLst>
    <pc:chgData name="Sarah Raisanen" userId="S::viewconference_live.co.uk#ext#@rnib.org.uk::906b526a-c205-489d-9086-49b09dd66414" providerId="AD" clId="Web-{E7C35AD5-4B5E-C2AA-83AC-21DF6A20FA13}"/>
    <pc:docChg chg="modSld">
      <pc:chgData name="Sarah Raisanen" userId="S::viewconference_live.co.uk#ext#@rnib.org.uk::906b526a-c205-489d-9086-49b09dd66414" providerId="AD" clId="Web-{E7C35AD5-4B5E-C2AA-83AC-21DF6A20FA13}" dt="2023-08-24T12:43:30.630" v="39" actId="20577"/>
      <pc:docMkLst>
        <pc:docMk/>
      </pc:docMkLst>
      <pc:sldChg chg="modSp">
        <pc:chgData name="Sarah Raisanen" userId="S::viewconference_live.co.uk#ext#@rnib.org.uk::906b526a-c205-489d-9086-49b09dd66414" providerId="AD" clId="Web-{E7C35AD5-4B5E-C2AA-83AC-21DF6A20FA13}" dt="2023-08-24T12:43:30.630" v="39" actId="20577"/>
        <pc:sldMkLst>
          <pc:docMk/>
          <pc:sldMk cId="941776324" sldId="283"/>
        </pc:sldMkLst>
        <pc:spChg chg="mod">
          <ac:chgData name="Sarah Raisanen" userId="S::viewconference_live.co.uk#ext#@rnib.org.uk::906b526a-c205-489d-9086-49b09dd66414" providerId="AD" clId="Web-{E7C35AD5-4B5E-C2AA-83AC-21DF6A20FA13}" dt="2023-08-24T12:43:30.630" v="39" actId="20577"/>
          <ac:spMkLst>
            <pc:docMk/>
            <pc:sldMk cId="941776324" sldId="283"/>
            <ac:spMk id="3" creationId="{C42C4E53-6986-902D-133A-420D45663422}"/>
          </ac:spMkLst>
        </pc:spChg>
      </pc:sldChg>
    </pc:docChg>
  </pc:docChgLst>
  <pc:docChgLst>
    <pc:chgData name="Mike" userId="bfcf84d1-8f6d-47b2-8e25-8854b42db9c2" providerId="ADAL" clId="{2CFB5AC2-F80D-4F0F-B135-34367AE45087}"/>
    <pc:docChg chg="undo custSel modSld">
      <pc:chgData name="Mike" userId="bfcf84d1-8f6d-47b2-8e25-8854b42db9c2" providerId="ADAL" clId="{2CFB5AC2-F80D-4F0F-B135-34367AE45087}" dt="2023-02-09T16:32:42.130" v="89" actId="20577"/>
      <pc:docMkLst>
        <pc:docMk/>
      </pc:docMkLst>
      <pc:sldChg chg="modNotesTx">
        <pc:chgData name="Mike" userId="bfcf84d1-8f6d-47b2-8e25-8854b42db9c2" providerId="ADAL" clId="{2CFB5AC2-F80D-4F0F-B135-34367AE45087}" dt="2023-02-09T16:31:52.843" v="82" actId="20577"/>
        <pc:sldMkLst>
          <pc:docMk/>
          <pc:sldMk cId="2039447162" sldId="260"/>
        </pc:sldMkLst>
      </pc:sldChg>
      <pc:sldChg chg="modNotesTx">
        <pc:chgData name="Mike" userId="bfcf84d1-8f6d-47b2-8e25-8854b42db9c2" providerId="ADAL" clId="{2CFB5AC2-F80D-4F0F-B135-34367AE45087}" dt="2023-02-09T16:31:42.500" v="79" actId="20577"/>
        <pc:sldMkLst>
          <pc:docMk/>
          <pc:sldMk cId="339374880" sldId="268"/>
        </pc:sldMkLst>
      </pc:sldChg>
      <pc:sldChg chg="modNotesTx">
        <pc:chgData name="Mike" userId="bfcf84d1-8f6d-47b2-8e25-8854b42db9c2" providerId="ADAL" clId="{2CFB5AC2-F80D-4F0F-B135-34367AE45087}" dt="2023-02-09T16:32:19.448" v="85" actId="20577"/>
        <pc:sldMkLst>
          <pc:docMk/>
          <pc:sldMk cId="1013116831" sldId="282"/>
        </pc:sldMkLst>
      </pc:sldChg>
      <pc:sldChg chg="modNotesTx">
        <pc:chgData name="Mike" userId="bfcf84d1-8f6d-47b2-8e25-8854b42db9c2" providerId="ADAL" clId="{2CFB5AC2-F80D-4F0F-B135-34367AE45087}" dt="2023-02-09T16:32:42.130" v="89" actId="20577"/>
        <pc:sldMkLst>
          <pc:docMk/>
          <pc:sldMk cId="941776324" sldId="283"/>
        </pc:sldMkLst>
      </pc:sldChg>
      <pc:sldChg chg="modNotesTx">
        <pc:chgData name="Mike" userId="bfcf84d1-8f6d-47b2-8e25-8854b42db9c2" providerId="ADAL" clId="{2CFB5AC2-F80D-4F0F-B135-34367AE45087}" dt="2023-02-09T16:32:33.179" v="86" actId="20577"/>
        <pc:sldMkLst>
          <pc:docMk/>
          <pc:sldMk cId="1680515083" sldId="289"/>
        </pc:sldMkLst>
      </pc:sldChg>
      <pc:sldChg chg="modNotesTx">
        <pc:chgData name="Mike" userId="bfcf84d1-8f6d-47b2-8e25-8854b42db9c2" providerId="ADAL" clId="{2CFB5AC2-F80D-4F0F-B135-34367AE45087}" dt="2023-02-09T16:06:33.304" v="35" actId="20577"/>
        <pc:sldMkLst>
          <pc:docMk/>
          <pc:sldMk cId="641544066" sldId="295"/>
        </pc:sldMkLst>
      </pc:sldChg>
    </pc:docChg>
  </pc:docChgLst>
  <pc:docChgLst>
    <pc:chgData name="Juliette Taylor" userId="1751eade-a80a-470c-ab73-7a77f2cf91db" providerId="ADAL" clId="{800791F0-8B6D-4163-9BCA-03EF770F913B}"/>
    <pc:docChg chg="undo custSel modSld">
      <pc:chgData name="Juliette Taylor" userId="1751eade-a80a-470c-ab73-7a77f2cf91db" providerId="ADAL" clId="{800791F0-8B6D-4163-9BCA-03EF770F913B}" dt="2023-09-12T19:26:31.781" v="29" actId="120"/>
      <pc:docMkLst>
        <pc:docMk/>
      </pc:docMkLst>
      <pc:sldChg chg="modSp mod">
        <pc:chgData name="Juliette Taylor" userId="1751eade-a80a-470c-ab73-7a77f2cf91db" providerId="ADAL" clId="{800791F0-8B6D-4163-9BCA-03EF770F913B}" dt="2023-09-12T18:56:41.759" v="28" actId="20577"/>
        <pc:sldMkLst>
          <pc:docMk/>
          <pc:sldMk cId="1492083113" sldId="257"/>
        </pc:sldMkLst>
        <pc:spChg chg="mod">
          <ac:chgData name="Juliette Taylor" userId="1751eade-a80a-470c-ab73-7a77f2cf91db" providerId="ADAL" clId="{800791F0-8B6D-4163-9BCA-03EF770F913B}" dt="2023-09-12T18:56:41.759" v="28" actId="20577"/>
          <ac:spMkLst>
            <pc:docMk/>
            <pc:sldMk cId="1492083113" sldId="257"/>
            <ac:spMk id="3" creationId="{7C2C03E8-EBA3-BDBE-0065-18A8A57F2358}"/>
          </ac:spMkLst>
        </pc:spChg>
      </pc:sldChg>
      <pc:sldChg chg="modSp mod">
        <pc:chgData name="Juliette Taylor" userId="1751eade-a80a-470c-ab73-7a77f2cf91db" providerId="ADAL" clId="{800791F0-8B6D-4163-9BCA-03EF770F913B}" dt="2023-09-12T18:02:10.066" v="26" actId="13244"/>
        <pc:sldMkLst>
          <pc:docMk/>
          <pc:sldMk cId="2039447162" sldId="260"/>
        </pc:sldMkLst>
        <pc:spChg chg="mod">
          <ac:chgData name="Juliette Taylor" userId="1751eade-a80a-470c-ab73-7a77f2cf91db" providerId="ADAL" clId="{800791F0-8B6D-4163-9BCA-03EF770F913B}" dt="2023-09-12T18:02:10.066" v="26" actId="13244"/>
          <ac:spMkLst>
            <pc:docMk/>
            <pc:sldMk cId="2039447162" sldId="260"/>
            <ac:spMk id="2" creationId="{40D6A787-3C6A-2688-5C2D-244ECF1AE4CA}"/>
          </ac:spMkLst>
        </pc:spChg>
        <pc:picChg chg="mod">
          <ac:chgData name="Juliette Taylor" userId="1751eade-a80a-470c-ab73-7a77f2cf91db" providerId="ADAL" clId="{800791F0-8B6D-4163-9BCA-03EF770F913B}" dt="2023-09-12T18:00:20.247" v="5" actId="1036"/>
          <ac:picMkLst>
            <pc:docMk/>
            <pc:sldMk cId="2039447162" sldId="260"/>
            <ac:picMk id="7" creationId="{992B8067-6F2F-A8C7-DC03-7AB372B4C37F}"/>
          </ac:picMkLst>
        </pc:picChg>
        <pc:picChg chg="mod">
          <ac:chgData name="Juliette Taylor" userId="1751eade-a80a-470c-ab73-7a77f2cf91db" providerId="ADAL" clId="{800791F0-8B6D-4163-9BCA-03EF770F913B}" dt="2023-09-12T18:00:23.222" v="10" actId="1036"/>
          <ac:picMkLst>
            <pc:docMk/>
            <pc:sldMk cId="2039447162" sldId="260"/>
            <ac:picMk id="9" creationId="{B0FA0FAC-9760-8D8F-DA10-BB8F4CF2CED3}"/>
          </ac:picMkLst>
        </pc:picChg>
      </pc:sldChg>
      <pc:sldChg chg="modSp mod">
        <pc:chgData name="Juliette Taylor" userId="1751eade-a80a-470c-ab73-7a77f2cf91db" providerId="ADAL" clId="{800791F0-8B6D-4163-9BCA-03EF770F913B}" dt="2023-09-12T19:26:31.781" v="29" actId="120"/>
        <pc:sldMkLst>
          <pc:docMk/>
          <pc:sldMk cId="0" sldId="265"/>
        </pc:sldMkLst>
        <pc:spChg chg="mod">
          <ac:chgData name="Juliette Taylor" userId="1751eade-a80a-470c-ab73-7a77f2cf91db" providerId="ADAL" clId="{800791F0-8B6D-4163-9BCA-03EF770F913B}" dt="2023-09-12T19:26:31.781" v="29" actId="120"/>
          <ac:spMkLst>
            <pc:docMk/>
            <pc:sldMk cId="0" sldId="265"/>
            <ac:spMk id="66" creationId="{00000000-0000-0000-0000-000000000000}"/>
          </ac:spMkLst>
        </pc:spChg>
      </pc:sldChg>
      <pc:sldChg chg="modSp mod">
        <pc:chgData name="Juliette Taylor" userId="1751eade-a80a-470c-ab73-7a77f2cf91db" providerId="ADAL" clId="{800791F0-8B6D-4163-9BCA-03EF770F913B}" dt="2023-09-12T18:01:02.362" v="18" actId="123"/>
        <pc:sldMkLst>
          <pc:docMk/>
          <pc:sldMk cId="3750988662" sldId="267"/>
        </pc:sldMkLst>
        <pc:spChg chg="mod">
          <ac:chgData name="Juliette Taylor" userId="1751eade-a80a-470c-ab73-7a77f2cf91db" providerId="ADAL" clId="{800791F0-8B6D-4163-9BCA-03EF770F913B}" dt="2023-09-12T18:01:02.362" v="18" actId="123"/>
          <ac:spMkLst>
            <pc:docMk/>
            <pc:sldMk cId="3750988662" sldId="267"/>
            <ac:spMk id="3" creationId="{C42C4E53-6986-902D-133A-420D45663422}"/>
          </ac:spMkLst>
        </pc:spChg>
      </pc:sldChg>
      <pc:sldChg chg="modSp mod">
        <pc:chgData name="Juliette Taylor" userId="1751eade-a80a-470c-ab73-7a77f2cf91db" providerId="ADAL" clId="{800791F0-8B6D-4163-9BCA-03EF770F913B}" dt="2023-09-12T18:01:05.292" v="21" actId="123"/>
        <pc:sldMkLst>
          <pc:docMk/>
          <pc:sldMk cId="588331539" sldId="269"/>
        </pc:sldMkLst>
        <pc:spChg chg="mod">
          <ac:chgData name="Juliette Taylor" userId="1751eade-a80a-470c-ab73-7a77f2cf91db" providerId="ADAL" clId="{800791F0-8B6D-4163-9BCA-03EF770F913B}" dt="2023-09-12T18:01:05.292" v="21" actId="123"/>
          <ac:spMkLst>
            <pc:docMk/>
            <pc:sldMk cId="588331539" sldId="269"/>
            <ac:spMk id="3" creationId="{C47FEBBB-19F8-D15E-B5EE-154031F5FCCA}"/>
          </ac:spMkLst>
        </pc:spChg>
      </pc:sldChg>
      <pc:sldChg chg="modSp mod">
        <pc:chgData name="Juliette Taylor" userId="1751eade-a80a-470c-ab73-7a77f2cf91db" providerId="ADAL" clId="{800791F0-8B6D-4163-9BCA-03EF770F913B}" dt="2023-09-12T18:01:04.255" v="20" actId="123"/>
        <pc:sldMkLst>
          <pc:docMk/>
          <pc:sldMk cId="1013116831" sldId="282"/>
        </pc:sldMkLst>
        <pc:spChg chg="mod">
          <ac:chgData name="Juliette Taylor" userId="1751eade-a80a-470c-ab73-7a77f2cf91db" providerId="ADAL" clId="{800791F0-8B6D-4163-9BCA-03EF770F913B}" dt="2023-09-12T18:01:04.255" v="20" actId="123"/>
          <ac:spMkLst>
            <pc:docMk/>
            <pc:sldMk cId="1013116831" sldId="282"/>
            <ac:spMk id="3" creationId="{1EFCFDD4-464F-426F-B17B-2B6E6F935A9C}"/>
          </ac:spMkLst>
        </pc:spChg>
      </pc:sldChg>
      <pc:sldChg chg="modSp mod">
        <pc:chgData name="Juliette Taylor" userId="1751eade-a80a-470c-ab73-7a77f2cf91db" providerId="ADAL" clId="{800791F0-8B6D-4163-9BCA-03EF770F913B}" dt="2023-09-12T18:01:03.319" v="19" actId="123"/>
        <pc:sldMkLst>
          <pc:docMk/>
          <pc:sldMk cId="1267364647" sldId="285"/>
        </pc:sldMkLst>
        <pc:spChg chg="mod">
          <ac:chgData name="Juliette Taylor" userId="1751eade-a80a-470c-ab73-7a77f2cf91db" providerId="ADAL" clId="{800791F0-8B6D-4163-9BCA-03EF770F913B}" dt="2023-09-12T18:01:03.319" v="19" actId="123"/>
          <ac:spMkLst>
            <pc:docMk/>
            <pc:sldMk cId="1267364647" sldId="285"/>
            <ac:spMk id="3" creationId="{C42C4E53-6986-902D-133A-420D45663422}"/>
          </ac:spMkLst>
        </pc:spChg>
      </pc:sldChg>
      <pc:sldChg chg="modSp mod">
        <pc:chgData name="Juliette Taylor" userId="1751eade-a80a-470c-ab73-7a77f2cf91db" providerId="ADAL" clId="{800791F0-8B6D-4163-9BCA-03EF770F913B}" dt="2023-09-12T18:01:22.441" v="23" actId="255"/>
        <pc:sldMkLst>
          <pc:docMk/>
          <pc:sldMk cId="1680515083" sldId="289"/>
        </pc:sldMkLst>
        <pc:spChg chg="mod">
          <ac:chgData name="Juliette Taylor" userId="1751eade-a80a-470c-ab73-7a77f2cf91db" providerId="ADAL" clId="{800791F0-8B6D-4163-9BCA-03EF770F913B}" dt="2023-09-12T18:01:22.441" v="23" actId="255"/>
          <ac:spMkLst>
            <pc:docMk/>
            <pc:sldMk cId="1680515083" sldId="289"/>
            <ac:spMk id="3" creationId="{8F14A6D8-2FBF-BD77-361E-EAF48DF7A2EC}"/>
          </ac:spMkLst>
        </pc:spChg>
      </pc:sldChg>
      <pc:sldChg chg="modSp mod">
        <pc:chgData name="Juliette Taylor" userId="1751eade-a80a-470c-ab73-7a77f2cf91db" providerId="ADAL" clId="{800791F0-8B6D-4163-9BCA-03EF770F913B}" dt="2023-09-12T18:02:00.950" v="25" actId="13244"/>
        <pc:sldMkLst>
          <pc:docMk/>
          <pc:sldMk cId="3670552723" sldId="291"/>
        </pc:sldMkLst>
        <pc:spChg chg="mod">
          <ac:chgData name="Juliette Taylor" userId="1751eade-a80a-470c-ab73-7a77f2cf91db" providerId="ADAL" clId="{800791F0-8B6D-4163-9BCA-03EF770F913B}" dt="2023-09-12T17:59:59.574" v="0" actId="14100"/>
          <ac:spMkLst>
            <pc:docMk/>
            <pc:sldMk cId="3670552723" sldId="291"/>
            <ac:spMk id="2" creationId="{3ACE6AE2-234D-CABF-247B-D6358D85D117}"/>
          </ac:spMkLst>
        </pc:spChg>
        <pc:picChg chg="mod">
          <ac:chgData name="Juliette Taylor" userId="1751eade-a80a-470c-ab73-7a77f2cf91db" providerId="ADAL" clId="{800791F0-8B6D-4163-9BCA-03EF770F913B}" dt="2023-09-12T18:02:00.950" v="25" actId="13244"/>
          <ac:picMkLst>
            <pc:docMk/>
            <pc:sldMk cId="3670552723" sldId="291"/>
            <ac:picMk id="7" creationId="{2AE217BD-F559-AA56-8219-FF30334E5C58}"/>
          </ac:picMkLst>
        </pc:picChg>
      </pc:sldChg>
    </pc:docChg>
  </pc:docChgLst>
  <pc:docChgLst>
    <pc:chgData name="Linda James" userId="S::linda.james@rnib.org.uk::80218d6f-7c44-4d8e-b95c-06dddfb71ab5" providerId="AD" clId="Web-{60E354A0-D561-6B2E-F86B-D35A7A2102DD}"/>
    <pc:docChg chg="modSld">
      <pc:chgData name="Linda James" userId="S::linda.james@rnib.org.uk::80218d6f-7c44-4d8e-b95c-06dddfb71ab5" providerId="AD" clId="Web-{60E354A0-D561-6B2E-F86B-D35A7A2102DD}" dt="2023-08-23T10:48:44.835" v="93"/>
      <pc:docMkLst>
        <pc:docMk/>
      </pc:docMkLst>
      <pc:sldChg chg="modSp">
        <pc:chgData name="Linda James" userId="S::linda.james@rnib.org.uk::80218d6f-7c44-4d8e-b95c-06dddfb71ab5" providerId="AD" clId="Web-{60E354A0-D561-6B2E-F86B-D35A7A2102DD}" dt="2023-08-23T10:48:44.835" v="93"/>
        <pc:sldMkLst>
          <pc:docMk/>
          <pc:sldMk cId="1372855094" sldId="301"/>
        </pc:sldMkLst>
        <pc:graphicFrameChg chg="mod modGraphic">
          <ac:chgData name="Linda James" userId="S::linda.james@rnib.org.uk::80218d6f-7c44-4d8e-b95c-06dddfb71ab5" providerId="AD" clId="Web-{60E354A0-D561-6B2E-F86B-D35A7A2102DD}" dt="2023-08-23T10:48:44.835" v="93"/>
          <ac:graphicFrameMkLst>
            <pc:docMk/>
            <pc:sldMk cId="1372855094" sldId="301"/>
            <ac:graphicFrameMk id="9" creationId="{62F667F7-ADE4-6458-7AAA-484C116ED07E}"/>
          </ac:graphicFrameMkLst>
        </pc:graphicFrameChg>
      </pc:sldChg>
    </pc:docChg>
  </pc:docChgLst>
  <pc:docChgLst>
    <pc:chgData name="Sarah Raisanen" userId="S::viewconference_live.co.uk#ext#@rnib.org.uk::906b526a-c205-489d-9086-49b09dd66414" providerId="AD" clId="Web-{7310C99D-B1D2-1B94-FF0E-1377774B8BE3}"/>
    <pc:docChg chg="modSld">
      <pc:chgData name="Sarah Raisanen" userId="S::viewconference_live.co.uk#ext#@rnib.org.uk::906b526a-c205-489d-9086-49b09dd66414" providerId="AD" clId="Web-{7310C99D-B1D2-1B94-FF0E-1377774B8BE3}" dt="2023-07-21T10:50:56.790" v="4"/>
      <pc:docMkLst>
        <pc:docMk/>
      </pc:docMkLst>
      <pc:sldChg chg="modNotes">
        <pc:chgData name="Sarah Raisanen" userId="S::viewconference_live.co.uk#ext#@rnib.org.uk::906b526a-c205-489d-9086-49b09dd66414" providerId="AD" clId="Web-{7310C99D-B1D2-1B94-FF0E-1377774B8BE3}" dt="2023-07-21T10:50:56.790" v="4"/>
        <pc:sldMkLst>
          <pc:docMk/>
          <pc:sldMk cId="339374880" sldId="268"/>
        </pc:sldMkLst>
      </pc:sldChg>
      <pc:sldChg chg="modNotes">
        <pc:chgData name="Sarah Raisanen" userId="S::viewconference_live.co.uk#ext#@rnib.org.uk::906b526a-c205-489d-9086-49b09dd66414" providerId="AD" clId="Web-{7310C99D-B1D2-1B94-FF0E-1377774B8BE3}" dt="2023-07-21T10:50:00.601" v="3"/>
        <pc:sldMkLst>
          <pc:docMk/>
          <pc:sldMk cId="518958494" sldId="299"/>
        </pc:sldMkLst>
      </pc:sldChg>
    </pc:docChg>
  </pc:docChgLst>
  <pc:docChgLst>
    <pc:chgData name="Juliette Taylor" userId="1751eade-a80a-470c-ab73-7a77f2cf91db" providerId="ADAL" clId="{9B95BF14-3AD3-4DAF-9881-43BF23414ACF}"/>
    <pc:docChg chg="addSld delSld modSld">
      <pc:chgData name="Juliette Taylor" userId="1751eade-a80a-470c-ab73-7a77f2cf91db" providerId="ADAL" clId="{9B95BF14-3AD3-4DAF-9881-43BF23414ACF}" dt="2022-11-30T10:30:25.564" v="1"/>
      <pc:docMkLst>
        <pc:docMk/>
      </pc:docMkLst>
      <pc:sldChg chg="add del">
        <pc:chgData name="Juliette Taylor" userId="1751eade-a80a-470c-ab73-7a77f2cf91db" providerId="ADAL" clId="{9B95BF14-3AD3-4DAF-9881-43BF23414ACF}" dt="2022-11-30T10:30:25.564" v="1"/>
        <pc:sldMkLst>
          <pc:docMk/>
          <pc:sldMk cId="1492083113" sldId="257"/>
        </pc:sldMkLst>
      </pc:sldChg>
      <pc:sldChg chg="add del">
        <pc:chgData name="Juliette Taylor" userId="1751eade-a80a-470c-ab73-7a77f2cf91db" providerId="ADAL" clId="{9B95BF14-3AD3-4DAF-9881-43BF23414ACF}" dt="2022-11-30T10:30:25.564" v="1"/>
        <pc:sldMkLst>
          <pc:docMk/>
          <pc:sldMk cId="313652306" sldId="258"/>
        </pc:sldMkLst>
      </pc:sldChg>
      <pc:sldChg chg="add del">
        <pc:chgData name="Juliette Taylor" userId="1751eade-a80a-470c-ab73-7a77f2cf91db" providerId="ADAL" clId="{9B95BF14-3AD3-4DAF-9881-43BF23414ACF}" dt="2022-11-30T10:30:25.564" v="1"/>
        <pc:sldMkLst>
          <pc:docMk/>
          <pc:sldMk cId="661372198" sldId="259"/>
        </pc:sldMkLst>
      </pc:sldChg>
      <pc:sldChg chg="add del">
        <pc:chgData name="Juliette Taylor" userId="1751eade-a80a-470c-ab73-7a77f2cf91db" providerId="ADAL" clId="{9B95BF14-3AD3-4DAF-9881-43BF23414ACF}" dt="2022-11-30T10:30:25.564" v="1"/>
        <pc:sldMkLst>
          <pc:docMk/>
          <pc:sldMk cId="1598881695" sldId="260"/>
        </pc:sldMkLst>
      </pc:sldChg>
      <pc:sldChg chg="add del">
        <pc:chgData name="Juliette Taylor" userId="1751eade-a80a-470c-ab73-7a77f2cf91db" providerId="ADAL" clId="{9B95BF14-3AD3-4DAF-9881-43BF23414ACF}" dt="2022-11-30T10:30:25.564" v="1"/>
        <pc:sldMkLst>
          <pc:docMk/>
          <pc:sldMk cId="1459307794" sldId="261"/>
        </pc:sldMkLst>
      </pc:sldChg>
      <pc:sldChg chg="add del">
        <pc:chgData name="Juliette Taylor" userId="1751eade-a80a-470c-ab73-7a77f2cf91db" providerId="ADAL" clId="{9B95BF14-3AD3-4DAF-9881-43BF23414ACF}" dt="2022-11-30T10:30:25.564" v="1"/>
        <pc:sldMkLst>
          <pc:docMk/>
          <pc:sldMk cId="4157690237" sldId="262"/>
        </pc:sldMkLst>
      </pc:sldChg>
      <pc:sldChg chg="add del">
        <pc:chgData name="Juliette Taylor" userId="1751eade-a80a-470c-ab73-7a77f2cf91db" providerId="ADAL" clId="{9B95BF14-3AD3-4DAF-9881-43BF23414ACF}" dt="2022-11-30T10:30:25.564" v="1"/>
        <pc:sldMkLst>
          <pc:docMk/>
          <pc:sldMk cId="3581825938" sldId="263"/>
        </pc:sldMkLst>
      </pc:sldChg>
      <pc:sldChg chg="add del">
        <pc:chgData name="Juliette Taylor" userId="1751eade-a80a-470c-ab73-7a77f2cf91db" providerId="ADAL" clId="{9B95BF14-3AD3-4DAF-9881-43BF23414ACF}" dt="2022-11-30T10:30:25.564" v="1"/>
        <pc:sldMkLst>
          <pc:docMk/>
          <pc:sldMk cId="3485666235" sldId="264"/>
        </pc:sldMkLst>
      </pc:sldChg>
    </pc:docChg>
  </pc:docChgLst>
  <pc:docChgLst>
    <pc:chgData name="Mike McLinden" userId="S::m.t.mclinden_bham.ac.uk#ext#@rnib.org.uk::ad5febac-b58e-4114-af40-69307b9ca8cb" providerId="AD" clId="Web-{961ECAF3-2D63-F1E9-A2B6-101F076BFE54}"/>
    <pc:docChg chg="">
      <pc:chgData name="Mike McLinden" userId="S::m.t.mclinden_bham.ac.uk#ext#@rnib.org.uk::ad5febac-b58e-4114-af40-69307b9ca8cb" providerId="AD" clId="Web-{961ECAF3-2D63-F1E9-A2B6-101F076BFE54}" dt="2023-07-03T10:09:40.014" v="1"/>
      <pc:docMkLst>
        <pc:docMk/>
      </pc:docMkLst>
      <pc:sldChg chg="delCm">
        <pc:chgData name="Mike McLinden" userId="S::m.t.mclinden_bham.ac.uk#ext#@rnib.org.uk::ad5febac-b58e-4114-af40-69307b9ca8cb" providerId="AD" clId="Web-{961ECAF3-2D63-F1E9-A2B6-101F076BFE54}" dt="2023-07-03T10:09:40.014" v="1"/>
        <pc:sldMkLst>
          <pc:docMk/>
          <pc:sldMk cId="3670552723" sldId="291"/>
        </pc:sldMkLst>
      </pc:sldChg>
    </pc:docChg>
  </pc:docChgLst>
  <pc:docChgLst>
    <pc:chgData name="Mike" userId="bfcf84d1-8f6d-47b2-8e25-8854b42db9c2" providerId="ADAL" clId="{8F285A4F-181A-4769-B007-BE15463FB1D6}"/>
    <pc:docChg chg="undo custSel delSld modSld">
      <pc:chgData name="Mike" userId="bfcf84d1-8f6d-47b2-8e25-8854b42db9c2" providerId="ADAL" clId="{8F285A4F-181A-4769-B007-BE15463FB1D6}" dt="2023-01-22T18:15:49.156" v="259" actId="20577"/>
      <pc:docMkLst>
        <pc:docMk/>
      </pc:docMkLst>
      <pc:sldChg chg="modNotesTx">
        <pc:chgData name="Mike" userId="bfcf84d1-8f6d-47b2-8e25-8854b42db9c2" providerId="ADAL" clId="{8F285A4F-181A-4769-B007-BE15463FB1D6}" dt="2023-01-22T18:06:17.999" v="152" actId="20577"/>
        <pc:sldMkLst>
          <pc:docMk/>
          <pc:sldMk cId="313652306" sldId="258"/>
        </pc:sldMkLst>
      </pc:sldChg>
      <pc:sldChg chg="del modNotesTx">
        <pc:chgData name="Mike" userId="bfcf84d1-8f6d-47b2-8e25-8854b42db9c2" providerId="ADAL" clId="{8F285A4F-181A-4769-B007-BE15463FB1D6}" dt="2023-01-22T18:03:14.763" v="43" actId="2696"/>
        <pc:sldMkLst>
          <pc:docMk/>
          <pc:sldMk cId="0" sldId="262"/>
        </pc:sldMkLst>
      </pc:sldChg>
      <pc:sldChg chg="modNotesTx">
        <pc:chgData name="Mike" userId="bfcf84d1-8f6d-47b2-8e25-8854b42db9c2" providerId="ADAL" clId="{8F285A4F-181A-4769-B007-BE15463FB1D6}" dt="2023-01-22T18:09:58.529" v="171" actId="20577"/>
        <pc:sldMkLst>
          <pc:docMk/>
          <pc:sldMk cId="3750988662" sldId="267"/>
        </pc:sldMkLst>
      </pc:sldChg>
      <pc:sldChg chg="modNotesTx">
        <pc:chgData name="Mike" userId="bfcf84d1-8f6d-47b2-8e25-8854b42db9c2" providerId="ADAL" clId="{8F285A4F-181A-4769-B007-BE15463FB1D6}" dt="2023-01-22T18:13:10.486" v="241" actId="114"/>
        <pc:sldMkLst>
          <pc:docMk/>
          <pc:sldMk cId="941776324" sldId="283"/>
        </pc:sldMkLst>
      </pc:sldChg>
      <pc:sldChg chg="modNotesTx">
        <pc:chgData name="Mike" userId="bfcf84d1-8f6d-47b2-8e25-8854b42db9c2" providerId="ADAL" clId="{8F285A4F-181A-4769-B007-BE15463FB1D6}" dt="2023-01-22T18:09:47.109" v="170" actId="20577"/>
        <pc:sldMkLst>
          <pc:docMk/>
          <pc:sldMk cId="1267364647" sldId="285"/>
        </pc:sldMkLst>
      </pc:sldChg>
      <pc:sldChg chg="delCm modNotesTx">
        <pc:chgData name="Mike" userId="bfcf84d1-8f6d-47b2-8e25-8854b42db9c2" providerId="ADAL" clId="{8F285A4F-181A-4769-B007-BE15463FB1D6}" dt="2023-01-22T18:12:58.296" v="240"/>
        <pc:sldMkLst>
          <pc:docMk/>
          <pc:sldMk cId="2774298720" sldId="288"/>
        </pc:sldMkLst>
      </pc:sldChg>
      <pc:sldChg chg="modNotesTx">
        <pc:chgData name="Mike" userId="bfcf84d1-8f6d-47b2-8e25-8854b42db9c2" providerId="ADAL" clId="{8F285A4F-181A-4769-B007-BE15463FB1D6}" dt="2023-01-22T18:10:20.085" v="183" actId="20577"/>
        <pc:sldMkLst>
          <pc:docMk/>
          <pc:sldMk cId="1680515083" sldId="289"/>
        </pc:sldMkLst>
      </pc:sldChg>
      <pc:sldChg chg="modNotesTx">
        <pc:chgData name="Mike" userId="bfcf84d1-8f6d-47b2-8e25-8854b42db9c2" providerId="ADAL" clId="{8F285A4F-181A-4769-B007-BE15463FB1D6}" dt="2023-01-22T18:05:00.755" v="121" actId="20577"/>
        <pc:sldMkLst>
          <pc:docMk/>
          <pc:sldMk cId="3670552723" sldId="291"/>
        </pc:sldMkLst>
      </pc:sldChg>
      <pc:sldChg chg="modNotesTx">
        <pc:chgData name="Mike" userId="bfcf84d1-8f6d-47b2-8e25-8854b42db9c2" providerId="ADAL" clId="{8F285A4F-181A-4769-B007-BE15463FB1D6}" dt="2023-01-22T18:04:46.741" v="119" actId="20577"/>
        <pc:sldMkLst>
          <pc:docMk/>
          <pc:sldMk cId="0" sldId="292"/>
        </pc:sldMkLst>
      </pc:sldChg>
      <pc:sldChg chg="modSp mod modNotesTx">
        <pc:chgData name="Mike" userId="bfcf84d1-8f6d-47b2-8e25-8854b42db9c2" providerId="ADAL" clId="{8F285A4F-181A-4769-B007-BE15463FB1D6}" dt="2023-01-22T18:15:39.958" v="250" actId="20577"/>
        <pc:sldMkLst>
          <pc:docMk/>
          <pc:sldMk cId="641544066" sldId="295"/>
        </pc:sldMkLst>
        <pc:spChg chg="mod">
          <ac:chgData name="Mike" userId="bfcf84d1-8f6d-47b2-8e25-8854b42db9c2" providerId="ADAL" clId="{8F285A4F-181A-4769-B007-BE15463FB1D6}" dt="2023-01-22T18:15:39.958" v="250" actId="20577"/>
          <ac:spMkLst>
            <pc:docMk/>
            <pc:sldMk cId="641544066" sldId="295"/>
            <ac:spMk id="2" creationId="{C5C8B44E-DAC3-7C86-90C6-6550805FB84E}"/>
          </ac:spMkLst>
        </pc:spChg>
      </pc:sldChg>
      <pc:sldChg chg="modCm">
        <pc:chgData name="Mike" userId="bfcf84d1-8f6d-47b2-8e25-8854b42db9c2" providerId="ADAL" clId="{8F285A4F-181A-4769-B007-BE15463FB1D6}" dt="2023-01-22T18:11:16.659" v="184"/>
        <pc:sldMkLst>
          <pc:docMk/>
          <pc:sldMk cId="3246757079" sldId="297"/>
        </pc:sldMkLst>
      </pc:sldChg>
      <pc:sldChg chg="modSp mod">
        <pc:chgData name="Mike" userId="bfcf84d1-8f6d-47b2-8e25-8854b42db9c2" providerId="ADAL" clId="{8F285A4F-181A-4769-B007-BE15463FB1D6}" dt="2023-01-22T18:15:49.156" v="259" actId="20577"/>
        <pc:sldMkLst>
          <pc:docMk/>
          <pc:sldMk cId="518958494" sldId="299"/>
        </pc:sldMkLst>
        <pc:spChg chg="mod">
          <ac:chgData name="Mike" userId="bfcf84d1-8f6d-47b2-8e25-8854b42db9c2" providerId="ADAL" clId="{8F285A4F-181A-4769-B007-BE15463FB1D6}" dt="2023-01-22T18:15:49.156" v="259" actId="20577"/>
          <ac:spMkLst>
            <pc:docMk/>
            <pc:sldMk cId="518958494" sldId="299"/>
            <ac:spMk id="2" creationId="{C5C8B44E-DAC3-7C86-90C6-6550805FB84E}"/>
          </ac:spMkLst>
        </pc:spChg>
      </pc:sldChg>
    </pc:docChg>
  </pc:docChgLst>
  <pc:docChgLst>
    <pc:chgData name="Juliette Taylor" userId="1751eade-a80a-470c-ab73-7a77f2cf91db" providerId="ADAL" clId="{331C204B-91F8-4E01-8D05-1112570D7119}"/>
    <pc:docChg chg="custSel modSld">
      <pc:chgData name="Juliette Taylor" userId="1751eade-a80a-470c-ab73-7a77f2cf91db" providerId="ADAL" clId="{331C204B-91F8-4E01-8D05-1112570D7119}" dt="2023-09-13T08:53:22.769" v="5" actId="12"/>
      <pc:docMkLst>
        <pc:docMk/>
      </pc:docMkLst>
      <pc:sldChg chg="modSp mod">
        <pc:chgData name="Juliette Taylor" userId="1751eade-a80a-470c-ab73-7a77f2cf91db" providerId="ADAL" clId="{331C204B-91F8-4E01-8D05-1112570D7119}" dt="2023-09-13T08:52:26.665" v="0" actId="948"/>
        <pc:sldMkLst>
          <pc:docMk/>
          <pc:sldMk cId="1492083113" sldId="257"/>
        </pc:sldMkLst>
        <pc:spChg chg="mod">
          <ac:chgData name="Juliette Taylor" userId="1751eade-a80a-470c-ab73-7a77f2cf91db" providerId="ADAL" clId="{331C204B-91F8-4E01-8D05-1112570D7119}" dt="2023-09-13T08:52:26.665" v="0" actId="948"/>
          <ac:spMkLst>
            <pc:docMk/>
            <pc:sldMk cId="1492083113" sldId="257"/>
            <ac:spMk id="3" creationId="{7C2C03E8-EBA3-BDBE-0065-18A8A57F2358}"/>
          </ac:spMkLst>
        </pc:spChg>
      </pc:sldChg>
      <pc:sldChg chg="modSp mod">
        <pc:chgData name="Juliette Taylor" userId="1751eade-a80a-470c-ab73-7a77f2cf91db" providerId="ADAL" clId="{331C204B-91F8-4E01-8D05-1112570D7119}" dt="2023-09-13T08:53:22.769" v="5" actId="12"/>
        <pc:sldMkLst>
          <pc:docMk/>
          <pc:sldMk cId="3750988662" sldId="267"/>
        </pc:sldMkLst>
        <pc:spChg chg="mod">
          <ac:chgData name="Juliette Taylor" userId="1751eade-a80a-470c-ab73-7a77f2cf91db" providerId="ADAL" clId="{331C204B-91F8-4E01-8D05-1112570D7119}" dt="2023-09-13T08:53:22.769" v="5" actId="12"/>
          <ac:spMkLst>
            <pc:docMk/>
            <pc:sldMk cId="3750988662" sldId="267"/>
            <ac:spMk id="3" creationId="{C42C4E53-6986-902D-133A-420D45663422}"/>
          </ac:spMkLst>
        </pc:spChg>
      </pc:sldChg>
      <pc:sldChg chg="modSp mod">
        <pc:chgData name="Juliette Taylor" userId="1751eade-a80a-470c-ab73-7a77f2cf91db" providerId="ADAL" clId="{331C204B-91F8-4E01-8D05-1112570D7119}" dt="2023-09-13T08:52:40.988" v="1" actId="948"/>
        <pc:sldMkLst>
          <pc:docMk/>
          <pc:sldMk cId="1013116831" sldId="282"/>
        </pc:sldMkLst>
        <pc:spChg chg="mod">
          <ac:chgData name="Juliette Taylor" userId="1751eade-a80a-470c-ab73-7a77f2cf91db" providerId="ADAL" clId="{331C204B-91F8-4E01-8D05-1112570D7119}" dt="2023-09-13T08:52:40.988" v="1" actId="948"/>
          <ac:spMkLst>
            <pc:docMk/>
            <pc:sldMk cId="1013116831" sldId="282"/>
            <ac:spMk id="3" creationId="{1EFCFDD4-464F-426F-B17B-2B6E6F935A9C}"/>
          </ac:spMkLst>
        </pc:spChg>
      </pc:sldChg>
      <pc:sldChg chg="modSp mod">
        <pc:chgData name="Juliette Taylor" userId="1751eade-a80a-470c-ab73-7a77f2cf91db" providerId="ADAL" clId="{331C204B-91F8-4E01-8D05-1112570D7119}" dt="2023-09-13T08:52:57.385" v="2" actId="948"/>
        <pc:sldMkLst>
          <pc:docMk/>
          <pc:sldMk cId="1267364647" sldId="285"/>
        </pc:sldMkLst>
        <pc:spChg chg="mod">
          <ac:chgData name="Juliette Taylor" userId="1751eade-a80a-470c-ab73-7a77f2cf91db" providerId="ADAL" clId="{331C204B-91F8-4E01-8D05-1112570D7119}" dt="2023-09-13T08:52:57.385" v="2" actId="948"/>
          <ac:spMkLst>
            <pc:docMk/>
            <pc:sldMk cId="1267364647" sldId="285"/>
            <ac:spMk id="3" creationId="{C42C4E53-6986-902D-133A-420D45663422}"/>
          </ac:spMkLst>
        </pc:spChg>
      </pc:sldChg>
    </pc:docChg>
  </pc:docChgLst>
  <pc:docChgLst>
    <pc:chgData name="Linda James" userId="80218d6f-7c44-4d8e-b95c-06dddfb71ab5" providerId="ADAL" clId="{BCA2D4DE-97A9-4340-BC0A-094889474D95}"/>
    <pc:docChg chg="undo custSel addSld delSld modSld sldOrd">
      <pc:chgData name="Linda James" userId="80218d6f-7c44-4d8e-b95c-06dddfb71ab5" providerId="ADAL" clId="{BCA2D4DE-97A9-4340-BC0A-094889474D95}" dt="2023-02-08T13:44:54.707" v="6594"/>
      <pc:docMkLst>
        <pc:docMk/>
      </pc:docMkLst>
      <pc:sldChg chg="modSp mod delCm modNotesTx">
        <pc:chgData name="Linda James" userId="80218d6f-7c44-4d8e-b95c-06dddfb71ab5" providerId="ADAL" clId="{BCA2D4DE-97A9-4340-BC0A-094889474D95}" dt="2023-02-08T12:25:10.810" v="4117" actId="5793"/>
        <pc:sldMkLst>
          <pc:docMk/>
          <pc:sldMk cId="1492083113" sldId="257"/>
        </pc:sldMkLst>
        <pc:spChg chg="mod">
          <ac:chgData name="Linda James" userId="80218d6f-7c44-4d8e-b95c-06dddfb71ab5" providerId="ADAL" clId="{BCA2D4DE-97A9-4340-BC0A-094889474D95}" dt="2023-02-08T12:25:10.810" v="4117" actId="5793"/>
          <ac:spMkLst>
            <pc:docMk/>
            <pc:sldMk cId="1492083113" sldId="257"/>
            <ac:spMk id="3" creationId="{7C2C03E8-EBA3-BDBE-0065-18A8A57F2358}"/>
          </ac:spMkLst>
        </pc:spChg>
      </pc:sldChg>
      <pc:sldChg chg="modSp del mod modClrScheme chgLayout modNotesTx">
        <pc:chgData name="Linda James" userId="80218d6f-7c44-4d8e-b95c-06dddfb71ab5" providerId="ADAL" clId="{BCA2D4DE-97A9-4340-BC0A-094889474D95}" dt="2023-02-06T14:25:58.670" v="1567" actId="2696"/>
        <pc:sldMkLst>
          <pc:docMk/>
          <pc:sldMk cId="313652306" sldId="258"/>
        </pc:sldMkLst>
        <pc:spChg chg="mod ord">
          <ac:chgData name="Linda James" userId="80218d6f-7c44-4d8e-b95c-06dddfb71ab5" providerId="ADAL" clId="{BCA2D4DE-97A9-4340-BC0A-094889474D95}" dt="2023-02-06T14:18:53.295" v="1229" actId="700"/>
          <ac:spMkLst>
            <pc:docMk/>
            <pc:sldMk cId="313652306" sldId="258"/>
            <ac:spMk id="2" creationId="{9F4C66D0-3F07-EB44-11A2-A96C028CAEA1}"/>
          </ac:spMkLst>
        </pc:spChg>
        <pc:spChg chg="mod ord">
          <ac:chgData name="Linda James" userId="80218d6f-7c44-4d8e-b95c-06dddfb71ab5" providerId="ADAL" clId="{BCA2D4DE-97A9-4340-BC0A-094889474D95}" dt="2023-02-06T14:18:53.295" v="1229" actId="700"/>
          <ac:spMkLst>
            <pc:docMk/>
            <pc:sldMk cId="313652306" sldId="258"/>
            <ac:spMk id="3" creationId="{C42C4E53-6986-902D-133A-420D45663422}"/>
          </ac:spMkLst>
        </pc:spChg>
      </pc:sldChg>
      <pc:sldChg chg="delCm modNotesTx">
        <pc:chgData name="Linda James" userId="80218d6f-7c44-4d8e-b95c-06dddfb71ab5" providerId="ADAL" clId="{BCA2D4DE-97A9-4340-BC0A-094889474D95}" dt="2023-02-06T14:40:35.843" v="1831"/>
        <pc:sldMkLst>
          <pc:docMk/>
          <pc:sldMk cId="2039447162" sldId="260"/>
        </pc:sldMkLst>
      </pc:sldChg>
      <pc:sldChg chg="delCm">
        <pc:chgData name="Linda James" userId="80218d6f-7c44-4d8e-b95c-06dddfb71ab5" providerId="ADAL" clId="{BCA2D4DE-97A9-4340-BC0A-094889474D95}" dt="2023-02-06T14:40:31.881" v="1830"/>
        <pc:sldMkLst>
          <pc:docMk/>
          <pc:sldMk cId="0" sldId="265"/>
        </pc:sldMkLst>
      </pc:sldChg>
      <pc:sldChg chg="delCm">
        <pc:chgData name="Linda James" userId="80218d6f-7c44-4d8e-b95c-06dddfb71ab5" providerId="ADAL" clId="{BCA2D4DE-97A9-4340-BC0A-094889474D95}" dt="2023-02-06T14:46:44.746" v="2188"/>
        <pc:sldMkLst>
          <pc:docMk/>
          <pc:sldMk cId="3750988662" sldId="267"/>
        </pc:sldMkLst>
      </pc:sldChg>
      <pc:sldChg chg="ord delCm modCm">
        <pc:chgData name="Linda James" userId="80218d6f-7c44-4d8e-b95c-06dddfb71ab5" providerId="ADAL" clId="{BCA2D4DE-97A9-4340-BC0A-094889474D95}" dt="2023-02-06T14:41:00.813" v="1833"/>
        <pc:sldMkLst>
          <pc:docMk/>
          <pc:sldMk cId="588331539" sldId="269"/>
        </pc:sldMkLst>
      </pc:sldChg>
      <pc:sldChg chg="modSp del mod ord modNotesTx">
        <pc:chgData name="Linda James" userId="80218d6f-7c44-4d8e-b95c-06dddfb71ab5" providerId="ADAL" clId="{BCA2D4DE-97A9-4340-BC0A-094889474D95}" dt="2023-02-08T13:35:51.720" v="6045" actId="20577"/>
        <pc:sldMkLst>
          <pc:docMk/>
          <pc:sldMk cId="1013116831" sldId="282"/>
        </pc:sldMkLst>
        <pc:spChg chg="mod">
          <ac:chgData name="Linda James" userId="80218d6f-7c44-4d8e-b95c-06dddfb71ab5" providerId="ADAL" clId="{BCA2D4DE-97A9-4340-BC0A-094889474D95}" dt="2023-02-06T14:16:57.745" v="1209" actId="13926"/>
          <ac:spMkLst>
            <pc:docMk/>
            <pc:sldMk cId="1013116831" sldId="282"/>
            <ac:spMk id="2" creationId="{B37C67CC-767A-3ED4-EBFA-434E8902BB28}"/>
          </ac:spMkLst>
        </pc:spChg>
        <pc:spChg chg="mod">
          <ac:chgData name="Linda James" userId="80218d6f-7c44-4d8e-b95c-06dddfb71ab5" providerId="ADAL" clId="{BCA2D4DE-97A9-4340-BC0A-094889474D95}" dt="2023-02-08T13:34:50.078" v="5932" actId="27107"/>
          <ac:spMkLst>
            <pc:docMk/>
            <pc:sldMk cId="1013116831" sldId="282"/>
            <ac:spMk id="3" creationId="{1EFCFDD4-464F-426F-B17B-2B6E6F935A9C}"/>
          </ac:spMkLst>
        </pc:spChg>
      </pc:sldChg>
      <pc:sldChg chg="del ord modNotesTx">
        <pc:chgData name="Linda James" userId="80218d6f-7c44-4d8e-b95c-06dddfb71ab5" providerId="ADAL" clId="{BCA2D4DE-97A9-4340-BC0A-094889474D95}" dt="2023-02-06T15:19:49.651" v="3619" actId="2696"/>
        <pc:sldMkLst>
          <pc:docMk/>
          <pc:sldMk cId="2159272230" sldId="284"/>
        </pc:sldMkLst>
      </pc:sldChg>
      <pc:sldChg chg="addCm delCm modCm modNotesTx">
        <pc:chgData name="Linda James" userId="80218d6f-7c44-4d8e-b95c-06dddfb71ab5" providerId="ADAL" clId="{BCA2D4DE-97A9-4340-BC0A-094889474D95}" dt="2023-02-06T15:21:31.668" v="3640" actId="20577"/>
        <pc:sldMkLst>
          <pc:docMk/>
          <pc:sldMk cId="1267364647" sldId="285"/>
        </pc:sldMkLst>
      </pc:sldChg>
      <pc:sldChg chg="delCm modNotesTx">
        <pc:chgData name="Linda James" userId="80218d6f-7c44-4d8e-b95c-06dddfb71ab5" providerId="ADAL" clId="{BCA2D4DE-97A9-4340-BC0A-094889474D95}" dt="2023-02-08T13:44:54.707" v="6594"/>
        <pc:sldMkLst>
          <pc:docMk/>
          <pc:sldMk cId="1680515083" sldId="289"/>
        </pc:sldMkLst>
      </pc:sldChg>
      <pc:sldChg chg="addCm delCm modCm modNotesTx">
        <pc:chgData name="Linda James" userId="80218d6f-7c44-4d8e-b95c-06dddfb71ab5" providerId="ADAL" clId="{BCA2D4DE-97A9-4340-BC0A-094889474D95}" dt="2023-02-06T14:40:22.031" v="1829"/>
        <pc:sldMkLst>
          <pc:docMk/>
          <pc:sldMk cId="3670552723" sldId="291"/>
        </pc:sldMkLst>
      </pc:sldChg>
      <pc:sldChg chg="modSp mod ord delCm modCm modNotesTx">
        <pc:chgData name="Linda James" userId="80218d6f-7c44-4d8e-b95c-06dddfb71ab5" providerId="ADAL" clId="{BCA2D4DE-97A9-4340-BC0A-094889474D95}" dt="2023-02-08T13:06:31.862" v="4655" actId="20577"/>
        <pc:sldMkLst>
          <pc:docMk/>
          <pc:sldMk cId="641544066" sldId="295"/>
        </pc:sldMkLst>
        <pc:graphicFrameChg chg="modGraphic">
          <ac:chgData name="Linda James" userId="80218d6f-7c44-4d8e-b95c-06dddfb71ab5" providerId="ADAL" clId="{BCA2D4DE-97A9-4340-BC0A-094889474D95}" dt="2023-02-06T11:36:52.019" v="272" actId="5793"/>
          <ac:graphicFrameMkLst>
            <pc:docMk/>
            <pc:sldMk cId="641544066" sldId="295"/>
            <ac:graphicFrameMk id="7" creationId="{80884FBB-16A1-1C79-F909-B229AC39458E}"/>
          </ac:graphicFrameMkLst>
        </pc:graphicFrameChg>
      </pc:sldChg>
      <pc:sldChg chg="modSp mod ord addCm delCm modNotesTx">
        <pc:chgData name="Linda James" userId="80218d6f-7c44-4d8e-b95c-06dddfb71ab5" providerId="ADAL" clId="{BCA2D4DE-97A9-4340-BC0A-094889474D95}" dt="2023-02-08T13:28:35.773" v="5813"/>
        <pc:sldMkLst>
          <pc:docMk/>
          <pc:sldMk cId="518958494" sldId="299"/>
        </pc:sldMkLst>
        <pc:graphicFrameChg chg="modGraphic">
          <ac:chgData name="Linda James" userId="80218d6f-7c44-4d8e-b95c-06dddfb71ab5" providerId="ADAL" clId="{BCA2D4DE-97A9-4340-BC0A-094889474D95}" dt="2023-02-08T12:09:21.213" v="3700" actId="313"/>
          <ac:graphicFrameMkLst>
            <pc:docMk/>
            <pc:sldMk cId="518958494" sldId="299"/>
            <ac:graphicFrameMk id="9" creationId="{62F667F7-ADE4-6458-7AAA-484C116ED07E}"/>
          </ac:graphicFrameMkLst>
        </pc:graphicFrameChg>
      </pc:sldChg>
      <pc:sldChg chg="ord addCm delCm modCm modNotesTx">
        <pc:chgData name="Linda James" userId="80218d6f-7c44-4d8e-b95c-06dddfb71ab5" providerId="ADAL" clId="{BCA2D4DE-97A9-4340-BC0A-094889474D95}" dt="2023-02-08T13:44:36.879" v="6593"/>
        <pc:sldMkLst>
          <pc:docMk/>
          <pc:sldMk cId="2176296161" sldId="300"/>
        </pc:sldMkLst>
      </pc:sldChg>
      <pc:sldChg chg="add del">
        <pc:chgData name="Linda James" userId="80218d6f-7c44-4d8e-b95c-06dddfb71ab5" providerId="ADAL" clId="{BCA2D4DE-97A9-4340-BC0A-094889474D95}" dt="2023-02-06T14:18:11.954" v="1222"/>
        <pc:sldMkLst>
          <pc:docMk/>
          <pc:sldMk cId="2780202490" sldId="301"/>
        </pc:sldMkLst>
      </pc:sldChg>
      <pc:sldChg chg="modSp add del mod">
        <pc:chgData name="Linda James" userId="80218d6f-7c44-4d8e-b95c-06dddfb71ab5" providerId="ADAL" clId="{BCA2D4DE-97A9-4340-BC0A-094889474D95}" dt="2023-02-06T14:18:02.309" v="1217" actId="2696"/>
        <pc:sldMkLst>
          <pc:docMk/>
          <pc:sldMk cId="2814596695" sldId="301"/>
        </pc:sldMkLst>
        <pc:spChg chg="mod">
          <ac:chgData name="Linda James" userId="80218d6f-7c44-4d8e-b95c-06dddfb71ab5" providerId="ADAL" clId="{BCA2D4DE-97A9-4340-BC0A-094889474D95}" dt="2023-02-06T14:17:33.711" v="1216" actId="20577"/>
          <ac:spMkLst>
            <pc:docMk/>
            <pc:sldMk cId="2814596695" sldId="301"/>
            <ac:spMk id="3" creationId="{1EFCFDD4-464F-426F-B17B-2B6E6F935A9C}"/>
          </ac:spMkLst>
        </pc:spChg>
      </pc:sldChg>
      <pc:sldChg chg="add del">
        <pc:chgData name="Linda James" userId="80218d6f-7c44-4d8e-b95c-06dddfb71ab5" providerId="ADAL" clId="{BCA2D4DE-97A9-4340-BC0A-094889474D95}" dt="2023-02-06T14:17:33.182" v="1215"/>
        <pc:sldMkLst>
          <pc:docMk/>
          <pc:sldMk cId="1525590589" sldId="302"/>
        </pc:sldMkLst>
      </pc:sldChg>
    </pc:docChg>
  </pc:docChgLst>
  <pc:docChgLst>
    <pc:chgData name="Sarah Raisanen" userId="S::viewconference_live.co.uk#ext#@rnib.org.uk::906b526a-c205-489d-9086-49b09dd66414" providerId="AD" clId="Web-{197C5870-5A7E-EACA-CB7D-35A6CF448F60}"/>
    <pc:docChg chg="modSld sldOrd">
      <pc:chgData name="Sarah Raisanen" userId="S::viewconference_live.co.uk#ext#@rnib.org.uk::906b526a-c205-489d-9086-49b09dd66414" providerId="AD" clId="Web-{197C5870-5A7E-EACA-CB7D-35A6CF448F60}" dt="2023-08-13T15:11:16.258" v="99" actId="20577"/>
      <pc:docMkLst>
        <pc:docMk/>
      </pc:docMkLst>
      <pc:sldChg chg="modSp">
        <pc:chgData name="Sarah Raisanen" userId="S::viewconference_live.co.uk#ext#@rnib.org.uk::906b526a-c205-489d-9086-49b09dd66414" providerId="AD" clId="Web-{197C5870-5A7E-EACA-CB7D-35A6CF448F60}" dt="2023-08-13T14:55:50.793" v="47" actId="20577"/>
        <pc:sldMkLst>
          <pc:docMk/>
          <pc:sldMk cId="1492083113" sldId="257"/>
        </pc:sldMkLst>
        <pc:spChg chg="mod">
          <ac:chgData name="Sarah Raisanen" userId="S::viewconference_live.co.uk#ext#@rnib.org.uk::906b526a-c205-489d-9086-49b09dd66414" providerId="AD" clId="Web-{197C5870-5A7E-EACA-CB7D-35A6CF448F60}" dt="2023-08-13T14:55:50.793" v="47" actId="20577"/>
          <ac:spMkLst>
            <pc:docMk/>
            <pc:sldMk cId="1492083113" sldId="257"/>
            <ac:spMk id="3" creationId="{7C2C03E8-EBA3-BDBE-0065-18A8A57F2358}"/>
          </ac:spMkLst>
        </pc:spChg>
      </pc:sldChg>
      <pc:sldChg chg="addSp modSp">
        <pc:chgData name="Sarah Raisanen" userId="S::viewconference_live.co.uk#ext#@rnib.org.uk::906b526a-c205-489d-9086-49b09dd66414" providerId="AD" clId="Web-{197C5870-5A7E-EACA-CB7D-35A6CF448F60}" dt="2023-08-13T14:55:05.245" v="38"/>
        <pc:sldMkLst>
          <pc:docMk/>
          <pc:sldMk cId="2039447162" sldId="260"/>
        </pc:sldMkLst>
        <pc:spChg chg="add mod">
          <ac:chgData name="Sarah Raisanen" userId="S::viewconference_live.co.uk#ext#@rnib.org.uk::906b526a-c205-489d-9086-49b09dd66414" providerId="AD" clId="Web-{197C5870-5A7E-EACA-CB7D-35A6CF448F60}" dt="2023-08-13T14:53:36.728" v="22" actId="1076"/>
          <ac:spMkLst>
            <pc:docMk/>
            <pc:sldMk cId="2039447162" sldId="260"/>
            <ac:spMk id="2" creationId="{40D6A787-3C6A-2688-5C2D-244ECF1AE4CA}"/>
          </ac:spMkLst>
        </pc:spChg>
        <pc:picChg chg="mod">
          <ac:chgData name="Sarah Raisanen" userId="S::viewconference_live.co.uk#ext#@rnib.org.uk::906b526a-c205-489d-9086-49b09dd66414" providerId="AD" clId="Web-{197C5870-5A7E-EACA-CB7D-35A6CF448F60}" dt="2023-08-13T14:54:22.775" v="33"/>
          <ac:picMkLst>
            <pc:docMk/>
            <pc:sldMk cId="2039447162" sldId="260"/>
            <ac:picMk id="7" creationId="{992B8067-6F2F-A8C7-DC03-7AB372B4C37F}"/>
          </ac:picMkLst>
        </pc:picChg>
        <pc:picChg chg="mod">
          <ac:chgData name="Sarah Raisanen" userId="S::viewconference_live.co.uk#ext#@rnib.org.uk::906b526a-c205-489d-9086-49b09dd66414" providerId="AD" clId="Web-{197C5870-5A7E-EACA-CB7D-35A6CF448F60}" dt="2023-08-13T14:55:05.245" v="38"/>
          <ac:picMkLst>
            <pc:docMk/>
            <pc:sldMk cId="2039447162" sldId="260"/>
            <ac:picMk id="9" creationId="{B0FA0FAC-9760-8D8F-DA10-BB8F4CF2CED3}"/>
          </ac:picMkLst>
        </pc:picChg>
      </pc:sldChg>
      <pc:sldChg chg="addSp delSp modSp modNotes">
        <pc:chgData name="Sarah Raisanen" userId="S::viewconference_live.co.uk#ext#@rnib.org.uk::906b526a-c205-489d-9086-49b09dd66414" providerId="AD" clId="Web-{197C5870-5A7E-EACA-CB7D-35A6CF448F60}" dt="2023-08-13T15:06:03.242" v="95" actId="1076"/>
        <pc:sldMkLst>
          <pc:docMk/>
          <pc:sldMk cId="0" sldId="265"/>
        </pc:sldMkLst>
        <pc:spChg chg="mod">
          <ac:chgData name="Sarah Raisanen" userId="S::viewconference_live.co.uk#ext#@rnib.org.uk::906b526a-c205-489d-9086-49b09dd66414" providerId="AD" clId="Web-{197C5870-5A7E-EACA-CB7D-35A6CF448F60}" dt="2023-08-13T15:06:03.242" v="95" actId="1076"/>
          <ac:spMkLst>
            <pc:docMk/>
            <pc:sldMk cId="0" sldId="265"/>
            <ac:spMk id="66" creationId="{00000000-0000-0000-0000-000000000000}"/>
          </ac:spMkLst>
        </pc:spChg>
        <pc:picChg chg="add">
          <ac:chgData name="Sarah Raisanen" userId="S::viewconference_live.co.uk#ext#@rnib.org.uk::906b526a-c205-489d-9086-49b09dd66414" providerId="AD" clId="Web-{197C5870-5A7E-EACA-CB7D-35A6CF448F60}" dt="2023-08-13T14:51:46.129" v="4"/>
          <ac:picMkLst>
            <pc:docMk/>
            <pc:sldMk cId="0" sldId="265"/>
            <ac:picMk id="3" creationId="{39BD60EC-1208-B6A6-FFA4-79395222D438}"/>
          </ac:picMkLst>
        </pc:picChg>
        <pc:picChg chg="add">
          <ac:chgData name="Sarah Raisanen" userId="S::viewconference_live.co.uk#ext#@rnib.org.uk::906b526a-c205-489d-9086-49b09dd66414" providerId="AD" clId="Web-{197C5870-5A7E-EACA-CB7D-35A6CF448F60}" dt="2023-08-13T14:51:51.395" v="5"/>
          <ac:picMkLst>
            <pc:docMk/>
            <pc:sldMk cId="0" sldId="265"/>
            <ac:picMk id="5" creationId="{6DFD8E1B-6D18-2C32-DA1F-31218D3B2D2C}"/>
          </ac:picMkLst>
        </pc:picChg>
        <pc:picChg chg="add">
          <ac:chgData name="Sarah Raisanen" userId="S::viewconference_live.co.uk#ext#@rnib.org.uk::906b526a-c205-489d-9086-49b09dd66414" providerId="AD" clId="Web-{197C5870-5A7E-EACA-CB7D-35A6CF448F60}" dt="2023-08-13T14:51:58.473" v="6"/>
          <ac:picMkLst>
            <pc:docMk/>
            <pc:sldMk cId="0" sldId="265"/>
            <ac:picMk id="7" creationId="{9CFAFE2D-6536-44D3-C81E-C44DA63E8E64}"/>
          </ac:picMkLst>
        </pc:picChg>
        <pc:picChg chg="del">
          <ac:chgData name="Sarah Raisanen" userId="S::viewconference_live.co.uk#ext#@rnib.org.uk::906b526a-c205-489d-9086-49b09dd66414" providerId="AD" clId="Web-{197C5870-5A7E-EACA-CB7D-35A6CF448F60}" dt="2023-08-13T14:51:38.004" v="1"/>
          <ac:picMkLst>
            <pc:docMk/>
            <pc:sldMk cId="0" sldId="265"/>
            <ac:picMk id="68" creationId="{00000000-0000-0000-0000-000000000000}"/>
          </ac:picMkLst>
        </pc:picChg>
        <pc:picChg chg="del">
          <ac:chgData name="Sarah Raisanen" userId="S::viewconference_live.co.uk#ext#@rnib.org.uk::906b526a-c205-489d-9086-49b09dd66414" providerId="AD" clId="Web-{197C5870-5A7E-EACA-CB7D-35A6CF448F60}" dt="2023-08-13T14:51:37.301" v="0"/>
          <ac:picMkLst>
            <pc:docMk/>
            <pc:sldMk cId="0" sldId="265"/>
            <ac:picMk id="69" creationId="{00000000-0000-0000-0000-000000000000}"/>
          </ac:picMkLst>
        </pc:picChg>
        <pc:picChg chg="del">
          <ac:chgData name="Sarah Raisanen" userId="S::viewconference_live.co.uk#ext#@rnib.org.uk::906b526a-c205-489d-9086-49b09dd66414" providerId="AD" clId="Web-{197C5870-5A7E-EACA-CB7D-35A6CF448F60}" dt="2023-08-13T14:51:39.660" v="3"/>
          <ac:picMkLst>
            <pc:docMk/>
            <pc:sldMk cId="0" sldId="265"/>
            <ac:picMk id="70" creationId="{00000000-0000-0000-0000-000000000000}"/>
          </ac:picMkLst>
        </pc:picChg>
        <pc:picChg chg="del">
          <ac:chgData name="Sarah Raisanen" userId="S::viewconference_live.co.uk#ext#@rnib.org.uk::906b526a-c205-489d-9086-49b09dd66414" providerId="AD" clId="Web-{197C5870-5A7E-EACA-CB7D-35A6CF448F60}" dt="2023-08-13T14:51:38.785" v="2"/>
          <ac:picMkLst>
            <pc:docMk/>
            <pc:sldMk cId="0" sldId="265"/>
            <ac:picMk id="71" creationId="{00000000-0000-0000-0000-000000000000}"/>
          </ac:picMkLst>
        </pc:picChg>
      </pc:sldChg>
      <pc:sldChg chg="modSp">
        <pc:chgData name="Sarah Raisanen" userId="S::viewconference_live.co.uk#ext#@rnib.org.uk::906b526a-c205-489d-9086-49b09dd66414" providerId="AD" clId="Web-{197C5870-5A7E-EACA-CB7D-35A6CF448F60}" dt="2023-08-13T15:00:43.972" v="90" actId="1076"/>
        <pc:sldMkLst>
          <pc:docMk/>
          <pc:sldMk cId="3750988662" sldId="267"/>
        </pc:sldMkLst>
        <pc:spChg chg="mod">
          <ac:chgData name="Sarah Raisanen" userId="S::viewconference_live.co.uk#ext#@rnib.org.uk::906b526a-c205-489d-9086-49b09dd66414" providerId="AD" clId="Web-{197C5870-5A7E-EACA-CB7D-35A6CF448F60}" dt="2023-08-13T15:00:43.972" v="90" actId="1076"/>
          <ac:spMkLst>
            <pc:docMk/>
            <pc:sldMk cId="3750988662" sldId="267"/>
            <ac:spMk id="3" creationId="{C42C4E53-6986-902D-133A-420D45663422}"/>
          </ac:spMkLst>
        </pc:spChg>
      </pc:sldChg>
      <pc:sldChg chg="modSp">
        <pc:chgData name="Sarah Raisanen" userId="S::viewconference_live.co.uk#ext#@rnib.org.uk::906b526a-c205-489d-9086-49b09dd66414" providerId="AD" clId="Web-{197C5870-5A7E-EACA-CB7D-35A6CF448F60}" dt="2023-08-13T15:00:27.284" v="88" actId="20577"/>
        <pc:sldMkLst>
          <pc:docMk/>
          <pc:sldMk cId="339374880" sldId="268"/>
        </pc:sldMkLst>
        <pc:spChg chg="mod">
          <ac:chgData name="Sarah Raisanen" userId="S::viewconference_live.co.uk#ext#@rnib.org.uk::906b526a-c205-489d-9086-49b09dd66414" providerId="AD" clId="Web-{197C5870-5A7E-EACA-CB7D-35A6CF448F60}" dt="2023-08-13T15:00:27.284" v="88" actId="20577"/>
          <ac:spMkLst>
            <pc:docMk/>
            <pc:sldMk cId="339374880" sldId="268"/>
            <ac:spMk id="3" creationId="{C42C4E53-6986-902D-133A-420D45663422}"/>
          </ac:spMkLst>
        </pc:spChg>
      </pc:sldChg>
      <pc:sldChg chg="modSp ord">
        <pc:chgData name="Sarah Raisanen" userId="S::viewconference_live.co.uk#ext#@rnib.org.uk::906b526a-c205-489d-9086-49b09dd66414" providerId="AD" clId="Web-{197C5870-5A7E-EACA-CB7D-35A6CF448F60}" dt="2023-08-13T15:11:16.258" v="99" actId="20577"/>
        <pc:sldMkLst>
          <pc:docMk/>
          <pc:sldMk cId="1013116831" sldId="282"/>
        </pc:sldMkLst>
        <pc:spChg chg="mod">
          <ac:chgData name="Sarah Raisanen" userId="S::viewconference_live.co.uk#ext#@rnib.org.uk::906b526a-c205-489d-9086-49b09dd66414" providerId="AD" clId="Web-{197C5870-5A7E-EACA-CB7D-35A6CF448F60}" dt="2023-08-13T15:11:16.258" v="99" actId="20577"/>
          <ac:spMkLst>
            <pc:docMk/>
            <pc:sldMk cId="1013116831" sldId="282"/>
            <ac:spMk id="3" creationId="{1EFCFDD4-464F-426F-B17B-2B6E6F935A9C}"/>
          </ac:spMkLst>
        </pc:spChg>
      </pc:sldChg>
      <pc:sldChg chg="modSp">
        <pc:chgData name="Sarah Raisanen" userId="S::viewconference_live.co.uk#ext#@rnib.org.uk::906b526a-c205-489d-9086-49b09dd66414" providerId="AD" clId="Web-{197C5870-5A7E-EACA-CB7D-35A6CF448F60}" dt="2023-08-13T14:59:59.127" v="82" actId="20577"/>
        <pc:sldMkLst>
          <pc:docMk/>
          <pc:sldMk cId="941776324" sldId="283"/>
        </pc:sldMkLst>
        <pc:spChg chg="mod">
          <ac:chgData name="Sarah Raisanen" userId="S::viewconference_live.co.uk#ext#@rnib.org.uk::906b526a-c205-489d-9086-49b09dd66414" providerId="AD" clId="Web-{197C5870-5A7E-EACA-CB7D-35A6CF448F60}" dt="2023-08-13T14:59:59.127" v="82" actId="20577"/>
          <ac:spMkLst>
            <pc:docMk/>
            <pc:sldMk cId="941776324" sldId="283"/>
            <ac:spMk id="3" creationId="{C42C4E53-6986-902D-133A-420D45663422}"/>
          </ac:spMkLst>
        </pc:spChg>
      </pc:sldChg>
      <pc:sldChg chg="modSp">
        <pc:chgData name="Sarah Raisanen" userId="S::viewconference_live.co.uk#ext#@rnib.org.uk::906b526a-c205-489d-9086-49b09dd66414" providerId="AD" clId="Web-{197C5870-5A7E-EACA-CB7D-35A6CF448F60}" dt="2023-08-13T14:59:08.188" v="71" actId="20577"/>
        <pc:sldMkLst>
          <pc:docMk/>
          <pc:sldMk cId="1267364647" sldId="285"/>
        </pc:sldMkLst>
        <pc:spChg chg="mod">
          <ac:chgData name="Sarah Raisanen" userId="S::viewconference_live.co.uk#ext#@rnib.org.uk::906b526a-c205-489d-9086-49b09dd66414" providerId="AD" clId="Web-{197C5870-5A7E-EACA-CB7D-35A6CF448F60}" dt="2023-08-13T14:59:08.188" v="71" actId="20577"/>
          <ac:spMkLst>
            <pc:docMk/>
            <pc:sldMk cId="1267364647" sldId="285"/>
            <ac:spMk id="3" creationId="{C42C4E53-6986-902D-133A-420D45663422}"/>
          </ac:spMkLst>
        </pc:spChg>
      </pc:sldChg>
      <pc:sldChg chg="modSp">
        <pc:chgData name="Sarah Raisanen" userId="S::viewconference_live.co.uk#ext#@rnib.org.uk::906b526a-c205-489d-9086-49b09dd66414" providerId="AD" clId="Web-{197C5870-5A7E-EACA-CB7D-35A6CF448F60}" dt="2023-08-13T15:00:34.628" v="89" actId="1076"/>
        <pc:sldMkLst>
          <pc:docMk/>
          <pc:sldMk cId="2774298720" sldId="288"/>
        </pc:sldMkLst>
        <pc:spChg chg="mod">
          <ac:chgData name="Sarah Raisanen" userId="S::viewconference_live.co.uk#ext#@rnib.org.uk::906b526a-c205-489d-9086-49b09dd66414" providerId="AD" clId="Web-{197C5870-5A7E-EACA-CB7D-35A6CF448F60}" dt="2023-08-13T15:00:34.628" v="89" actId="1076"/>
          <ac:spMkLst>
            <pc:docMk/>
            <pc:sldMk cId="2774298720" sldId="288"/>
            <ac:spMk id="3" creationId="{763925C0-90CD-A5E7-6D59-110860F4F8F1}"/>
          </ac:spMkLst>
        </pc:spChg>
      </pc:sldChg>
      <pc:sldChg chg="modSp">
        <pc:chgData name="Sarah Raisanen" userId="S::viewconference_live.co.uk#ext#@rnib.org.uk::906b526a-c205-489d-9086-49b09dd66414" providerId="AD" clId="Web-{197C5870-5A7E-EACA-CB7D-35A6CF448F60}" dt="2023-08-13T15:10:51.180" v="97" actId="20577"/>
        <pc:sldMkLst>
          <pc:docMk/>
          <pc:sldMk cId="1680515083" sldId="289"/>
        </pc:sldMkLst>
        <pc:spChg chg="mod">
          <ac:chgData name="Sarah Raisanen" userId="S::viewconference_live.co.uk#ext#@rnib.org.uk::906b526a-c205-489d-9086-49b09dd66414" providerId="AD" clId="Web-{197C5870-5A7E-EACA-CB7D-35A6CF448F60}" dt="2023-08-13T15:10:51.180" v="97" actId="20577"/>
          <ac:spMkLst>
            <pc:docMk/>
            <pc:sldMk cId="1680515083" sldId="289"/>
            <ac:spMk id="3" creationId="{8F14A6D8-2FBF-BD77-361E-EAF48DF7A2EC}"/>
          </ac:spMkLst>
        </pc:spChg>
      </pc:sldChg>
      <pc:sldChg chg="modSp">
        <pc:chgData name="Sarah Raisanen" userId="S::viewconference_live.co.uk#ext#@rnib.org.uk::906b526a-c205-489d-9086-49b09dd66414" providerId="AD" clId="Web-{197C5870-5A7E-EACA-CB7D-35A6CF448F60}" dt="2023-08-13T14:56:11.575" v="55"/>
        <pc:sldMkLst>
          <pc:docMk/>
          <pc:sldMk cId="641544066" sldId="295"/>
        </pc:sldMkLst>
        <pc:graphicFrameChg chg="mod modGraphic">
          <ac:chgData name="Sarah Raisanen" userId="S::viewconference_live.co.uk#ext#@rnib.org.uk::906b526a-c205-489d-9086-49b09dd66414" providerId="AD" clId="Web-{197C5870-5A7E-EACA-CB7D-35A6CF448F60}" dt="2023-08-13T14:56:11.575" v="55"/>
          <ac:graphicFrameMkLst>
            <pc:docMk/>
            <pc:sldMk cId="641544066" sldId="295"/>
            <ac:graphicFrameMk id="7" creationId="{80884FBB-16A1-1C79-F909-B229AC39458E}"/>
          </ac:graphicFrameMkLst>
        </pc:graphicFrameChg>
      </pc:sldChg>
      <pc:sldChg chg="modSp">
        <pc:chgData name="Sarah Raisanen" userId="S::viewconference_live.co.uk#ext#@rnib.org.uk::906b526a-c205-489d-9086-49b09dd66414" providerId="AD" clId="Web-{197C5870-5A7E-EACA-CB7D-35A6CF448F60}" dt="2023-08-13T15:01:16.709" v="92" actId="20577"/>
        <pc:sldMkLst>
          <pc:docMk/>
          <pc:sldMk cId="518958494" sldId="299"/>
        </pc:sldMkLst>
        <pc:spChg chg="mod">
          <ac:chgData name="Sarah Raisanen" userId="S::viewconference_live.co.uk#ext#@rnib.org.uk::906b526a-c205-489d-9086-49b09dd66414" providerId="AD" clId="Web-{197C5870-5A7E-EACA-CB7D-35A6CF448F60}" dt="2023-08-13T15:01:16.709" v="92"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197C5870-5A7E-EACA-CB7D-35A6CF448F60}" dt="2023-08-13T14:56:37.982" v="57" actId="20577"/>
        <pc:sldMkLst>
          <pc:docMk/>
          <pc:sldMk cId="2176296161" sldId="300"/>
        </pc:sldMkLst>
        <pc:spChg chg="mod">
          <ac:chgData name="Sarah Raisanen" userId="S::viewconference_live.co.uk#ext#@rnib.org.uk::906b526a-c205-489d-9086-49b09dd66414" providerId="AD" clId="Web-{197C5870-5A7E-EACA-CB7D-35A6CF448F60}" dt="2023-08-13T14:56:37.982" v="57" actId="20577"/>
          <ac:spMkLst>
            <pc:docMk/>
            <pc:sldMk cId="2176296161" sldId="300"/>
            <ac:spMk id="3" creationId="{A9340DEE-561B-1235-5D2A-571816EF73BA}"/>
          </ac:spMkLst>
        </pc:spChg>
      </pc:sldChg>
    </pc:docChg>
  </pc:docChgLst>
  <pc:docChgLst>
    <pc:chgData name="Sarah Raisanen" userId="S::viewconference_live.co.uk#ext#@rnib.org.uk::906b526a-c205-489d-9086-49b09dd66414" providerId="AD" clId="Web-{BD759E09-D3E4-504A-FDDB-033263DEEDE8}"/>
    <pc:docChg chg="modSld">
      <pc:chgData name="Sarah Raisanen" userId="S::viewconference_live.co.uk#ext#@rnib.org.uk::906b526a-c205-489d-9086-49b09dd66414" providerId="AD" clId="Web-{BD759E09-D3E4-504A-FDDB-033263DEEDE8}" dt="2023-08-24T12:48:56.060" v="12" actId="20577"/>
      <pc:docMkLst>
        <pc:docMk/>
      </pc:docMkLst>
      <pc:sldChg chg="modSp">
        <pc:chgData name="Sarah Raisanen" userId="S::viewconference_live.co.uk#ext#@rnib.org.uk::906b526a-c205-489d-9086-49b09dd66414" providerId="AD" clId="Web-{BD759E09-D3E4-504A-FDDB-033263DEEDE8}" dt="2023-08-24T12:48:56.060" v="12" actId="20577"/>
        <pc:sldMkLst>
          <pc:docMk/>
          <pc:sldMk cId="941776324" sldId="283"/>
        </pc:sldMkLst>
        <pc:spChg chg="mod">
          <ac:chgData name="Sarah Raisanen" userId="S::viewconference_live.co.uk#ext#@rnib.org.uk::906b526a-c205-489d-9086-49b09dd66414" providerId="AD" clId="Web-{BD759E09-D3E4-504A-FDDB-033263DEEDE8}" dt="2023-08-24T12:48:56.060" v="12"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59724876-50B2-A4B8-A4AD-757FD64E3811}"/>
    <pc:docChg chg="modSld">
      <pc:chgData name="Sarah Raisanen" userId="S::viewconference_live.co.uk#ext#@rnib.org.uk::906b526a-c205-489d-9086-49b09dd66414" providerId="AD" clId="Web-{59724876-50B2-A4B8-A4AD-757FD64E3811}" dt="2023-07-18T15:10:14.759" v="11" actId="1076"/>
      <pc:docMkLst>
        <pc:docMk/>
      </pc:docMkLst>
      <pc:sldChg chg="modSp">
        <pc:chgData name="Sarah Raisanen" userId="S::viewconference_live.co.uk#ext#@rnib.org.uk::906b526a-c205-489d-9086-49b09dd66414" providerId="AD" clId="Web-{59724876-50B2-A4B8-A4AD-757FD64E3811}" dt="2023-07-18T15:08:57.223" v="1" actId="20577"/>
        <pc:sldMkLst>
          <pc:docMk/>
          <pc:sldMk cId="1492083113" sldId="257"/>
        </pc:sldMkLst>
        <pc:spChg chg="mod">
          <ac:chgData name="Sarah Raisanen" userId="S::viewconference_live.co.uk#ext#@rnib.org.uk::906b526a-c205-489d-9086-49b09dd66414" providerId="AD" clId="Web-{59724876-50B2-A4B8-A4AD-757FD64E3811}" dt="2023-07-18T15:08:57.223" v="1" actId="20577"/>
          <ac:spMkLst>
            <pc:docMk/>
            <pc:sldMk cId="1492083113" sldId="257"/>
            <ac:spMk id="2" creationId="{30BB00C3-789B-B656-4AAE-6B43BBD15539}"/>
          </ac:spMkLst>
        </pc:spChg>
      </pc:sldChg>
      <pc:sldChg chg="modSp">
        <pc:chgData name="Sarah Raisanen" userId="S::viewconference_live.co.uk#ext#@rnib.org.uk::906b526a-c205-489d-9086-49b09dd66414" providerId="AD" clId="Web-{59724876-50B2-A4B8-A4AD-757FD64E3811}" dt="2023-07-18T15:09:42.898" v="10" actId="20577"/>
        <pc:sldMkLst>
          <pc:docMk/>
          <pc:sldMk cId="3750988662" sldId="267"/>
        </pc:sldMkLst>
        <pc:spChg chg="mod">
          <ac:chgData name="Sarah Raisanen" userId="S::viewconference_live.co.uk#ext#@rnib.org.uk::906b526a-c205-489d-9086-49b09dd66414" providerId="AD" clId="Web-{59724876-50B2-A4B8-A4AD-757FD64E3811}" dt="2023-07-18T15:09:42.898" v="10" actId="20577"/>
          <ac:spMkLst>
            <pc:docMk/>
            <pc:sldMk cId="3750988662" sldId="267"/>
            <ac:spMk id="2" creationId="{9F4C66D0-3F07-EB44-11A2-A96C028CAEA1}"/>
          </ac:spMkLst>
        </pc:spChg>
      </pc:sldChg>
      <pc:sldChg chg="modSp">
        <pc:chgData name="Sarah Raisanen" userId="S::viewconference_live.co.uk#ext#@rnib.org.uk::906b526a-c205-489d-9086-49b09dd66414" providerId="AD" clId="Web-{59724876-50B2-A4B8-A4AD-757FD64E3811}" dt="2023-07-18T15:09:01.005" v="2" actId="20577"/>
        <pc:sldMkLst>
          <pc:docMk/>
          <pc:sldMk cId="588331539" sldId="269"/>
        </pc:sldMkLst>
        <pc:spChg chg="mod">
          <ac:chgData name="Sarah Raisanen" userId="S::viewconference_live.co.uk#ext#@rnib.org.uk::906b526a-c205-489d-9086-49b09dd66414" providerId="AD" clId="Web-{59724876-50B2-A4B8-A4AD-757FD64E3811}" dt="2023-07-18T15:09:01.005" v="2" actId="20577"/>
          <ac:spMkLst>
            <pc:docMk/>
            <pc:sldMk cId="588331539" sldId="269"/>
            <ac:spMk id="2" creationId="{706949B1-3D6F-442B-7AB8-BE33C086F637}"/>
          </ac:spMkLst>
        </pc:spChg>
      </pc:sldChg>
      <pc:sldChg chg="modSp">
        <pc:chgData name="Sarah Raisanen" userId="S::viewconference_live.co.uk#ext#@rnib.org.uk::906b526a-c205-489d-9086-49b09dd66414" providerId="AD" clId="Web-{59724876-50B2-A4B8-A4AD-757FD64E3811}" dt="2023-07-18T15:10:14.759" v="11" actId="1076"/>
        <pc:sldMkLst>
          <pc:docMk/>
          <pc:sldMk cId="1267364647" sldId="285"/>
        </pc:sldMkLst>
        <pc:spChg chg="mod">
          <ac:chgData name="Sarah Raisanen" userId="S::viewconference_live.co.uk#ext#@rnib.org.uk::906b526a-c205-489d-9086-49b09dd66414" providerId="AD" clId="Web-{59724876-50B2-A4B8-A4AD-757FD64E3811}" dt="2023-07-18T15:09:38.335" v="7" actId="20577"/>
          <ac:spMkLst>
            <pc:docMk/>
            <pc:sldMk cId="1267364647" sldId="285"/>
            <ac:spMk id="2" creationId="{9F4C66D0-3F07-EB44-11A2-A96C028CAEA1}"/>
          </ac:spMkLst>
        </pc:spChg>
        <pc:spChg chg="mod">
          <ac:chgData name="Sarah Raisanen" userId="S::viewconference_live.co.uk#ext#@rnib.org.uk::906b526a-c205-489d-9086-49b09dd66414" providerId="AD" clId="Web-{59724876-50B2-A4B8-A4AD-757FD64E3811}" dt="2023-07-18T15:10:14.759" v="11" actId="1076"/>
          <ac:spMkLst>
            <pc:docMk/>
            <pc:sldMk cId="1267364647" sldId="285"/>
            <ac:spMk id="3" creationId="{C42C4E53-6986-902D-133A-420D45663422}"/>
          </ac:spMkLst>
        </pc:spChg>
      </pc:sldChg>
      <pc:sldChg chg="modSp">
        <pc:chgData name="Sarah Raisanen" userId="S::viewconference_live.co.uk#ext#@rnib.org.uk::906b526a-c205-489d-9086-49b09dd66414" providerId="AD" clId="Web-{59724876-50B2-A4B8-A4AD-757FD64E3811}" dt="2023-07-18T15:09:06.724" v="4" actId="20577"/>
        <pc:sldMkLst>
          <pc:docMk/>
          <pc:sldMk cId="641544066" sldId="295"/>
        </pc:sldMkLst>
        <pc:spChg chg="mod">
          <ac:chgData name="Sarah Raisanen" userId="S::viewconference_live.co.uk#ext#@rnib.org.uk::906b526a-c205-489d-9086-49b09dd66414" providerId="AD" clId="Web-{59724876-50B2-A4B8-A4AD-757FD64E3811}" dt="2023-07-18T15:09:06.724" v="4" actId="20577"/>
          <ac:spMkLst>
            <pc:docMk/>
            <pc:sldMk cId="641544066" sldId="295"/>
            <ac:spMk id="2" creationId="{C5C8B44E-DAC3-7C86-90C6-6550805FB84E}"/>
          </ac:spMkLst>
        </pc:spChg>
      </pc:sldChg>
      <pc:sldChg chg="modSp">
        <pc:chgData name="Sarah Raisanen" userId="S::viewconference_live.co.uk#ext#@rnib.org.uk::906b526a-c205-489d-9086-49b09dd66414" providerId="AD" clId="Web-{59724876-50B2-A4B8-A4AD-757FD64E3811}" dt="2023-07-18T15:09:11.146" v="5" actId="20577"/>
        <pc:sldMkLst>
          <pc:docMk/>
          <pc:sldMk cId="518958494" sldId="299"/>
        </pc:sldMkLst>
        <pc:spChg chg="mod">
          <ac:chgData name="Sarah Raisanen" userId="S::viewconference_live.co.uk#ext#@rnib.org.uk::906b526a-c205-489d-9086-49b09dd66414" providerId="AD" clId="Web-{59724876-50B2-A4B8-A4AD-757FD64E3811}" dt="2023-07-18T15:09:11.146" v="5" actId="20577"/>
          <ac:spMkLst>
            <pc:docMk/>
            <pc:sldMk cId="518958494" sldId="299"/>
            <ac:spMk id="2" creationId="{C5C8B44E-DAC3-7C86-90C6-6550805FB84E}"/>
          </ac:spMkLst>
        </pc:spChg>
      </pc:sldChg>
    </pc:docChg>
  </pc:docChgLst>
  <pc:docChgLst>
    <pc:chgData name="Linda James" userId="S::linda.james@rnib.org.uk::80218d6f-7c44-4d8e-b95c-06dddfb71ab5" providerId="AD" clId="Web-{4361051E-26F7-975C-D8F2-AC30BC2DCC35}"/>
    <pc:docChg chg="modSld">
      <pc:chgData name="Linda James" userId="S::linda.james@rnib.org.uk::80218d6f-7c44-4d8e-b95c-06dddfb71ab5" providerId="AD" clId="Web-{4361051E-26F7-975C-D8F2-AC30BC2DCC35}" dt="2023-07-05T13:28:12.169" v="0"/>
      <pc:docMkLst>
        <pc:docMk/>
      </pc:docMkLst>
      <pc:sldChg chg="modNotes">
        <pc:chgData name="Linda James" userId="S::linda.james@rnib.org.uk::80218d6f-7c44-4d8e-b95c-06dddfb71ab5" providerId="AD" clId="Web-{4361051E-26F7-975C-D8F2-AC30BC2DCC35}" dt="2023-07-05T13:28:12.169" v="0"/>
        <pc:sldMkLst>
          <pc:docMk/>
          <pc:sldMk cId="0" sldId="265"/>
        </pc:sldMkLst>
      </pc:sldChg>
    </pc:docChg>
  </pc:docChgLst>
  <pc:docChgLst>
    <pc:chgData name="Sarah Raisanen" userId="S::viewconference_live.co.uk#ext#@rnib.org.uk::906b526a-c205-489d-9086-49b09dd66414" providerId="AD" clId="Web-{5FB62A4A-7779-BF8D-A619-27539ABD0304}"/>
    <pc:docChg chg="modSld">
      <pc:chgData name="Sarah Raisanen" userId="S::viewconference_live.co.uk#ext#@rnib.org.uk::906b526a-c205-489d-9086-49b09dd66414" providerId="AD" clId="Web-{5FB62A4A-7779-BF8D-A619-27539ABD0304}" dt="2023-07-18T14:53:32.851" v="0" actId="20577"/>
      <pc:docMkLst>
        <pc:docMk/>
      </pc:docMkLst>
      <pc:sldChg chg="modSp">
        <pc:chgData name="Sarah Raisanen" userId="S::viewconference_live.co.uk#ext#@rnib.org.uk::906b526a-c205-489d-9086-49b09dd66414" providerId="AD" clId="Web-{5FB62A4A-7779-BF8D-A619-27539ABD0304}" dt="2023-07-18T14:53:32.851" v="0" actId="20577"/>
        <pc:sldMkLst>
          <pc:docMk/>
          <pc:sldMk cId="588331539" sldId="269"/>
        </pc:sldMkLst>
        <pc:spChg chg="mod">
          <ac:chgData name="Sarah Raisanen" userId="S::viewconference_live.co.uk#ext#@rnib.org.uk::906b526a-c205-489d-9086-49b09dd66414" providerId="AD" clId="Web-{5FB62A4A-7779-BF8D-A619-27539ABD0304}" dt="2023-07-18T14:53:32.851" v="0" actId="20577"/>
          <ac:spMkLst>
            <pc:docMk/>
            <pc:sldMk cId="588331539" sldId="269"/>
            <ac:spMk id="3" creationId="{C47FEBBB-19F8-D15E-B5EE-154031F5FCCA}"/>
          </ac:spMkLst>
        </pc:spChg>
      </pc:sldChg>
    </pc:docChg>
  </pc:docChgLst>
  <pc:docChgLst>
    <pc:chgData name="Sarah Raisanen" userId="S::viewconference_live.co.uk#ext#@rnib.org.uk::906b526a-c205-489d-9086-49b09dd66414" providerId="AD" clId="Web-{0F38F583-1B48-399B-13D2-E7F86A7D09F7}"/>
    <pc:docChg chg="modSld">
      <pc:chgData name="Sarah Raisanen" userId="S::viewconference_live.co.uk#ext#@rnib.org.uk::906b526a-c205-489d-9086-49b09dd66414" providerId="AD" clId="Web-{0F38F583-1B48-399B-13D2-E7F86A7D09F7}" dt="2023-08-22T10:42:45.132" v="8" actId="20577"/>
      <pc:docMkLst>
        <pc:docMk/>
      </pc:docMkLst>
      <pc:sldChg chg="modNotes">
        <pc:chgData name="Sarah Raisanen" userId="S::viewconference_live.co.uk#ext#@rnib.org.uk::906b526a-c205-489d-9086-49b09dd66414" providerId="AD" clId="Web-{0F38F583-1B48-399B-13D2-E7F86A7D09F7}" dt="2023-08-22T10:41:45.396" v="0"/>
        <pc:sldMkLst>
          <pc:docMk/>
          <pc:sldMk cId="0" sldId="265"/>
        </pc:sldMkLst>
      </pc:sldChg>
      <pc:sldChg chg="modNotes">
        <pc:chgData name="Sarah Raisanen" userId="S::viewconference_live.co.uk#ext#@rnib.org.uk::906b526a-c205-489d-9086-49b09dd66414" providerId="AD" clId="Web-{0F38F583-1B48-399B-13D2-E7F86A7D09F7}" dt="2023-08-22T10:42:04.037" v="3"/>
        <pc:sldMkLst>
          <pc:docMk/>
          <pc:sldMk cId="1013116831" sldId="282"/>
        </pc:sldMkLst>
      </pc:sldChg>
      <pc:sldChg chg="modSp">
        <pc:chgData name="Sarah Raisanen" userId="S::viewconference_live.co.uk#ext#@rnib.org.uk::906b526a-c205-489d-9086-49b09dd66414" providerId="AD" clId="Web-{0F38F583-1B48-399B-13D2-E7F86A7D09F7}" dt="2023-08-22T10:42:45.132" v="8" actId="20577"/>
        <pc:sldMkLst>
          <pc:docMk/>
          <pc:sldMk cId="941776324" sldId="283"/>
        </pc:sldMkLst>
        <pc:spChg chg="mod">
          <ac:chgData name="Sarah Raisanen" userId="S::viewconference_live.co.uk#ext#@rnib.org.uk::906b526a-c205-489d-9086-49b09dd66414" providerId="AD" clId="Web-{0F38F583-1B48-399B-13D2-E7F86A7D09F7}" dt="2023-08-22T10:42:45.132" v="8" actId="20577"/>
          <ac:spMkLst>
            <pc:docMk/>
            <pc:sldMk cId="941776324" sldId="283"/>
            <ac:spMk id="3" creationId="{C42C4E53-6986-902D-133A-420D45663422}"/>
          </ac:spMkLst>
        </pc:spChg>
      </pc:sldChg>
      <pc:sldChg chg="modNotes">
        <pc:chgData name="Sarah Raisanen" userId="S::viewconference_live.co.uk#ext#@rnib.org.uk::906b526a-c205-489d-9086-49b09dd66414" providerId="AD" clId="Web-{0F38F583-1B48-399B-13D2-E7F86A7D09F7}" dt="2023-08-22T10:42:31.569" v="7"/>
        <pc:sldMkLst>
          <pc:docMk/>
          <pc:sldMk cId="1267364647" sldId="285"/>
        </pc:sldMkLst>
      </pc:sldChg>
      <pc:sldChg chg="modNotes">
        <pc:chgData name="Sarah Raisanen" userId="S::viewconference_live.co.uk#ext#@rnib.org.uk::906b526a-c205-489d-9086-49b09dd66414" providerId="AD" clId="Web-{0F38F583-1B48-399B-13D2-E7F86A7D09F7}" dt="2023-08-22T10:42:13.522" v="4"/>
        <pc:sldMkLst>
          <pc:docMk/>
          <pc:sldMk cId="518958494" sldId="299"/>
        </pc:sldMkLst>
      </pc:sldChg>
    </pc:docChg>
  </pc:docChgLst>
  <pc:docChgLst>
    <pc:chgData name="Linda James" userId="80218d6f-7c44-4d8e-b95c-06dddfb71ab5" providerId="ADAL" clId="{B3AA00BE-13C6-4349-B578-73DC51BE3F8C}"/>
    <pc:docChg chg="undo custSel addSld delSld modSld sldOrd">
      <pc:chgData name="Linda James" userId="80218d6f-7c44-4d8e-b95c-06dddfb71ab5" providerId="ADAL" clId="{B3AA00BE-13C6-4349-B578-73DC51BE3F8C}" dt="2023-02-01T16:40:56.976" v="14218" actId="13926"/>
      <pc:docMkLst>
        <pc:docMk/>
      </pc:docMkLst>
      <pc:sldChg chg="modSp mod ord addCm modNotesTx">
        <pc:chgData name="Linda James" userId="80218d6f-7c44-4d8e-b95c-06dddfb71ab5" providerId="ADAL" clId="{B3AA00BE-13C6-4349-B578-73DC51BE3F8C}" dt="2023-02-01T16:21:14.597" v="13646"/>
        <pc:sldMkLst>
          <pc:docMk/>
          <pc:sldMk cId="1492083113" sldId="257"/>
        </pc:sldMkLst>
        <pc:spChg chg="mod">
          <ac:chgData name="Linda James" userId="80218d6f-7c44-4d8e-b95c-06dddfb71ab5" providerId="ADAL" clId="{B3AA00BE-13C6-4349-B578-73DC51BE3F8C}" dt="2023-02-01T16:20:45.329" v="13645" actId="13926"/>
          <ac:spMkLst>
            <pc:docMk/>
            <pc:sldMk cId="1492083113" sldId="257"/>
            <ac:spMk id="3" creationId="{7C2C03E8-EBA3-BDBE-0065-18A8A57F2358}"/>
          </ac:spMkLst>
        </pc:spChg>
      </pc:sldChg>
      <pc:sldChg chg="del">
        <pc:chgData name="Linda James" userId="80218d6f-7c44-4d8e-b95c-06dddfb71ab5" providerId="ADAL" clId="{B3AA00BE-13C6-4349-B578-73DC51BE3F8C}" dt="2023-01-23T11:42:47.695" v="380" actId="2696"/>
        <pc:sldMkLst>
          <pc:docMk/>
          <pc:sldMk cId="313652306" sldId="258"/>
        </pc:sldMkLst>
      </pc:sldChg>
      <pc:sldChg chg="add addCm modNotesTx">
        <pc:chgData name="Linda James" userId="80218d6f-7c44-4d8e-b95c-06dddfb71ab5" providerId="ADAL" clId="{B3AA00BE-13C6-4349-B578-73DC51BE3F8C}" dt="2023-02-01T16:22:54.494" v="13649"/>
        <pc:sldMkLst>
          <pc:docMk/>
          <pc:sldMk cId="2039447162" sldId="260"/>
        </pc:sldMkLst>
      </pc:sldChg>
      <pc:sldChg chg="modSp mod ord addCm modNotesTx">
        <pc:chgData name="Linda James" userId="80218d6f-7c44-4d8e-b95c-06dddfb71ab5" providerId="ADAL" clId="{B3AA00BE-13C6-4349-B578-73DC51BE3F8C}" dt="2023-02-01T16:19:56.251" v="13640"/>
        <pc:sldMkLst>
          <pc:docMk/>
          <pc:sldMk cId="0" sldId="265"/>
        </pc:sldMkLst>
        <pc:spChg chg="mod">
          <ac:chgData name="Linda James" userId="80218d6f-7c44-4d8e-b95c-06dddfb71ab5" providerId="ADAL" clId="{B3AA00BE-13C6-4349-B578-73DC51BE3F8C}" dt="2023-02-01T16:19:40.384" v="13639" actId="13926"/>
          <ac:spMkLst>
            <pc:docMk/>
            <pc:sldMk cId="0" sldId="265"/>
            <ac:spMk id="65" creationId="{00000000-0000-0000-0000-000000000000}"/>
          </ac:spMkLst>
        </pc:spChg>
      </pc:sldChg>
      <pc:sldChg chg="modSp mod addCm modNotesTx">
        <pc:chgData name="Linda James" userId="80218d6f-7c44-4d8e-b95c-06dddfb71ab5" providerId="ADAL" clId="{B3AA00BE-13C6-4349-B578-73DC51BE3F8C}" dt="2023-02-01T16:33:38.868" v="13669"/>
        <pc:sldMkLst>
          <pc:docMk/>
          <pc:sldMk cId="3750988662" sldId="267"/>
        </pc:sldMkLst>
        <pc:spChg chg="mod">
          <ac:chgData name="Linda James" userId="80218d6f-7c44-4d8e-b95c-06dddfb71ab5" providerId="ADAL" clId="{B3AA00BE-13C6-4349-B578-73DC51BE3F8C}" dt="2023-02-01T16:32:38.205" v="13667" actId="13926"/>
          <ac:spMkLst>
            <pc:docMk/>
            <pc:sldMk cId="3750988662" sldId="267"/>
            <ac:spMk id="2" creationId="{9F4C66D0-3F07-EB44-11A2-A96C028CAEA1}"/>
          </ac:spMkLst>
        </pc:spChg>
        <pc:spChg chg="mod">
          <ac:chgData name="Linda James" userId="80218d6f-7c44-4d8e-b95c-06dddfb71ab5" providerId="ADAL" clId="{B3AA00BE-13C6-4349-B578-73DC51BE3F8C}" dt="2023-02-01T11:04:06.380" v="3108" actId="20577"/>
          <ac:spMkLst>
            <pc:docMk/>
            <pc:sldMk cId="3750988662" sldId="267"/>
            <ac:spMk id="3" creationId="{C42C4E53-6986-902D-133A-420D45663422}"/>
          </ac:spMkLst>
        </pc:spChg>
      </pc:sldChg>
      <pc:sldChg chg="modSp mod">
        <pc:chgData name="Linda James" userId="80218d6f-7c44-4d8e-b95c-06dddfb71ab5" providerId="ADAL" clId="{B3AA00BE-13C6-4349-B578-73DC51BE3F8C}" dt="2023-02-01T16:40:56.976" v="14218" actId="13926"/>
        <pc:sldMkLst>
          <pc:docMk/>
          <pc:sldMk cId="339374880" sldId="268"/>
        </pc:sldMkLst>
        <pc:spChg chg="mod">
          <ac:chgData name="Linda James" userId="80218d6f-7c44-4d8e-b95c-06dddfb71ab5" providerId="ADAL" clId="{B3AA00BE-13C6-4349-B578-73DC51BE3F8C}" dt="2023-02-01T16:40:56.976" v="14218" actId="13926"/>
          <ac:spMkLst>
            <pc:docMk/>
            <pc:sldMk cId="339374880" sldId="268"/>
            <ac:spMk id="2" creationId="{9F4C66D0-3F07-EB44-11A2-A96C028CAEA1}"/>
          </ac:spMkLst>
        </pc:spChg>
      </pc:sldChg>
      <pc:sldChg chg="modSp mod ord addCm modNotesTx">
        <pc:chgData name="Linda James" userId="80218d6f-7c44-4d8e-b95c-06dddfb71ab5" providerId="ADAL" clId="{B3AA00BE-13C6-4349-B578-73DC51BE3F8C}" dt="2023-02-01T16:22:44.393" v="13648"/>
        <pc:sldMkLst>
          <pc:docMk/>
          <pc:sldMk cId="588331539" sldId="269"/>
        </pc:sldMkLst>
        <pc:spChg chg="mod">
          <ac:chgData name="Linda James" userId="80218d6f-7c44-4d8e-b95c-06dddfb71ab5" providerId="ADAL" clId="{B3AA00BE-13C6-4349-B578-73DC51BE3F8C}" dt="2023-02-01T16:22:20.728" v="13647" actId="13926"/>
          <ac:spMkLst>
            <pc:docMk/>
            <pc:sldMk cId="588331539" sldId="269"/>
            <ac:spMk id="2" creationId="{706949B1-3D6F-442B-7AB8-BE33C086F637}"/>
          </ac:spMkLst>
        </pc:spChg>
      </pc:sldChg>
      <pc:sldChg chg="modSp mod modNotesTx">
        <pc:chgData name="Linda James" userId="80218d6f-7c44-4d8e-b95c-06dddfb71ab5" providerId="ADAL" clId="{B3AA00BE-13C6-4349-B578-73DC51BE3F8C}" dt="2023-02-01T16:27:34.600" v="13657" actId="13926"/>
        <pc:sldMkLst>
          <pc:docMk/>
          <pc:sldMk cId="1013116831" sldId="282"/>
        </pc:sldMkLst>
        <pc:spChg chg="mod">
          <ac:chgData name="Linda James" userId="80218d6f-7c44-4d8e-b95c-06dddfb71ab5" providerId="ADAL" clId="{B3AA00BE-13C6-4349-B578-73DC51BE3F8C}" dt="2023-02-01T16:27:34.600" v="13657" actId="13926"/>
          <ac:spMkLst>
            <pc:docMk/>
            <pc:sldMk cId="1013116831" sldId="282"/>
            <ac:spMk id="2" creationId="{B37C67CC-767A-3ED4-EBFA-434E8902BB28}"/>
          </ac:spMkLst>
        </pc:spChg>
        <pc:spChg chg="mod">
          <ac:chgData name="Linda James" userId="80218d6f-7c44-4d8e-b95c-06dddfb71ab5" providerId="ADAL" clId="{B3AA00BE-13C6-4349-B578-73DC51BE3F8C}" dt="2023-02-01T14:29:01.771" v="11005" actId="20577"/>
          <ac:spMkLst>
            <pc:docMk/>
            <pc:sldMk cId="1013116831" sldId="282"/>
            <ac:spMk id="3" creationId="{1EFCFDD4-464F-426F-B17B-2B6E6F935A9C}"/>
          </ac:spMkLst>
        </pc:spChg>
      </pc:sldChg>
      <pc:sldChg chg="modSp mod">
        <pc:chgData name="Linda James" userId="80218d6f-7c44-4d8e-b95c-06dddfb71ab5" providerId="ADAL" clId="{B3AA00BE-13C6-4349-B578-73DC51BE3F8C}" dt="2023-02-01T16:40:46.246" v="14217" actId="13926"/>
        <pc:sldMkLst>
          <pc:docMk/>
          <pc:sldMk cId="941776324" sldId="283"/>
        </pc:sldMkLst>
        <pc:spChg chg="mod">
          <ac:chgData name="Linda James" userId="80218d6f-7c44-4d8e-b95c-06dddfb71ab5" providerId="ADAL" clId="{B3AA00BE-13C6-4349-B578-73DC51BE3F8C}" dt="2023-02-01T16:40:46.246" v="14217" actId="13926"/>
          <ac:spMkLst>
            <pc:docMk/>
            <pc:sldMk cId="941776324" sldId="283"/>
            <ac:spMk id="2" creationId="{9F4C66D0-3F07-EB44-11A2-A96C028CAEA1}"/>
          </ac:spMkLst>
        </pc:spChg>
        <pc:spChg chg="mod">
          <ac:chgData name="Linda James" userId="80218d6f-7c44-4d8e-b95c-06dddfb71ab5" providerId="ADAL" clId="{B3AA00BE-13C6-4349-B578-73DC51BE3F8C}" dt="2023-02-01T12:48:23.655" v="7762" actId="20577"/>
          <ac:spMkLst>
            <pc:docMk/>
            <pc:sldMk cId="941776324" sldId="283"/>
            <ac:spMk id="3" creationId="{C42C4E53-6986-902D-133A-420D45663422}"/>
          </ac:spMkLst>
        </pc:spChg>
      </pc:sldChg>
      <pc:sldChg chg="modSp mod ord addCm modCm">
        <pc:chgData name="Linda James" userId="80218d6f-7c44-4d8e-b95c-06dddfb71ab5" providerId="ADAL" clId="{B3AA00BE-13C6-4349-B578-73DC51BE3F8C}" dt="2023-02-01T16:28:56.609" v="13661"/>
        <pc:sldMkLst>
          <pc:docMk/>
          <pc:sldMk cId="2159272230" sldId="284"/>
        </pc:sldMkLst>
        <pc:spChg chg="mod">
          <ac:chgData name="Linda James" userId="80218d6f-7c44-4d8e-b95c-06dddfb71ab5" providerId="ADAL" clId="{B3AA00BE-13C6-4349-B578-73DC51BE3F8C}" dt="2023-02-01T15:48:43.094" v="13545" actId="5793"/>
          <ac:spMkLst>
            <pc:docMk/>
            <pc:sldMk cId="2159272230" sldId="284"/>
            <ac:spMk id="3" creationId="{A9340DEE-561B-1235-5D2A-571816EF73BA}"/>
          </ac:spMkLst>
        </pc:spChg>
      </pc:sldChg>
      <pc:sldChg chg="modSp mod addCm delCm modCm modNotesTx">
        <pc:chgData name="Linda James" userId="80218d6f-7c44-4d8e-b95c-06dddfb71ab5" providerId="ADAL" clId="{B3AA00BE-13C6-4349-B578-73DC51BE3F8C}" dt="2023-02-01T16:32:21.175" v="13666"/>
        <pc:sldMkLst>
          <pc:docMk/>
          <pc:sldMk cId="1267364647" sldId="285"/>
        </pc:sldMkLst>
        <pc:spChg chg="mod">
          <ac:chgData name="Linda James" userId="80218d6f-7c44-4d8e-b95c-06dddfb71ab5" providerId="ADAL" clId="{B3AA00BE-13C6-4349-B578-73DC51BE3F8C}" dt="2023-02-01T16:29:57.475" v="13662" actId="13926"/>
          <ac:spMkLst>
            <pc:docMk/>
            <pc:sldMk cId="1267364647" sldId="285"/>
            <ac:spMk id="2" creationId="{9F4C66D0-3F07-EB44-11A2-A96C028CAEA1}"/>
          </ac:spMkLst>
        </pc:spChg>
        <pc:spChg chg="mod">
          <ac:chgData name="Linda James" userId="80218d6f-7c44-4d8e-b95c-06dddfb71ab5" providerId="ADAL" clId="{B3AA00BE-13C6-4349-B578-73DC51BE3F8C}" dt="2023-02-01T11:05:05.496" v="3145" actId="20577"/>
          <ac:spMkLst>
            <pc:docMk/>
            <pc:sldMk cId="1267364647" sldId="285"/>
            <ac:spMk id="3" creationId="{C42C4E53-6986-902D-133A-420D45663422}"/>
          </ac:spMkLst>
        </pc:spChg>
      </pc:sldChg>
      <pc:sldChg chg="modSp mod">
        <pc:chgData name="Linda James" userId="80218d6f-7c44-4d8e-b95c-06dddfb71ab5" providerId="ADAL" clId="{B3AA00BE-13C6-4349-B578-73DC51BE3F8C}" dt="2023-02-01T16:32:49.504" v="13668" actId="13926"/>
        <pc:sldMkLst>
          <pc:docMk/>
          <pc:sldMk cId="2774298720" sldId="288"/>
        </pc:sldMkLst>
        <pc:spChg chg="mod">
          <ac:chgData name="Linda James" userId="80218d6f-7c44-4d8e-b95c-06dddfb71ab5" providerId="ADAL" clId="{B3AA00BE-13C6-4349-B578-73DC51BE3F8C}" dt="2023-02-01T16:32:49.504" v="13668" actId="13926"/>
          <ac:spMkLst>
            <pc:docMk/>
            <pc:sldMk cId="2774298720" sldId="288"/>
            <ac:spMk id="2" creationId="{56BE98B3-5146-D69C-D04A-1E4DBFA004BF}"/>
          </ac:spMkLst>
        </pc:spChg>
        <pc:spChg chg="mod">
          <ac:chgData name="Linda James" userId="80218d6f-7c44-4d8e-b95c-06dddfb71ab5" providerId="ADAL" clId="{B3AA00BE-13C6-4349-B578-73DC51BE3F8C}" dt="2023-02-01T10:55:11.896" v="2974" actId="20577"/>
          <ac:spMkLst>
            <pc:docMk/>
            <pc:sldMk cId="2774298720" sldId="288"/>
            <ac:spMk id="3" creationId="{763925C0-90CD-A5E7-6D59-110860F4F8F1}"/>
          </ac:spMkLst>
        </pc:spChg>
      </pc:sldChg>
      <pc:sldChg chg="modSp mod addCm modNotesTx">
        <pc:chgData name="Linda James" userId="80218d6f-7c44-4d8e-b95c-06dddfb71ab5" providerId="ADAL" clId="{B3AA00BE-13C6-4349-B578-73DC51BE3F8C}" dt="2023-02-01T16:39:53.272" v="14215"/>
        <pc:sldMkLst>
          <pc:docMk/>
          <pc:sldMk cId="1680515083" sldId="289"/>
        </pc:sldMkLst>
        <pc:spChg chg="mod">
          <ac:chgData name="Linda James" userId="80218d6f-7c44-4d8e-b95c-06dddfb71ab5" providerId="ADAL" clId="{B3AA00BE-13C6-4349-B578-73DC51BE3F8C}" dt="2023-02-01T16:34:12.371" v="13753" actId="20577"/>
          <ac:spMkLst>
            <pc:docMk/>
            <pc:sldMk cId="1680515083" sldId="289"/>
            <ac:spMk id="3" creationId="{8F14A6D8-2FBF-BD77-361E-EAF48DF7A2EC}"/>
          </ac:spMkLst>
        </pc:spChg>
      </pc:sldChg>
      <pc:sldChg chg="modSp mod addCm modNotesTx">
        <pc:chgData name="Linda James" userId="80218d6f-7c44-4d8e-b95c-06dddfb71ab5" providerId="ADAL" clId="{B3AA00BE-13C6-4349-B578-73DC51BE3F8C}" dt="2023-02-01T16:19:18.101" v="13632"/>
        <pc:sldMkLst>
          <pc:docMk/>
          <pc:sldMk cId="3670552723" sldId="291"/>
        </pc:sldMkLst>
        <pc:spChg chg="mod">
          <ac:chgData name="Linda James" userId="80218d6f-7c44-4d8e-b95c-06dddfb71ab5" providerId="ADAL" clId="{B3AA00BE-13C6-4349-B578-73DC51BE3F8C}" dt="2023-02-01T16:19:05.343" v="13631" actId="13926"/>
          <ac:spMkLst>
            <pc:docMk/>
            <pc:sldMk cId="3670552723" sldId="291"/>
            <ac:spMk id="2" creationId="{3ACE6AE2-234D-CABF-247B-D6358D85D117}"/>
          </ac:spMkLst>
        </pc:spChg>
      </pc:sldChg>
      <pc:sldChg chg="del modNotesTx">
        <pc:chgData name="Linda James" userId="80218d6f-7c44-4d8e-b95c-06dddfb71ab5" providerId="ADAL" clId="{B3AA00BE-13C6-4349-B578-73DC51BE3F8C}" dt="2023-01-30T11:53:12.656" v="2673" actId="2696"/>
        <pc:sldMkLst>
          <pc:docMk/>
          <pc:sldMk cId="0" sldId="292"/>
        </pc:sldMkLst>
      </pc:sldChg>
      <pc:sldChg chg="addSp delSp modSp mod addCm modNotesTx">
        <pc:chgData name="Linda James" userId="80218d6f-7c44-4d8e-b95c-06dddfb71ab5" providerId="ADAL" clId="{B3AA00BE-13C6-4349-B578-73DC51BE3F8C}" dt="2023-02-01T16:25:58.877" v="13653" actId="13926"/>
        <pc:sldMkLst>
          <pc:docMk/>
          <pc:sldMk cId="641544066" sldId="295"/>
        </pc:sldMkLst>
        <pc:spChg chg="mod">
          <ac:chgData name="Linda James" userId="80218d6f-7c44-4d8e-b95c-06dddfb71ab5" providerId="ADAL" clId="{B3AA00BE-13C6-4349-B578-73DC51BE3F8C}" dt="2023-02-01T16:25:58.877" v="13653" actId="13926"/>
          <ac:spMkLst>
            <pc:docMk/>
            <pc:sldMk cId="641544066" sldId="295"/>
            <ac:spMk id="2" creationId="{C5C8B44E-DAC3-7C86-90C6-6550805FB84E}"/>
          </ac:spMkLst>
        </pc:spChg>
        <pc:graphicFrameChg chg="add del mod modGraphic">
          <ac:chgData name="Linda James" userId="80218d6f-7c44-4d8e-b95c-06dddfb71ab5" providerId="ADAL" clId="{B3AA00BE-13C6-4349-B578-73DC51BE3F8C}" dt="2023-02-01T12:07:02.098" v="6281" actId="21"/>
          <ac:graphicFrameMkLst>
            <pc:docMk/>
            <pc:sldMk cId="641544066" sldId="295"/>
            <ac:graphicFrameMk id="3" creationId="{1D8D85CC-C65E-EFED-8AFD-BB1996DA3381}"/>
          </ac:graphicFrameMkLst>
        </pc:graphicFrameChg>
        <pc:graphicFrameChg chg="add del mod modGraphic">
          <ac:chgData name="Linda James" userId="80218d6f-7c44-4d8e-b95c-06dddfb71ab5" providerId="ADAL" clId="{B3AA00BE-13C6-4349-B578-73DC51BE3F8C}" dt="2023-02-01T12:07:33.932" v="6286" actId="21"/>
          <ac:graphicFrameMkLst>
            <pc:docMk/>
            <pc:sldMk cId="641544066" sldId="295"/>
            <ac:graphicFrameMk id="4" creationId="{C046A243-6BC0-F38E-B9C3-D8FCFFFC440E}"/>
          </ac:graphicFrameMkLst>
        </pc:graphicFrameChg>
        <pc:graphicFrameChg chg="add del mod">
          <ac:chgData name="Linda James" userId="80218d6f-7c44-4d8e-b95c-06dddfb71ab5" providerId="ADAL" clId="{B3AA00BE-13C6-4349-B578-73DC51BE3F8C}" dt="2023-02-01T12:07:46.924" v="6288" actId="21"/>
          <ac:graphicFrameMkLst>
            <pc:docMk/>
            <pc:sldMk cId="641544066" sldId="295"/>
            <ac:graphicFrameMk id="5" creationId="{8E88B5CF-C10D-1C61-A6F5-FC0FAC248773}"/>
          </ac:graphicFrameMkLst>
        </pc:graphicFrameChg>
        <pc:graphicFrameChg chg="mod modGraphic">
          <ac:chgData name="Linda James" userId="80218d6f-7c44-4d8e-b95c-06dddfb71ab5" providerId="ADAL" clId="{B3AA00BE-13C6-4349-B578-73DC51BE3F8C}" dt="2023-02-01T12:12:27.424" v="6531" actId="20577"/>
          <ac:graphicFrameMkLst>
            <pc:docMk/>
            <pc:sldMk cId="641544066" sldId="295"/>
            <ac:graphicFrameMk id="7" creationId="{80884FBB-16A1-1C79-F909-B229AC39458E}"/>
          </ac:graphicFrameMkLst>
        </pc:graphicFrameChg>
        <pc:graphicFrameChg chg="add del modGraphic">
          <ac:chgData name="Linda James" userId="80218d6f-7c44-4d8e-b95c-06dddfb71ab5" providerId="ADAL" clId="{B3AA00BE-13C6-4349-B578-73DC51BE3F8C}" dt="2023-02-01T14:20:18.024" v="10417" actId="27309"/>
          <ac:graphicFrameMkLst>
            <pc:docMk/>
            <pc:sldMk cId="641544066" sldId="295"/>
            <ac:graphicFrameMk id="8" creationId="{3FCE769E-4F6F-A189-C4FE-2167C0BA8D9B}"/>
          </ac:graphicFrameMkLst>
        </pc:graphicFrameChg>
      </pc:sldChg>
      <pc:sldChg chg="modSp mod">
        <pc:chgData name="Linda James" userId="80218d6f-7c44-4d8e-b95c-06dddfb71ab5" providerId="ADAL" clId="{B3AA00BE-13C6-4349-B578-73DC51BE3F8C}" dt="2023-02-01T16:26:12.870" v="13654" actId="13926"/>
        <pc:sldMkLst>
          <pc:docMk/>
          <pc:sldMk cId="518958494" sldId="299"/>
        </pc:sldMkLst>
        <pc:spChg chg="mod">
          <ac:chgData name="Linda James" userId="80218d6f-7c44-4d8e-b95c-06dddfb71ab5" providerId="ADAL" clId="{B3AA00BE-13C6-4349-B578-73DC51BE3F8C}" dt="2023-02-01T16:26:12.870" v="13654" actId="13926"/>
          <ac:spMkLst>
            <pc:docMk/>
            <pc:sldMk cId="518958494" sldId="299"/>
            <ac:spMk id="2" creationId="{C5C8B44E-DAC3-7C86-90C6-6550805FB84E}"/>
          </ac:spMkLst>
        </pc:spChg>
        <pc:graphicFrameChg chg="modGraphic">
          <ac:chgData name="Linda James" userId="80218d6f-7c44-4d8e-b95c-06dddfb71ab5" providerId="ADAL" clId="{B3AA00BE-13C6-4349-B578-73DC51BE3F8C}" dt="2023-02-01T12:32:28.169" v="7756" actId="20577"/>
          <ac:graphicFrameMkLst>
            <pc:docMk/>
            <pc:sldMk cId="518958494" sldId="299"/>
            <ac:graphicFrameMk id="9" creationId="{62F667F7-ADE4-6458-7AAA-484C116ED07E}"/>
          </ac:graphicFrameMkLst>
        </pc:graphicFrameChg>
      </pc:sldChg>
      <pc:sldChg chg="modSp mod ord modNotesTx">
        <pc:chgData name="Linda James" userId="80218d6f-7c44-4d8e-b95c-06dddfb71ab5" providerId="ADAL" clId="{B3AA00BE-13C6-4349-B578-73DC51BE3F8C}" dt="2023-02-01T16:28:08.250" v="13659"/>
        <pc:sldMkLst>
          <pc:docMk/>
          <pc:sldMk cId="2176296161" sldId="300"/>
        </pc:sldMkLst>
        <pc:spChg chg="mod">
          <ac:chgData name="Linda James" userId="80218d6f-7c44-4d8e-b95c-06dddfb71ab5" providerId="ADAL" clId="{B3AA00BE-13C6-4349-B578-73DC51BE3F8C}" dt="2023-02-01T15:47:35.822" v="13488" actId="20577"/>
          <ac:spMkLst>
            <pc:docMk/>
            <pc:sldMk cId="2176296161" sldId="300"/>
            <ac:spMk id="2" creationId="{C94089F2-A345-E9B1-9222-B22473EA399A}"/>
          </ac:spMkLst>
        </pc:spChg>
        <pc:spChg chg="mod">
          <ac:chgData name="Linda James" userId="80218d6f-7c44-4d8e-b95c-06dddfb71ab5" providerId="ADAL" clId="{B3AA00BE-13C6-4349-B578-73DC51BE3F8C}" dt="2023-02-01T15:46:59.182" v="13487" actId="255"/>
          <ac:spMkLst>
            <pc:docMk/>
            <pc:sldMk cId="2176296161" sldId="300"/>
            <ac:spMk id="3" creationId="{A9340DEE-561B-1235-5D2A-571816EF73BA}"/>
          </ac:spMkLst>
        </pc:spChg>
      </pc:sldChg>
      <pc:sldMasterChg chg="delSldLayout">
        <pc:chgData name="Linda James" userId="80218d6f-7c44-4d8e-b95c-06dddfb71ab5" providerId="ADAL" clId="{B3AA00BE-13C6-4349-B578-73DC51BE3F8C}" dt="2023-01-30T11:53:12.656" v="2673" actId="2696"/>
        <pc:sldMasterMkLst>
          <pc:docMk/>
          <pc:sldMasterMk cId="3177977002" sldId="2147483648"/>
        </pc:sldMasterMkLst>
        <pc:sldLayoutChg chg="del">
          <pc:chgData name="Linda James" userId="80218d6f-7c44-4d8e-b95c-06dddfb71ab5" providerId="ADAL" clId="{B3AA00BE-13C6-4349-B578-73DC51BE3F8C}" dt="2023-01-30T11:53:12.656" v="2673" actId="2696"/>
          <pc:sldLayoutMkLst>
            <pc:docMk/>
            <pc:sldMasterMk cId="3177977002" sldId="2147483648"/>
            <pc:sldLayoutMk cId="2213642207" sldId="2147483670"/>
          </pc:sldLayoutMkLst>
        </pc:sldLayoutChg>
      </pc:sldMasterChg>
    </pc:docChg>
  </pc:docChgLst>
  <pc:docChgLst>
    <pc:chgData name="Linda James" userId="80218d6f-7c44-4d8e-b95c-06dddfb71ab5" providerId="ADAL" clId="{2665BFA0-9668-4600-BB59-50D993BBD65C}"/>
    <pc:docChg chg="undo custSel addSld delSld modSld sldOrd">
      <pc:chgData name="Linda James" userId="80218d6f-7c44-4d8e-b95c-06dddfb71ab5" providerId="ADAL" clId="{2665BFA0-9668-4600-BB59-50D993BBD65C}" dt="2023-01-15T18:17:35.587" v="15506" actId="20577"/>
      <pc:docMkLst>
        <pc:docMk/>
      </pc:docMkLst>
      <pc:sldChg chg="add del">
        <pc:chgData name="Linda James" userId="80218d6f-7c44-4d8e-b95c-06dddfb71ab5" providerId="ADAL" clId="{2665BFA0-9668-4600-BB59-50D993BBD65C}" dt="2023-01-13T13:56:30.264" v="2" actId="2696"/>
        <pc:sldMkLst>
          <pc:docMk/>
          <pc:sldMk cId="2346869317" sldId="256"/>
        </pc:sldMkLst>
      </pc:sldChg>
      <pc:sldChg chg="modSp mod addCm modCm modNotes">
        <pc:chgData name="Linda James" userId="80218d6f-7c44-4d8e-b95c-06dddfb71ab5" providerId="ADAL" clId="{2665BFA0-9668-4600-BB59-50D993BBD65C}" dt="2023-01-15T17:33:37.723" v="13062"/>
        <pc:sldMkLst>
          <pc:docMk/>
          <pc:sldMk cId="1492083113" sldId="257"/>
        </pc:sldMkLst>
        <pc:spChg chg="mod">
          <ac:chgData name="Linda James" userId="80218d6f-7c44-4d8e-b95c-06dddfb71ab5" providerId="ADAL" clId="{2665BFA0-9668-4600-BB59-50D993BBD65C}" dt="2023-01-14T13:43:26.860" v="7431" actId="20577"/>
          <ac:spMkLst>
            <pc:docMk/>
            <pc:sldMk cId="1492083113" sldId="257"/>
            <ac:spMk id="3" creationId="{7C2C03E8-EBA3-BDBE-0065-18A8A57F2358}"/>
          </ac:spMkLst>
        </pc:spChg>
      </pc:sldChg>
      <pc:sldChg chg="ord addCm modNotes modNotesTx">
        <pc:chgData name="Linda James" userId="80218d6f-7c44-4d8e-b95c-06dddfb71ab5" providerId="ADAL" clId="{2665BFA0-9668-4600-BB59-50D993BBD65C}" dt="2023-01-15T17:46:40.213" v="13703"/>
        <pc:sldMkLst>
          <pc:docMk/>
          <pc:sldMk cId="313652306" sldId="258"/>
        </pc:sldMkLst>
      </pc:sldChg>
      <pc:sldChg chg="del">
        <pc:chgData name="Linda James" userId="80218d6f-7c44-4d8e-b95c-06dddfb71ab5" providerId="ADAL" clId="{2665BFA0-9668-4600-BB59-50D993BBD65C}" dt="2023-01-14T13:56:57.553" v="8327" actId="2696"/>
        <pc:sldMkLst>
          <pc:docMk/>
          <pc:sldMk cId="1459307794" sldId="261"/>
        </pc:sldMkLst>
      </pc:sldChg>
      <pc:sldChg chg="modSp mod ord modCm modNotes">
        <pc:chgData name="Linda James" userId="80218d6f-7c44-4d8e-b95c-06dddfb71ab5" providerId="ADAL" clId="{2665BFA0-9668-4600-BB59-50D993BBD65C}" dt="2023-01-13T16:08:53.159" v="3566" actId="1076"/>
        <pc:sldMkLst>
          <pc:docMk/>
          <pc:sldMk cId="0" sldId="262"/>
        </pc:sldMkLst>
        <pc:picChg chg="mod">
          <ac:chgData name="Linda James" userId="80218d6f-7c44-4d8e-b95c-06dddfb71ab5" providerId="ADAL" clId="{2665BFA0-9668-4600-BB59-50D993BBD65C}" dt="2023-01-13T16:08:53.159" v="3566" actId="1076"/>
          <ac:picMkLst>
            <pc:docMk/>
            <pc:sldMk cId="0" sldId="262"/>
            <ac:picMk id="125" creationId="{00000000-0000-0000-0000-000000000000}"/>
          </ac:picMkLst>
        </pc:picChg>
      </pc:sldChg>
      <pc:sldChg chg="modSp mod modCm modNotes">
        <pc:chgData name="Linda James" userId="80218d6f-7c44-4d8e-b95c-06dddfb71ab5" providerId="ADAL" clId="{2665BFA0-9668-4600-BB59-50D993BBD65C}" dt="2023-01-15T17:31:30.851" v="13060" actId="20577"/>
        <pc:sldMkLst>
          <pc:docMk/>
          <pc:sldMk cId="0" sldId="265"/>
        </pc:sldMkLst>
        <pc:spChg chg="mod">
          <ac:chgData name="Linda James" userId="80218d6f-7c44-4d8e-b95c-06dddfb71ab5" providerId="ADAL" clId="{2665BFA0-9668-4600-BB59-50D993BBD65C}" dt="2023-01-13T13:59:14.239" v="65" actId="20577"/>
          <ac:spMkLst>
            <pc:docMk/>
            <pc:sldMk cId="0" sldId="265"/>
            <ac:spMk id="66" creationId="{00000000-0000-0000-0000-000000000000}"/>
          </ac:spMkLst>
        </pc:spChg>
      </pc:sldChg>
      <pc:sldChg chg="modSp mod ord modNotes">
        <pc:chgData name="Linda James" userId="80218d6f-7c44-4d8e-b95c-06dddfb71ab5" providerId="ADAL" clId="{2665BFA0-9668-4600-BB59-50D993BBD65C}" dt="2023-01-15T18:12:36.557" v="15388" actId="20577"/>
        <pc:sldMkLst>
          <pc:docMk/>
          <pc:sldMk cId="3750988662" sldId="267"/>
        </pc:sldMkLst>
        <pc:spChg chg="mod">
          <ac:chgData name="Linda James" userId="80218d6f-7c44-4d8e-b95c-06dddfb71ab5" providerId="ADAL" clId="{2665BFA0-9668-4600-BB59-50D993BBD65C}" dt="2023-01-15T18:12:36.557" v="15388" actId="20577"/>
          <ac:spMkLst>
            <pc:docMk/>
            <pc:sldMk cId="3750988662" sldId="267"/>
            <ac:spMk id="2" creationId="{9F4C66D0-3F07-EB44-11A2-A96C028CAEA1}"/>
          </ac:spMkLst>
        </pc:spChg>
      </pc:sldChg>
      <pc:sldChg chg="modCm modNotes modNotesTx">
        <pc:chgData name="Linda James" userId="80218d6f-7c44-4d8e-b95c-06dddfb71ab5" providerId="ADAL" clId="{2665BFA0-9668-4600-BB59-50D993BBD65C}" dt="2023-01-14T13:45:03.313" v="7474" actId="20577"/>
        <pc:sldMkLst>
          <pc:docMk/>
          <pc:sldMk cId="588331539" sldId="269"/>
        </pc:sldMkLst>
      </pc:sldChg>
      <pc:sldChg chg="del">
        <pc:chgData name="Linda James" userId="80218d6f-7c44-4d8e-b95c-06dddfb71ab5" providerId="ADAL" clId="{2665BFA0-9668-4600-BB59-50D993BBD65C}" dt="2023-01-14T13:57:06.588" v="8328" actId="2696"/>
        <pc:sldMkLst>
          <pc:docMk/>
          <pc:sldMk cId="736953114" sldId="281"/>
        </pc:sldMkLst>
      </pc:sldChg>
      <pc:sldChg chg="modSp mod addCm modNotes">
        <pc:chgData name="Linda James" userId="80218d6f-7c44-4d8e-b95c-06dddfb71ab5" providerId="ADAL" clId="{2665BFA0-9668-4600-BB59-50D993BBD65C}" dt="2023-01-15T18:14:24.597" v="15389" actId="20577"/>
        <pc:sldMkLst>
          <pc:docMk/>
          <pc:sldMk cId="1013116831" sldId="282"/>
        </pc:sldMkLst>
        <pc:spChg chg="mod">
          <ac:chgData name="Linda James" userId="80218d6f-7c44-4d8e-b95c-06dddfb71ab5" providerId="ADAL" clId="{2665BFA0-9668-4600-BB59-50D993BBD65C}" dt="2023-01-15T17:55:21.520" v="13821"/>
          <ac:spMkLst>
            <pc:docMk/>
            <pc:sldMk cId="1013116831" sldId="282"/>
            <ac:spMk id="2" creationId="{B37C67CC-767A-3ED4-EBFA-434E8902BB28}"/>
          </ac:spMkLst>
        </pc:spChg>
      </pc:sldChg>
      <pc:sldChg chg="modSp mod modNotes modNotesTx">
        <pc:chgData name="Linda James" userId="80218d6f-7c44-4d8e-b95c-06dddfb71ab5" providerId="ADAL" clId="{2665BFA0-9668-4600-BB59-50D993BBD65C}" dt="2023-01-14T14:16:02.341" v="9441" actId="20577"/>
        <pc:sldMkLst>
          <pc:docMk/>
          <pc:sldMk cId="941776324" sldId="283"/>
        </pc:sldMkLst>
        <pc:spChg chg="mod">
          <ac:chgData name="Linda James" userId="80218d6f-7c44-4d8e-b95c-06dddfb71ab5" providerId="ADAL" clId="{2665BFA0-9668-4600-BB59-50D993BBD65C}" dt="2023-01-14T13:58:15.251" v="8347" actId="20577"/>
          <ac:spMkLst>
            <pc:docMk/>
            <pc:sldMk cId="941776324" sldId="283"/>
            <ac:spMk id="3" creationId="{C42C4E53-6986-902D-133A-420D45663422}"/>
          </ac:spMkLst>
        </pc:spChg>
      </pc:sldChg>
      <pc:sldChg chg="modSp mod ord modNotes">
        <pc:chgData name="Linda James" userId="80218d6f-7c44-4d8e-b95c-06dddfb71ab5" providerId="ADAL" clId="{2665BFA0-9668-4600-BB59-50D993BBD65C}" dt="2023-01-15T18:10:25.222" v="15342"/>
        <pc:sldMkLst>
          <pc:docMk/>
          <pc:sldMk cId="2159272230" sldId="284"/>
        </pc:sldMkLst>
        <pc:spChg chg="mod">
          <ac:chgData name="Linda James" userId="80218d6f-7c44-4d8e-b95c-06dddfb71ab5" providerId="ADAL" clId="{2665BFA0-9668-4600-BB59-50D993BBD65C}" dt="2023-01-13T15:02:39.192" v="2212" actId="20577"/>
          <ac:spMkLst>
            <pc:docMk/>
            <pc:sldMk cId="2159272230" sldId="284"/>
            <ac:spMk id="3" creationId="{A9340DEE-561B-1235-5D2A-571816EF73BA}"/>
          </ac:spMkLst>
        </pc:spChg>
      </pc:sldChg>
      <pc:sldChg chg="modSp mod ord">
        <pc:chgData name="Linda James" userId="80218d6f-7c44-4d8e-b95c-06dddfb71ab5" providerId="ADAL" clId="{2665BFA0-9668-4600-BB59-50D993BBD65C}" dt="2023-01-15T18:11:53.514" v="15369" actId="20577"/>
        <pc:sldMkLst>
          <pc:docMk/>
          <pc:sldMk cId="1267364647" sldId="285"/>
        </pc:sldMkLst>
        <pc:spChg chg="mod">
          <ac:chgData name="Linda James" userId="80218d6f-7c44-4d8e-b95c-06dddfb71ab5" providerId="ADAL" clId="{2665BFA0-9668-4600-BB59-50D993BBD65C}" dt="2023-01-15T18:11:53.514" v="15369" actId="20577"/>
          <ac:spMkLst>
            <pc:docMk/>
            <pc:sldMk cId="1267364647" sldId="285"/>
            <ac:spMk id="2" creationId="{9F4C66D0-3F07-EB44-11A2-A96C028CAEA1}"/>
          </ac:spMkLst>
        </pc:spChg>
      </pc:sldChg>
      <pc:sldChg chg="del">
        <pc:chgData name="Linda James" userId="80218d6f-7c44-4d8e-b95c-06dddfb71ab5" providerId="ADAL" clId="{2665BFA0-9668-4600-BB59-50D993BBD65C}" dt="2023-01-15T17:35:30.368" v="13064" actId="2696"/>
        <pc:sldMkLst>
          <pc:docMk/>
          <pc:sldMk cId="884291698" sldId="286"/>
        </pc:sldMkLst>
      </pc:sldChg>
      <pc:sldChg chg="del">
        <pc:chgData name="Linda James" userId="80218d6f-7c44-4d8e-b95c-06dddfb71ab5" providerId="ADAL" clId="{2665BFA0-9668-4600-BB59-50D993BBD65C}" dt="2023-01-15T17:35:48.240" v="13065" actId="2696"/>
        <pc:sldMkLst>
          <pc:docMk/>
          <pc:sldMk cId="4030701450" sldId="287"/>
        </pc:sldMkLst>
      </pc:sldChg>
      <pc:sldChg chg="modSp mod ord modNotes">
        <pc:chgData name="Linda James" userId="80218d6f-7c44-4d8e-b95c-06dddfb71ab5" providerId="ADAL" clId="{2665BFA0-9668-4600-BB59-50D993BBD65C}" dt="2023-01-15T18:17:35.587" v="15506" actId="20577"/>
        <pc:sldMkLst>
          <pc:docMk/>
          <pc:sldMk cId="1680515083" sldId="289"/>
        </pc:sldMkLst>
        <pc:spChg chg="mod">
          <ac:chgData name="Linda James" userId="80218d6f-7c44-4d8e-b95c-06dddfb71ab5" providerId="ADAL" clId="{2665BFA0-9668-4600-BB59-50D993BBD65C}" dt="2023-01-15T18:08:44.114" v="15218" actId="20577"/>
          <ac:spMkLst>
            <pc:docMk/>
            <pc:sldMk cId="1680515083" sldId="289"/>
            <ac:spMk id="2" creationId="{B3D1E689-83AC-74F5-40EF-8E41CBF3D87D}"/>
          </ac:spMkLst>
        </pc:spChg>
        <pc:spChg chg="mod">
          <ac:chgData name="Linda James" userId="80218d6f-7c44-4d8e-b95c-06dddfb71ab5" providerId="ADAL" clId="{2665BFA0-9668-4600-BB59-50D993BBD65C}" dt="2023-01-13T17:12:27.996" v="6959" actId="20577"/>
          <ac:spMkLst>
            <pc:docMk/>
            <pc:sldMk cId="1680515083" sldId="289"/>
            <ac:spMk id="3" creationId="{8F14A6D8-2FBF-BD77-361E-EAF48DF7A2EC}"/>
          </ac:spMkLst>
        </pc:spChg>
      </pc:sldChg>
      <pc:sldChg chg="del ord">
        <pc:chgData name="Linda James" userId="80218d6f-7c44-4d8e-b95c-06dddfb71ab5" providerId="ADAL" clId="{2665BFA0-9668-4600-BB59-50D993BBD65C}" dt="2023-01-15T17:34:54.337" v="13063" actId="2696"/>
        <pc:sldMkLst>
          <pc:docMk/>
          <pc:sldMk cId="2986971136" sldId="290"/>
        </pc:sldMkLst>
      </pc:sldChg>
      <pc:sldChg chg="delCm modCm modNotes modNotesTx">
        <pc:chgData name="Linda James" userId="80218d6f-7c44-4d8e-b95c-06dddfb71ab5" providerId="ADAL" clId="{2665BFA0-9668-4600-BB59-50D993BBD65C}" dt="2023-01-14T13:43:54.258" v="7432" actId="113"/>
        <pc:sldMkLst>
          <pc:docMk/>
          <pc:sldMk cId="3670552723" sldId="291"/>
        </pc:sldMkLst>
      </pc:sldChg>
      <pc:sldChg chg="addSp delSp modSp new del mod ord">
        <pc:chgData name="Linda James" userId="80218d6f-7c44-4d8e-b95c-06dddfb71ab5" providerId="ADAL" clId="{2665BFA0-9668-4600-BB59-50D993BBD65C}" dt="2023-01-13T16:00:19.732" v="3021" actId="2696"/>
        <pc:sldMkLst>
          <pc:docMk/>
          <pc:sldMk cId="664387728" sldId="292"/>
        </pc:sldMkLst>
        <pc:spChg chg="mod">
          <ac:chgData name="Linda James" userId="80218d6f-7c44-4d8e-b95c-06dddfb71ab5" providerId="ADAL" clId="{2665BFA0-9668-4600-BB59-50D993BBD65C}" dt="2023-01-13T14:10:08.749" v="79" actId="20577"/>
          <ac:spMkLst>
            <pc:docMk/>
            <pc:sldMk cId="664387728" sldId="292"/>
            <ac:spMk id="2" creationId="{8DDF45F3-7AAD-F2D7-4265-D0ADBA9FD2AC}"/>
          </ac:spMkLst>
        </pc:spChg>
        <pc:graphicFrameChg chg="add del mod">
          <ac:chgData name="Linda James" userId="80218d6f-7c44-4d8e-b95c-06dddfb71ab5" providerId="ADAL" clId="{2665BFA0-9668-4600-BB59-50D993BBD65C}" dt="2023-01-13T14:09:57.434" v="75" actId="21"/>
          <ac:graphicFrameMkLst>
            <pc:docMk/>
            <pc:sldMk cId="664387728" sldId="292"/>
            <ac:graphicFrameMk id="3" creationId="{914EFA48-23F1-9A07-7A24-24FEB5648E5C}"/>
          </ac:graphicFrameMkLst>
        </pc:graphicFrameChg>
        <pc:graphicFrameChg chg="add mod">
          <ac:chgData name="Linda James" userId="80218d6f-7c44-4d8e-b95c-06dddfb71ab5" providerId="ADAL" clId="{2665BFA0-9668-4600-BB59-50D993BBD65C}" dt="2023-01-13T14:10:30.942" v="81" actId="14100"/>
          <ac:graphicFrameMkLst>
            <pc:docMk/>
            <pc:sldMk cId="664387728" sldId="292"/>
            <ac:graphicFrameMk id="4" creationId="{566CE7E0-87A9-EA05-C48D-937895F93F4F}"/>
          </ac:graphicFrameMkLst>
        </pc:graphicFrameChg>
      </pc:sldChg>
      <pc:sldChg chg="modSp new del mod ord">
        <pc:chgData name="Linda James" userId="80218d6f-7c44-4d8e-b95c-06dddfb71ab5" providerId="ADAL" clId="{2665BFA0-9668-4600-BB59-50D993BBD65C}" dt="2023-01-13T16:56:14.460" v="6188" actId="2696"/>
        <pc:sldMkLst>
          <pc:docMk/>
          <pc:sldMk cId="1718692313" sldId="293"/>
        </pc:sldMkLst>
        <pc:spChg chg="mod">
          <ac:chgData name="Linda James" userId="80218d6f-7c44-4d8e-b95c-06dddfb71ab5" providerId="ADAL" clId="{2665BFA0-9668-4600-BB59-50D993BBD65C}" dt="2023-01-13T14:44:41.600" v="1030" actId="255"/>
          <ac:spMkLst>
            <pc:docMk/>
            <pc:sldMk cId="1718692313" sldId="293"/>
            <ac:spMk id="2" creationId="{994ED912-3013-A4A6-B764-1115E7F8CD75}"/>
          </ac:spMkLst>
        </pc:spChg>
        <pc:spChg chg="mod">
          <ac:chgData name="Linda James" userId="80218d6f-7c44-4d8e-b95c-06dddfb71ab5" providerId="ADAL" clId="{2665BFA0-9668-4600-BB59-50D993BBD65C}" dt="2023-01-13T16:38:55.066" v="4689" actId="20577"/>
          <ac:spMkLst>
            <pc:docMk/>
            <pc:sldMk cId="1718692313" sldId="293"/>
            <ac:spMk id="3" creationId="{A8A995D6-6D84-0737-F840-39D5A6BAC3AF}"/>
          </ac:spMkLst>
        </pc:spChg>
      </pc:sldChg>
      <pc:sldChg chg="addSp delSp modSp new del mod">
        <pc:chgData name="Linda James" userId="80218d6f-7c44-4d8e-b95c-06dddfb71ab5" providerId="ADAL" clId="{2665BFA0-9668-4600-BB59-50D993BBD65C}" dt="2023-01-13T16:54:32.353" v="6153" actId="2696"/>
        <pc:sldMkLst>
          <pc:docMk/>
          <pc:sldMk cId="3387500795" sldId="294"/>
        </pc:sldMkLst>
        <pc:spChg chg="mod">
          <ac:chgData name="Linda James" userId="80218d6f-7c44-4d8e-b95c-06dddfb71ab5" providerId="ADAL" clId="{2665BFA0-9668-4600-BB59-50D993BBD65C}" dt="2023-01-13T16:40:49.830" v="4912" actId="20577"/>
          <ac:spMkLst>
            <pc:docMk/>
            <pc:sldMk cId="3387500795" sldId="294"/>
            <ac:spMk id="2" creationId="{7D347862-119D-C02E-9DB4-2BDBBA5D73F1}"/>
          </ac:spMkLst>
        </pc:spChg>
        <pc:spChg chg="del mod">
          <ac:chgData name="Linda James" userId="80218d6f-7c44-4d8e-b95c-06dddfb71ab5" providerId="ADAL" clId="{2665BFA0-9668-4600-BB59-50D993BBD65C}" dt="2023-01-13T16:39:14.591" v="4690" actId="3680"/>
          <ac:spMkLst>
            <pc:docMk/>
            <pc:sldMk cId="3387500795" sldId="294"/>
            <ac:spMk id="3" creationId="{A1986012-400E-ED4D-A3DC-C1C11B678A2E}"/>
          </ac:spMkLst>
        </pc:spChg>
        <pc:spChg chg="add del mod">
          <ac:chgData name="Linda James" userId="80218d6f-7c44-4d8e-b95c-06dddfb71ab5" providerId="ADAL" clId="{2665BFA0-9668-4600-BB59-50D993BBD65C}" dt="2023-01-13T16:51:06.716" v="6049" actId="478"/>
          <ac:spMkLst>
            <pc:docMk/>
            <pc:sldMk cId="3387500795" sldId="294"/>
            <ac:spMk id="6" creationId="{22B0EF36-ADBE-5C4F-4E06-1A1B2EC34A3D}"/>
          </ac:spMkLst>
        </pc:spChg>
        <pc:spChg chg="add del mod">
          <ac:chgData name="Linda James" userId="80218d6f-7c44-4d8e-b95c-06dddfb71ab5" providerId="ADAL" clId="{2665BFA0-9668-4600-BB59-50D993BBD65C}" dt="2023-01-13T16:51:38.380" v="6051" actId="21"/>
          <ac:spMkLst>
            <pc:docMk/>
            <pc:sldMk cId="3387500795" sldId="294"/>
            <ac:spMk id="8" creationId="{0640C781-F8E6-193F-DF15-DA9F8966216D}"/>
          </ac:spMkLst>
        </pc:spChg>
        <pc:graphicFrameChg chg="add del mod ord modGraphic">
          <ac:chgData name="Linda James" userId="80218d6f-7c44-4d8e-b95c-06dddfb71ab5" providerId="ADAL" clId="{2665BFA0-9668-4600-BB59-50D993BBD65C}" dt="2023-01-13T16:54:21.171" v="6151" actId="20577"/>
          <ac:graphicFrameMkLst>
            <pc:docMk/>
            <pc:sldMk cId="3387500795" sldId="294"/>
            <ac:graphicFrameMk id="4" creationId="{FAFFECA4-3FE4-A8B9-6F00-40165D9D5343}"/>
          </ac:graphicFrameMkLst>
        </pc:graphicFrameChg>
        <pc:graphicFrameChg chg="del">
          <ac:chgData name="Linda James" userId="80218d6f-7c44-4d8e-b95c-06dddfb71ab5" providerId="ADAL" clId="{2665BFA0-9668-4600-BB59-50D993BBD65C}" dt="2023-01-13T16:52:35.274" v="6055"/>
          <ac:graphicFrameMkLst>
            <pc:docMk/>
            <pc:sldMk cId="3387500795" sldId="294"/>
            <ac:graphicFrameMk id="9" creationId="{A27CCA62-7E6C-F163-6C53-57E6C47C0FD4}"/>
          </ac:graphicFrameMkLst>
        </pc:graphicFrameChg>
      </pc:sldChg>
      <pc:sldChg chg="addSp delSp modSp new mod ord modNotes">
        <pc:chgData name="Linda James" userId="80218d6f-7c44-4d8e-b95c-06dddfb71ab5" providerId="ADAL" clId="{2665BFA0-9668-4600-BB59-50D993BBD65C}" dt="2023-01-15T17:48:29.202" v="13762" actId="20577"/>
        <pc:sldMkLst>
          <pc:docMk/>
          <pc:sldMk cId="641544066" sldId="295"/>
        </pc:sldMkLst>
        <pc:spChg chg="mod">
          <ac:chgData name="Linda James" userId="80218d6f-7c44-4d8e-b95c-06dddfb71ab5" providerId="ADAL" clId="{2665BFA0-9668-4600-BB59-50D993BBD65C}" dt="2023-01-15T17:48:29.202" v="13762" actId="20577"/>
          <ac:spMkLst>
            <pc:docMk/>
            <pc:sldMk cId="641544066" sldId="295"/>
            <ac:spMk id="2" creationId="{C5C8B44E-DAC3-7C86-90C6-6550805FB84E}"/>
          </ac:spMkLst>
        </pc:spChg>
        <pc:spChg chg="del">
          <ac:chgData name="Linda James" userId="80218d6f-7c44-4d8e-b95c-06dddfb71ab5" providerId="ADAL" clId="{2665BFA0-9668-4600-BB59-50D993BBD65C}" dt="2023-01-13T16:52:51.977" v="6057" actId="3680"/>
          <ac:spMkLst>
            <pc:docMk/>
            <pc:sldMk cId="641544066" sldId="295"/>
            <ac:spMk id="3" creationId="{C20E0DE4-A304-0E29-BED3-360CB3F3311A}"/>
          </ac:spMkLst>
        </pc:spChg>
        <pc:spChg chg="add del mod">
          <ac:chgData name="Linda James" userId="80218d6f-7c44-4d8e-b95c-06dddfb71ab5" providerId="ADAL" clId="{2665BFA0-9668-4600-BB59-50D993BBD65C}" dt="2023-01-13T16:53:20.899" v="6059" actId="3680"/>
          <ac:spMkLst>
            <pc:docMk/>
            <pc:sldMk cId="641544066" sldId="295"/>
            <ac:spMk id="6" creationId="{907B658D-9A89-23FF-FCE4-1D14C8C03916}"/>
          </ac:spMkLst>
        </pc:spChg>
        <pc:graphicFrameChg chg="add del mod ord modGraphic">
          <ac:chgData name="Linda James" userId="80218d6f-7c44-4d8e-b95c-06dddfb71ab5" providerId="ADAL" clId="{2665BFA0-9668-4600-BB59-50D993BBD65C}" dt="2023-01-13T16:53:09.167" v="6058" actId="21"/>
          <ac:graphicFrameMkLst>
            <pc:docMk/>
            <pc:sldMk cId="641544066" sldId="295"/>
            <ac:graphicFrameMk id="4" creationId="{877FEF5C-9418-6739-4942-81F56881C52B}"/>
          </ac:graphicFrameMkLst>
        </pc:graphicFrameChg>
        <pc:graphicFrameChg chg="add mod ord modGraphic">
          <ac:chgData name="Linda James" userId="80218d6f-7c44-4d8e-b95c-06dddfb71ab5" providerId="ADAL" clId="{2665BFA0-9668-4600-BB59-50D993BBD65C}" dt="2023-01-14T15:00:33.753" v="10738" actId="14100"/>
          <ac:graphicFrameMkLst>
            <pc:docMk/>
            <pc:sldMk cId="641544066" sldId="295"/>
            <ac:graphicFrameMk id="7" creationId="{80884FBB-16A1-1C79-F909-B229AC39458E}"/>
          </ac:graphicFrameMkLst>
        </pc:graphicFrameChg>
      </pc:sldChg>
      <pc:sldChg chg="new del">
        <pc:chgData name="Linda James" userId="80218d6f-7c44-4d8e-b95c-06dddfb71ab5" providerId="ADAL" clId="{2665BFA0-9668-4600-BB59-50D993BBD65C}" dt="2023-01-14T14:26:16.267" v="9698" actId="2696"/>
        <pc:sldMkLst>
          <pc:docMk/>
          <pc:sldMk cId="66124816" sldId="296"/>
        </pc:sldMkLst>
      </pc:sldChg>
      <pc:sldChg chg="del">
        <pc:chgData name="Linda James" userId="80218d6f-7c44-4d8e-b95c-06dddfb71ab5" providerId="ADAL" clId="{2665BFA0-9668-4600-BB59-50D993BBD65C}" dt="2023-01-13T17:06:30.207" v="6230"/>
        <pc:sldMkLst>
          <pc:docMk/>
          <pc:sldMk cId="1761359175" sldId="296"/>
        </pc:sldMkLst>
      </pc:sldChg>
      <pc:sldChg chg="modSp mod modNotes">
        <pc:chgData name="Linda James" userId="80218d6f-7c44-4d8e-b95c-06dddfb71ab5" providerId="ADAL" clId="{2665BFA0-9668-4600-BB59-50D993BBD65C}" dt="2023-01-15T18:09:52.629" v="15336" actId="13926"/>
        <pc:sldMkLst>
          <pc:docMk/>
          <pc:sldMk cId="3246757079" sldId="297"/>
        </pc:sldMkLst>
        <pc:spChg chg="mod">
          <ac:chgData name="Linda James" userId="80218d6f-7c44-4d8e-b95c-06dddfb71ab5" providerId="ADAL" clId="{2665BFA0-9668-4600-BB59-50D993BBD65C}" dt="2023-01-15T18:09:52.629" v="15336" actId="13926"/>
          <ac:spMkLst>
            <pc:docMk/>
            <pc:sldMk cId="3246757079" sldId="297"/>
            <ac:spMk id="2" creationId="{B3D1E689-83AC-74F5-40EF-8E41CBF3D87D}"/>
          </ac:spMkLst>
        </pc:spChg>
        <pc:spChg chg="mod">
          <ac:chgData name="Linda James" userId="80218d6f-7c44-4d8e-b95c-06dddfb71ab5" providerId="ADAL" clId="{2665BFA0-9668-4600-BB59-50D993BBD65C}" dt="2023-01-14T14:09:08.203" v="8974" actId="20577"/>
          <ac:spMkLst>
            <pc:docMk/>
            <pc:sldMk cId="3246757079" sldId="297"/>
            <ac:spMk id="3" creationId="{8F14A6D8-2FBF-BD77-361E-EAF48DF7A2EC}"/>
          </ac:spMkLst>
        </pc:spChg>
      </pc:sldChg>
      <pc:sldChg chg="addSp delSp modSp new del mod ord">
        <pc:chgData name="Linda James" userId="80218d6f-7c44-4d8e-b95c-06dddfb71ab5" providerId="ADAL" clId="{2665BFA0-9668-4600-BB59-50D993BBD65C}" dt="2023-01-15T17:35:59.920" v="13066" actId="2696"/>
        <pc:sldMkLst>
          <pc:docMk/>
          <pc:sldMk cId="1208004431" sldId="298"/>
        </pc:sldMkLst>
        <pc:spChg chg="del">
          <ac:chgData name="Linda James" userId="80218d6f-7c44-4d8e-b95c-06dddfb71ab5" providerId="ADAL" clId="{2665BFA0-9668-4600-BB59-50D993BBD65C}" dt="2023-01-14T14:46:47.951" v="9702" actId="3680"/>
          <ac:spMkLst>
            <pc:docMk/>
            <pc:sldMk cId="1208004431" sldId="298"/>
            <ac:spMk id="3" creationId="{FB35A995-3590-E30F-5F66-1AD1EE325D94}"/>
          </ac:spMkLst>
        </pc:spChg>
        <pc:graphicFrameChg chg="add mod ord modGraphic">
          <ac:chgData name="Linda James" userId="80218d6f-7c44-4d8e-b95c-06dddfb71ab5" providerId="ADAL" clId="{2665BFA0-9668-4600-BB59-50D993BBD65C}" dt="2023-01-14T14:54:09.323" v="10470" actId="21"/>
          <ac:graphicFrameMkLst>
            <pc:docMk/>
            <pc:sldMk cId="1208004431" sldId="298"/>
            <ac:graphicFrameMk id="4" creationId="{EA3F3142-9712-4066-FDDA-746BDEC15857}"/>
          </ac:graphicFrameMkLst>
        </pc:graphicFrameChg>
      </pc:sldChg>
      <pc:sldChg chg="addSp delSp modSp mod addCm modNotes">
        <pc:chgData name="Linda James" userId="80218d6f-7c44-4d8e-b95c-06dddfb71ab5" providerId="ADAL" clId="{2665BFA0-9668-4600-BB59-50D993BBD65C}" dt="2023-01-15T17:48:45.795" v="13819" actId="20577"/>
        <pc:sldMkLst>
          <pc:docMk/>
          <pc:sldMk cId="518958494" sldId="299"/>
        </pc:sldMkLst>
        <pc:spChg chg="mod">
          <ac:chgData name="Linda James" userId="80218d6f-7c44-4d8e-b95c-06dddfb71ab5" providerId="ADAL" clId="{2665BFA0-9668-4600-BB59-50D993BBD65C}" dt="2023-01-15T17:48:45.795" v="13819" actId="20577"/>
          <ac:spMkLst>
            <pc:docMk/>
            <pc:sldMk cId="518958494" sldId="299"/>
            <ac:spMk id="2" creationId="{C5C8B44E-DAC3-7C86-90C6-6550805FB84E}"/>
          </ac:spMkLst>
        </pc:spChg>
        <pc:spChg chg="add del mod">
          <ac:chgData name="Linda James" userId="80218d6f-7c44-4d8e-b95c-06dddfb71ab5" providerId="ADAL" clId="{2665BFA0-9668-4600-BB59-50D993BBD65C}" dt="2023-01-14T15:28:23.721" v="12190" actId="3680"/>
          <ac:spMkLst>
            <pc:docMk/>
            <pc:sldMk cId="518958494" sldId="299"/>
            <ac:spMk id="4" creationId="{E4EC8EB5-FE2C-0385-7E6D-D8D06476C680}"/>
          </ac:spMkLst>
        </pc:spChg>
        <pc:spChg chg="add del mod">
          <ac:chgData name="Linda James" userId="80218d6f-7c44-4d8e-b95c-06dddfb71ab5" providerId="ADAL" clId="{2665BFA0-9668-4600-BB59-50D993BBD65C}" dt="2023-01-14T15:29:14.928" v="12195" actId="3680"/>
          <ac:spMkLst>
            <pc:docMk/>
            <pc:sldMk cId="518958494" sldId="299"/>
            <ac:spMk id="8" creationId="{621B1A2E-9E2D-5B5C-71CE-BCAC3A9F2E44}"/>
          </ac:spMkLst>
        </pc:spChg>
        <pc:graphicFrameChg chg="add del mod ord modGraphic">
          <ac:chgData name="Linda James" userId="80218d6f-7c44-4d8e-b95c-06dddfb71ab5" providerId="ADAL" clId="{2665BFA0-9668-4600-BB59-50D993BBD65C}" dt="2023-01-14T15:28:57.102" v="12194" actId="21"/>
          <ac:graphicFrameMkLst>
            <pc:docMk/>
            <pc:sldMk cId="518958494" sldId="299"/>
            <ac:graphicFrameMk id="5" creationId="{EF77652F-FD0C-4E21-9A28-CF74DCCE9ABA}"/>
          </ac:graphicFrameMkLst>
        </pc:graphicFrameChg>
        <pc:graphicFrameChg chg="del modGraphic">
          <ac:chgData name="Linda James" userId="80218d6f-7c44-4d8e-b95c-06dddfb71ab5" providerId="ADAL" clId="{2665BFA0-9668-4600-BB59-50D993BBD65C}" dt="2023-01-14T15:05:41.821" v="10927" actId="21"/>
          <ac:graphicFrameMkLst>
            <pc:docMk/>
            <pc:sldMk cId="518958494" sldId="299"/>
            <ac:graphicFrameMk id="7" creationId="{80884FBB-16A1-1C79-F909-B229AC39458E}"/>
          </ac:graphicFrameMkLst>
        </pc:graphicFrameChg>
        <pc:graphicFrameChg chg="add mod ord modGraphic">
          <ac:chgData name="Linda James" userId="80218d6f-7c44-4d8e-b95c-06dddfb71ab5" providerId="ADAL" clId="{2665BFA0-9668-4600-BB59-50D993BBD65C}" dt="2023-01-14T15:41:54.577" v="12933"/>
          <ac:graphicFrameMkLst>
            <pc:docMk/>
            <pc:sldMk cId="518958494" sldId="299"/>
            <ac:graphicFrameMk id="9" creationId="{62F667F7-ADE4-6458-7AAA-484C116ED07E}"/>
          </ac:graphicFrameMkLst>
        </pc:graphicFrameChg>
      </pc:sldChg>
      <pc:sldMasterChg chg="delSldLayout">
        <pc:chgData name="Linda James" userId="80218d6f-7c44-4d8e-b95c-06dddfb71ab5" providerId="ADAL" clId="{2665BFA0-9668-4600-BB59-50D993BBD65C}" dt="2023-01-14T13:56:57.553" v="8327" actId="2696"/>
        <pc:sldMasterMkLst>
          <pc:docMk/>
          <pc:sldMasterMk cId="3177977002" sldId="2147483648"/>
        </pc:sldMasterMkLst>
        <pc:sldLayoutChg chg="del">
          <pc:chgData name="Linda James" userId="80218d6f-7c44-4d8e-b95c-06dddfb71ab5" providerId="ADAL" clId="{2665BFA0-9668-4600-BB59-50D993BBD65C}" dt="2023-01-14T13:56:57.553" v="8327" actId="2696"/>
          <pc:sldLayoutMkLst>
            <pc:docMk/>
            <pc:sldMasterMk cId="3177977002" sldId="2147483648"/>
            <pc:sldLayoutMk cId="3177941085" sldId="2147483669"/>
          </pc:sldLayoutMkLst>
        </pc:sldLayoutChg>
      </pc:sldMasterChg>
    </pc:docChg>
  </pc:docChgLst>
  <pc:docChgLst>
    <pc:chgData name="Linda James" userId="80218d6f-7c44-4d8e-b95c-06dddfb71ab5" providerId="ADAL" clId="{23BCADEF-18CC-4266-969B-C54751F0C5C5}"/>
    <pc:docChg chg="modSld">
      <pc:chgData name="Linda James" userId="80218d6f-7c44-4d8e-b95c-06dddfb71ab5" providerId="ADAL" clId="{23BCADEF-18CC-4266-969B-C54751F0C5C5}" dt="2023-03-22T15:00:41.034" v="36" actId="20577"/>
      <pc:docMkLst>
        <pc:docMk/>
      </pc:docMkLst>
      <pc:sldChg chg="modNotesTx">
        <pc:chgData name="Linda James" userId="80218d6f-7c44-4d8e-b95c-06dddfb71ab5" providerId="ADAL" clId="{23BCADEF-18CC-4266-969B-C54751F0C5C5}" dt="2023-03-22T15:00:41.034" v="36" actId="20577"/>
        <pc:sldMkLst>
          <pc:docMk/>
          <pc:sldMk cId="1492083113"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ommunicationpassports.org.u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latin typeface="Arial" panose="020B0604020202020204" pitchFamily="34" charset="0"/>
                <a:ea typeface="+mn-ea"/>
                <a:cs typeface="Arial" panose="020B0604020202020204" pitchFamily="34" charset="0"/>
              </a:rPr>
              <a:t>Speaker notes</a:t>
            </a:r>
          </a:p>
          <a:p>
            <a:endParaRPr lang="en-GB" sz="1200" b="1" kern="1200" dirty="0">
              <a:solidFill>
                <a:schemeClr val="tx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Introductions as appropriate to the session.</a:t>
            </a:r>
          </a:p>
          <a:p>
            <a:pPr marL="171450" indent="-17145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This presentation is one of 12 training</a:t>
            </a:r>
            <a:r>
              <a:rPr lang="en-GB" dirty="0">
                <a:latin typeface="Arial" panose="020B0604020202020204" pitchFamily="34" charset="0"/>
                <a:cs typeface="Arial" panose="020B0604020202020204" pitchFamily="34" charset="0"/>
                <a:sym typeface="Arial"/>
              </a:rPr>
              <a:t> resources </a:t>
            </a:r>
            <a:r>
              <a:rPr lang="en-GB" dirty="0">
                <a:latin typeface="Arial" panose="020B0604020202020204" pitchFamily="34" charset="0"/>
                <a:ea typeface="Arial"/>
                <a:cs typeface="Arial" panose="020B0604020202020204" pitchFamily="34" charset="0"/>
                <a:sym typeface="Arial"/>
              </a:rPr>
              <a:t>related to the CFVI and has a focus on Area 3 of the framework: Communication</a:t>
            </a:r>
            <a:endParaRPr lang="en-GB" sz="1200" kern="1200" dirty="0">
              <a:solidFill>
                <a:schemeClr val="tx1"/>
              </a:solidFill>
              <a:latin typeface="Arial" panose="020B0604020202020204" pitchFamily="34" charset="0"/>
              <a:ea typeface="+mn-ea"/>
              <a:cs typeface="Arial" panose="020B0604020202020204" pitchFamily="34" charset="0"/>
              <a:sym typeface="Arial"/>
            </a:endParaRPr>
          </a:p>
          <a:p>
            <a:endParaRPr lang="en-GB" b="1" i="0" dirty="0">
              <a:latin typeface="Arial" panose="020B0604020202020204" pitchFamily="34" charset="0"/>
              <a:ea typeface="Arial"/>
              <a:cs typeface="Arial" panose="020B0604020202020204" pitchFamily="34" charset="0"/>
              <a:sym typeface="Arial"/>
            </a:endParaRPr>
          </a:p>
          <a:p>
            <a:r>
              <a:rPr lang="en-GB" b="1" i="0" dirty="0">
                <a:latin typeface="Arial" panose="020B0604020202020204" pitchFamily="34" charset="0"/>
                <a:ea typeface="Arial"/>
                <a:cs typeface="Arial" panose="020B0604020202020204" pitchFamily="34" charset="0"/>
                <a:sym typeface="Arial"/>
              </a:rPr>
              <a:t>Guidance for speaker</a:t>
            </a:r>
          </a:p>
          <a:p>
            <a:pPr marL="171450" indent="-171450">
              <a:buFont typeface="Arial" panose="020B0604020202020204" pitchFamily="34" charset="0"/>
              <a:buChar char="•"/>
            </a:pPr>
            <a:r>
              <a:rPr lang="en-GB" b="0" i="0" dirty="0">
                <a:latin typeface="Arial" panose="020B0604020202020204" pitchFamily="34" charset="0"/>
                <a:ea typeface="Arial"/>
                <a:cs typeface="Arial" panose="020B0604020202020204" pitchFamily="34" charset="0"/>
                <a:sym typeface="Arial"/>
              </a:rPr>
              <a:t>I</a:t>
            </a:r>
            <a:r>
              <a:rPr lang="en-GB" i="0" dirty="0">
                <a:latin typeface="Arial" panose="020B0604020202020204" pitchFamily="34" charset="0"/>
                <a:ea typeface="Arial"/>
                <a:cs typeface="Arial" panose="020B0604020202020204" pitchFamily="34" charset="0"/>
                <a:sym typeface="Arial"/>
              </a:rPr>
              <a:t>f you have worked closely with a Speech and Language Therapist with a particular child/groups of children in the area of communication, you might consider planning and/or delivering your presentation jointly with them.</a:t>
            </a:r>
            <a:r>
              <a:rPr lang="en-GB" dirty="0">
                <a:latin typeface="Arial" panose="020B0604020202020204" pitchFamily="34" charset="0"/>
                <a:ea typeface="Arial"/>
                <a:cs typeface="Arial" panose="020B0604020202020204" pitchFamily="34" charset="0"/>
                <a:sym typeface="Arial"/>
              </a:rPr>
              <a:t> </a:t>
            </a:r>
            <a:endParaRPr lang="en-GB" dirty="0">
              <a:latin typeface="Arial" panose="020B0604020202020204" pitchFamily="34" charset="0"/>
              <a:ea typeface="Arial"/>
              <a:cs typeface="Arial" panose="020B0604020202020204" pitchFamily="34" charset="0"/>
            </a:endParaRPr>
          </a:p>
          <a:p>
            <a:pPr marL="228600" lvl="0" indent="0" algn="just"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FontTx/>
              <a:buNone/>
            </a:pPr>
            <a:endParaRPr lang="en-GB" dirty="0">
              <a:latin typeface="Arial"/>
              <a:ea typeface="Arial"/>
              <a:cs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Pose the question to the audience. They can respond as a whole audience or you can pop them in time limited discussion groups or use post-it notes of responses etc.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Points discussed/raised may include: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communication (in babies/v. young children) fosters attachment with significant others e.g. family.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communication with others is key to being able express needs/having these met; expressing thoughts and feelings; developing and maintaining relationships; understanding information presented to you/asked of you e.g. “Put on your coat before we……...”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communication is important for social and emotional well being and resilience and accessing education/wider world</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communication also encompasses non-verbal communication (gesture/eye contact/body language/facial expression) is powerful: to understand it is important. </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Activity</a:t>
            </a:r>
          </a:p>
          <a:p>
            <a:r>
              <a:rPr lang="en-GB" dirty="0">
                <a:latin typeface="Arial" panose="020B0604020202020204" pitchFamily="34" charset="0"/>
                <a:cs typeface="Arial" panose="020B0604020202020204" pitchFamily="34" charset="0"/>
              </a:rPr>
              <a:t>For each of the points raised by the audience, or used from the points above; discuss how having a VI might impact. </a:t>
            </a: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567782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This slide and the next provide examples from the CFVI of targeted intervention approaches for this area to reduce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 and remove others;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the full list to demonstrate that a wide range of approaches can be drawn upon to support development in this area.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You might want to point out/discuss how areas of the CFVI overlap, </a:t>
            </a:r>
            <a:r>
              <a:rPr lang="en-GB" sz="1200" b="0" dirty="0">
                <a:latin typeface="Arial" panose="020B0604020202020204" pitchFamily="34" charset="0"/>
                <a:cs typeface="Arial" panose="020B0604020202020204" pitchFamily="34" charset="0"/>
              </a:rPr>
              <a:t>and although the focus here is Area 3, there are obvious links to other areas:</a:t>
            </a:r>
            <a:r>
              <a:rPr lang="en-GB" sz="1200"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 Area 4: Literacy; Area 8: Technology; Area 9: Health: Social, Emotional and Physical Wellbeing; Area 11: Preparing for Adulthood.</a:t>
            </a:r>
            <a:r>
              <a:rPr lang="en-GB" sz="1200" dirty="0">
                <a:latin typeface="Arial" panose="020B0604020202020204" pitchFamily="34" charset="0"/>
                <a:cs typeface="Arial" panose="020B0604020202020204" pitchFamily="34" charset="0"/>
              </a:rPr>
              <a:t> </a:t>
            </a: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may wish to discuss in general terms or via a child specific example re a </a:t>
            </a:r>
            <a:r>
              <a:rPr lang="en-GB" sz="1200" b="1" i="0" dirty="0">
                <a:effectLst/>
                <a:latin typeface="Arial" panose="020B0604020202020204" pitchFamily="34" charset="0"/>
                <a:ea typeface="Times New Roman" panose="02020603050405020304" pitchFamily="18" charset="0"/>
                <a:cs typeface="Arial" panose="020B0604020202020204" pitchFamily="34" charset="0"/>
              </a:rPr>
              <a:t>communication pathway plan </a:t>
            </a:r>
            <a:r>
              <a:rPr lang="en-GB" sz="1200" b="0" i="0" dirty="0">
                <a:effectLst/>
                <a:latin typeface="Arial" panose="020B0604020202020204" pitchFamily="34" charset="0"/>
                <a:ea typeface="Times New Roman" panose="02020603050405020304" pitchFamily="18" charset="0"/>
                <a:cs typeface="Arial" panose="020B0604020202020204" pitchFamily="34" charset="0"/>
              </a:rPr>
              <a:t>that </a:t>
            </a:r>
            <a:r>
              <a:rPr lang="en-GB" sz="1200" i="0" dirty="0">
                <a:effectLst/>
                <a:latin typeface="Arial" panose="020B0604020202020204" pitchFamily="34" charset="0"/>
                <a:ea typeface="Times New Roman" panose="02020603050405020304" pitchFamily="18" charset="0"/>
                <a:cs typeface="Arial" panose="020B0604020202020204" pitchFamily="34" charset="0"/>
              </a:rPr>
              <a:t>shows how </a:t>
            </a:r>
            <a:r>
              <a:rPr lang="en-GB" sz="1200" b="1" i="0" dirty="0">
                <a:effectLst/>
                <a:latin typeface="Arial" panose="020B0604020202020204" pitchFamily="34" charset="0"/>
                <a:ea typeface="Times New Roman" panose="02020603050405020304" pitchFamily="18" charset="0"/>
                <a:cs typeface="Arial" panose="020B0604020202020204" pitchFamily="34" charset="0"/>
              </a:rPr>
              <a:t>access needs </a:t>
            </a:r>
            <a:r>
              <a:rPr lang="en-GB" sz="1200" i="0" dirty="0">
                <a:effectLst/>
                <a:latin typeface="Arial" panose="020B0604020202020204" pitchFamily="34" charset="0"/>
                <a:ea typeface="Times New Roman" panose="02020603050405020304" pitchFamily="18" charset="0"/>
                <a:cs typeface="Arial" panose="020B0604020202020204" pitchFamily="34" charset="0"/>
              </a:rPr>
              <a:t>can change over time for a child/young person with vision impairment and how these might be assessed e.g. via the Developmental Journal for babies and young children with visual impairment (DJVI)/discussion with parents and other agencies involved; assessing a child's social communication skills using an age appropriate checklist etc.</a:t>
            </a: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might want to talk about your role here (and the role of others)</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e.g.</a:t>
            </a:r>
          </a:p>
          <a:p>
            <a:pPr marL="171450" indent="-171450">
              <a:buFont typeface="Arial" panose="020B0604020202020204" pitchFamily="34" charset="0"/>
              <a:buChar cha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Courier New" panose="02070309020205020404" pitchFamily="49" charset="0"/>
              <a:buChar char="o"/>
            </a:pP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kern="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a:t>
            </a:r>
            <a:r>
              <a:rPr lang="en-GB" sz="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upporting parents/caregivers to understand and use communication pathway</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en-GB"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ensuring that all staff working with CYP with VI are aware of communication pathway and are</a:t>
            </a:r>
            <a:r>
              <a:rPr lang="en-GB"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using 'common approach’</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en-GB"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teaching on modes of communication for informal settings, e.g., texting, emojis, phone calls, apps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GB" sz="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teaching on non-verbal communication, e.g., how our faces might change when expressing various emotions; or how our hands might move and point when we talk/refer to something</a:t>
            </a:r>
          </a:p>
          <a:p>
            <a:pPr marL="742950" lvl="1" indent="-285750">
              <a:lnSpc>
                <a:spcPct val="107000"/>
              </a:lnSpc>
              <a:spcAft>
                <a:spcPts val="800"/>
              </a:spcAft>
              <a:buFont typeface="Courier New" panose="02070309020205020404" pitchFamily="49" charset="0"/>
              <a:buChar char="o"/>
            </a:pPr>
            <a:r>
              <a:rPr lang="en-GB" sz="12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explicitly teaching and role-playing the use of tone, politeness, body language</a:t>
            </a:r>
          </a:p>
          <a:p>
            <a:pPr marL="742950" lvl="1" indent="-285750">
              <a:lnSpc>
                <a:spcPct val="107000"/>
              </a:lnSpc>
              <a:spcAft>
                <a:spcPts val="800"/>
              </a:spcAft>
              <a:buFont typeface="Courier New" panose="02070309020205020404" pitchFamily="49" charset="0"/>
              <a:buChar char="o"/>
            </a:pP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development/teaching of listening skills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can use</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a </a:t>
            </a:r>
            <a:r>
              <a:rPr lang="en-GB" sz="1200" b="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customisable slide (slide 12) </a:t>
            </a:r>
            <a:r>
              <a:rPr lang="en-GB" sz="1200" i="0" dirty="0">
                <a:effectLst/>
                <a:latin typeface="Arial" panose="020B0604020202020204" pitchFamily="34" charset="0"/>
                <a:ea typeface="Times New Roman" panose="02020603050405020304" pitchFamily="18" charset="0"/>
                <a:cs typeface="Arial" panose="020B0604020202020204" pitchFamily="34" charset="0"/>
              </a:rPr>
              <a:t>to provide an example of a </a:t>
            </a:r>
            <a:r>
              <a:rPr lang="en-GB" sz="1200" b="1" i="0" dirty="0">
                <a:effectLst/>
                <a:latin typeface="Arial" panose="020B0604020202020204" pitchFamily="34" charset="0"/>
                <a:ea typeface="Times New Roman" panose="02020603050405020304" pitchFamily="18" charset="0"/>
                <a:cs typeface="Arial" panose="020B0604020202020204" pitchFamily="34" charset="0"/>
              </a:rPr>
              <a:t>communication pathway plan </a:t>
            </a:r>
            <a:r>
              <a:rPr lang="en-GB" sz="1200" i="0" dirty="0">
                <a:effectLst/>
                <a:latin typeface="Arial" panose="020B0604020202020204" pitchFamily="34" charset="0"/>
                <a:ea typeface="Times New Roman" panose="02020603050405020304" pitchFamily="18" charset="0"/>
                <a:cs typeface="Arial" panose="020B0604020202020204" pitchFamily="34" charset="0"/>
              </a:rPr>
              <a:t>and the targeted invention approaches (current or planned) for a selected child/young person.</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you focus on  a particular child/young person and the interventions needed/in place, it would be good to clearly indicate which stakeholders are responsible for delivery/reinforcement/monitoring etc.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provides further examples from the CFVI of targeted intervention approaches for this area to reduce barriers to learning. As with the previous slide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 and remove others;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defRPr/>
            </a:pPr>
            <a:r>
              <a:rPr lang="en-GB" dirty="0">
                <a:latin typeface="Arial"/>
                <a:cs typeface="Arial"/>
              </a:rPr>
              <a:t>run through the full list to demonstrate that a wide range of approaches can be drawn upon to support development in this area</a:t>
            </a:r>
          </a:p>
          <a:p>
            <a:pPr marR="0" lvl="0" algn="l" defTabSz="914400" rtl="0" eaLnBrk="1" fontAlgn="auto" latinLnBrk="0" hangingPunct="1">
              <a:lnSpc>
                <a:spcPct val="100000"/>
              </a:lnSpc>
              <a:spcBef>
                <a:spcPts val="0"/>
              </a:spcBef>
              <a:spcAft>
                <a:spcPts val="0"/>
              </a:spcAft>
              <a:buClrTx/>
              <a:buSzTx/>
              <a:tabLst/>
              <a:defRPr/>
            </a:pPr>
            <a:endParaRPr lang="en-GB" b="1" dirty="0">
              <a:cs typeface="Calibri"/>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3941973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ea typeface="Calibri" panose="020F0502020204030204"/>
                <a:cs typeface="Arial" panose="020B0604020202020204" pitchFamily="34" charset="0"/>
              </a:rPr>
              <a:t>Use this slide to provide a brief overview</a:t>
            </a:r>
            <a:r>
              <a:rPr lang="en-GB" dirty="0">
                <a:latin typeface="Arial" panose="020B0604020202020204" pitchFamily="34" charset="0"/>
                <a:cs typeface="Arial" panose="020B0604020202020204" pitchFamily="34" charset="0"/>
              </a:rPr>
              <a:t>  in line with the bullet points of what has informed the support of a selected young person if you are using this training resource to discuss a particular young person. If the student has additional needs, these might also be included/outlined.</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a:t>
            </a:r>
          </a:p>
          <a:p>
            <a:pPr marL="0" indent="0">
              <a:buFont typeface="Arial" panose="020B0604020202020204" pitchFamily="34" charset="0"/>
              <a:buNone/>
            </a:pP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 providing details of the child’s vision impairment include</a:t>
            </a:r>
            <a:r>
              <a:rPr lang="en-GB" sz="1200" dirty="0">
                <a:effectLst/>
                <a:latin typeface="Arial" panose="020B0604020202020204" pitchFamily="34"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a:t>
            </a:r>
            <a:r>
              <a:rPr lang="en-GB" dirty="0">
                <a:latin typeface="Arial" panose="020B0604020202020204" pitchFamily="34" charset="0"/>
                <a:ea typeface="Times New Roman" panose="02020603050405020304" pitchFamily="18"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child’s vision impairment can influence their communication.</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communication try to align these with the terminology used in the CFVI for this area (presented on slides 10 and 11).</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communication.</a:t>
            </a:r>
          </a:p>
          <a:p>
            <a:pPr>
              <a:lnSpc>
                <a:spcPct val="106000"/>
              </a:lnSpc>
              <a:spcAft>
                <a:spcPts val="8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pupil with for example:</a:t>
            </a:r>
          </a:p>
          <a:p>
            <a:pPr marL="171450" indent="-171450">
              <a:spcAft>
                <a:spcPts val="800"/>
              </a:spcAft>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Video of specialist staff working with them to support communication;</a:t>
            </a:r>
          </a:p>
          <a:p>
            <a:pPr marL="171450" indent="-171450">
              <a:spcAft>
                <a:spcPts val="8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Demonstrating any equipment/toys etc. that are used;</a:t>
            </a:r>
          </a:p>
          <a:p>
            <a:pPr marL="171450" indent="-171450">
              <a:spcAft>
                <a:spcPts val="800"/>
              </a:spcAft>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Showing a/some modified curriculum activities and why/how these have been modified e.g. objects to support stories or the carpet sharing of weekend activities; </a:t>
            </a:r>
          </a:p>
          <a:p>
            <a:pPr marL="171450" indent="-171450">
              <a:spcAft>
                <a:spcPts val="8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Assessments undertaken and recommendations arising.</a:t>
            </a:r>
          </a:p>
          <a:p>
            <a:pPr marL="0" indent="0">
              <a:buNone/>
            </a:pPr>
            <a:endParaRPr lang="en-GB" i="1"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Run through the key points.</a:t>
            </a: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cs typeface="Arial" panose="020B0604020202020204" pitchFamily="34" charset="0"/>
              </a:rPr>
              <a:t>You may wish to invite the audience to list other key points or take away messages they would like to share for this area. </a:t>
            </a:r>
            <a:endParaRPr lang="en-GB" sz="1200" b="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Bookshare Hub and outline a few relevant resources that are listed there.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dirty="0">
                <a:effectLst/>
                <a:latin typeface="Arial" panose="020B0604020202020204" pitchFamily="34" charset="0"/>
                <a:ea typeface="Times New Roman" panose="02020603050405020304" pitchFamily="18" charset="0"/>
                <a:cs typeface="Arial" panose="020B0604020202020204" pitchFamily="34" charset="0"/>
              </a:rPr>
              <a:t>The current link to the CFVI Bookshare hub</a:t>
            </a:r>
            <a:r>
              <a:rPr lang="en-GB" dirty="0">
                <a:latin typeface="Arial" panose="020B0604020202020204" pitchFamily="34" charset="0"/>
                <a:ea typeface="Times New Roman" panose="02020603050405020304" pitchFamily="18" charset="0"/>
                <a:cs typeface="Arial" panose="020B0604020202020204" pitchFamily="34" charset="0"/>
              </a:rPr>
              <a:t> </a:t>
            </a:r>
            <a:r>
              <a:rPr lang="en-GB" dirty="0">
                <a:effectLst/>
                <a:latin typeface="Arial" panose="020B0604020202020204" pitchFamily="34" charset="0"/>
                <a:ea typeface="Times New Roman" panose="02020603050405020304" pitchFamily="18" charset="0"/>
                <a:cs typeface="Arial" panose="020B0604020202020204" pitchFamily="34" charset="0"/>
              </a:rPr>
              <a:t> may change over time so do check the link when planning the session.</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15</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Guidance for speaker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Include other references as appropriate if you draw on these in your presentation. </a:t>
            </a:r>
            <a:endParaRPr lang="en-GB" i="1"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57200" indent="-22860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There are 4 partner organisations involved in the </a:t>
            </a:r>
            <a:r>
              <a:rPr lang="en-GB" dirty="0">
                <a:solidFill>
                  <a:srgbClr val="000000"/>
                </a:solidFill>
                <a:latin typeface="Arial" panose="020B0604020202020204" pitchFamily="34" charset="0"/>
                <a:ea typeface="Arial"/>
                <a:cs typeface="Arial" panose="020B0604020202020204" pitchFamily="34" charset="0"/>
                <a:sym typeface="Arial"/>
              </a:rPr>
              <a:t>CFVI project (refer to the logos at the bottom of the slide). </a:t>
            </a:r>
          </a:p>
          <a:p>
            <a:pPr marL="228600">
              <a:spcBef>
                <a:spcPts val="805"/>
              </a:spcBef>
              <a:buSzPts val="1400"/>
            </a:pPr>
            <a:endParaRPr lang="en-GB" dirty="0">
              <a:solidFill>
                <a:srgbClr val="000000"/>
              </a:solidFill>
              <a:latin typeface="Arial" panose="020B0604020202020204" pitchFamily="34" charset="0"/>
              <a:ea typeface="Arial"/>
              <a:cs typeface="Arial" panose="020B0604020202020204" pitchFamily="34" charset="0"/>
            </a:endParaRPr>
          </a:p>
          <a:p>
            <a:pPr marL="228600" lvl="0" algn="l" rtl="0">
              <a:lnSpc>
                <a:spcPct val="100000"/>
              </a:lnSpc>
              <a:spcBef>
                <a:spcPts val="805"/>
              </a:spcBef>
              <a:spcAft>
                <a:spcPts val="0"/>
              </a:spcAft>
              <a:buSzPts val="1400"/>
            </a:pPr>
            <a:r>
              <a:rPr lang="en-GB" b="1" dirty="0">
                <a:solidFill>
                  <a:srgbClr val="000000"/>
                </a:solidFill>
                <a:latin typeface="Arial" panose="020B0604020202020204" pitchFamily="34" charset="0"/>
                <a:ea typeface="Arial"/>
                <a:cs typeface="Arial" panose="020B0604020202020204" pitchFamily="34" charset="0"/>
                <a:sym typeface="Arial"/>
              </a:rPr>
              <a:t>Optional background: (see also p.34 of CFVI)</a:t>
            </a:r>
            <a:endParaRPr lang="en-GB" b="1" dirty="0">
              <a:solidFill>
                <a:srgbClr val="000000"/>
              </a:solidFill>
              <a:latin typeface="Arial" panose="020B0604020202020204" pitchFamily="34" charset="0"/>
              <a:ea typeface="Arial"/>
              <a:cs typeface="Arial" panose="020B0604020202020204" pitchFamily="34" charset="0"/>
            </a:endParaRP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00050" indent="-171450">
              <a:spcBef>
                <a:spcPts val="805"/>
              </a:spcBef>
              <a:buSzPts val="1400"/>
              <a:buFont typeface="Arial"/>
              <a:buChar char="•"/>
            </a:pPr>
            <a:r>
              <a:rPr lang="en-GB" dirty="0">
                <a:solidFill>
                  <a:srgbClr val="000000"/>
                </a:solidFill>
                <a:latin typeface="Arial" panose="020B0604020202020204" pitchFamily="34" charset="0"/>
                <a:ea typeface="Arial"/>
                <a:cs typeface="Arial" panose="020B0604020202020204" pitchFamily="34" charset="0"/>
                <a:sym typeface="Arial"/>
              </a:rPr>
              <a:t>The project was funded by the Royal National Institute of Blind People [RNIB].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Professional Association for Vision Impairment Workforce – VIEW – was involved in working to secure resources for the resource hub and in devising this training.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latin typeface="Arial" panose="020B0604020202020204" pitchFamily="34" charset="0"/>
                <a:cs typeface="Arial" panose="020B0604020202020204" pitchFamily="34" charset="0"/>
              </a:rPr>
              <a:t>Thomas Pocklington Trust (TPT), is a national charity which supports blind and partially sighted people with a focus on Education, Employment and Engagement, providing guidance and advice. In Phase 2 of the project TPT will be working on influencing educational policy. </a:t>
            </a:r>
            <a:endParaRPr lang="en-GB" b="0"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Different aspects of the project are led by different project partners. The production of the training/CPD materials was led by VIEW </a:t>
            </a:r>
            <a:r>
              <a:rPr lang="en-GB" b="0" dirty="0">
                <a:solidFill>
                  <a:srgbClr val="404040"/>
                </a:solidFill>
                <a:latin typeface="Arial" panose="020B0604020202020204" pitchFamily="34" charset="0"/>
                <a:ea typeface="Arial"/>
                <a:cs typeface="Arial" panose="020B0604020202020204" pitchFamily="34" charset="0"/>
                <a:sym typeface="Arial"/>
              </a:rPr>
              <a:t>in association with a consultation group of key stakeholders who work in the field of VI Education.</a:t>
            </a:r>
            <a:r>
              <a:rPr lang="en-GB" dirty="0">
                <a:solidFill>
                  <a:srgbClr val="404040"/>
                </a:solidFill>
                <a:latin typeface="Arial" panose="020B0604020202020204" pitchFamily="34" charset="0"/>
                <a:ea typeface="Arial"/>
                <a:cs typeface="Arial" panose="020B0604020202020204" pitchFamily="34" charset="0"/>
                <a:sym typeface="Arial"/>
              </a:rPr>
              <a:t> </a:t>
            </a:r>
            <a:endParaRPr dirty="0">
              <a:latin typeface="Arial" panose="020B0604020202020204" pitchFamily="34" charset="0"/>
              <a:cs typeface="Arial" panose="020B0604020202020204" pitchFamily="34" charset="0"/>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sym typeface="Arial"/>
            </a:endParaRPr>
          </a:p>
          <a:p>
            <a:pPr marL="285750" marR="0" lvl="0" indent="-285750" algn="l"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dirty="0">
                <a:latin typeface="Arial" panose="020B0604020202020204" pitchFamily="34" charset="0"/>
                <a:ea typeface="Arial"/>
                <a:cs typeface="Arial" panose="020B0604020202020204" pitchFamily="34" charset="0"/>
                <a:sym typeface="Arial"/>
              </a:rPr>
              <a:t>This slide provides an overview of the 11 areas of the CFVI. </a:t>
            </a:r>
            <a:r>
              <a:rPr lang="en-GB" sz="1200" dirty="0">
                <a:effectLst/>
                <a:latin typeface="Arial" panose="020B0604020202020204" pitchFamily="34" charset="0"/>
                <a:ea typeface="Arial" panose="020B0604020202020204" pitchFamily="34" charset="0"/>
                <a:cs typeface="Arial" panose="020B0604020202020204" pitchFamily="34" charset="0"/>
              </a:rPr>
              <a:t>These areas were identified through the CFVI research project as being of particular importance in </a:t>
            </a:r>
            <a:r>
              <a:rPr lang="en-US" b="0" i="0" dirty="0">
                <a:solidFill>
                  <a:srgbClr val="111111"/>
                </a:solidFill>
                <a:effectLst/>
                <a:latin typeface="Arial" panose="020B0604020202020204" pitchFamily="34" charset="0"/>
                <a:cs typeface="Arial" panose="020B0604020202020204" pitchFamily="34" charset="0"/>
              </a:rPr>
              <a:t>supporting children and young people with vision impairment access an appropriate and equitable education.</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Intervention seeks to facilitate ‘learning to access’ and ‘access to learning’.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This presentation will focus on Area 3: Communication.</a:t>
            </a: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panose="020B0604020202020204" pitchFamily="34" charset="0"/>
                <a:ea typeface="Arial"/>
                <a:cs typeface="Arial" panose="020B0604020202020204" pitchFamily="34" charset="0"/>
                <a:sym typeface="Arial"/>
              </a:rPr>
              <a:t>Guidance for speaker</a:t>
            </a: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endParaRPr lang="en-GB" sz="120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sz="1200"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panose="020B0604020202020204" pitchFamily="34" charset="0"/>
                <a:ea typeface="Times New Roman" panose="02020603050405020304" pitchFamily="18" charset="0"/>
                <a:cs typeface="Arial" panose="020B0604020202020204" pitchFamily="34" charset="0"/>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L2A</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recognises that there is a need to teach an additional or specialist curriculum to promote learner independence and facilitate social inclusion and personal agency. It includes specialist interventions. Examples include orientation and mobility training (Area 5 of CFVI) and technology (Area 8 of CFVI)</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[when presenting these example can be customised as appropriate]</a:t>
            </a:r>
          </a:p>
          <a:p>
            <a:pPr marL="285750" indent="-285750">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200" dirty="0">
                <a:effectLst/>
                <a:latin typeface="Arial" panose="020B0604020202020204" pitchFamily="34" charset="0"/>
                <a:ea typeface="Times New Roman" panose="02020603050405020304" pitchFamily="18" charset="0"/>
                <a:cs typeface="Arial" panose="020B0604020202020204" pitchFamily="34" charset="0"/>
              </a:rPr>
              <a:t> </a:t>
            </a:r>
          </a:p>
          <a:p>
            <a:pPr marL="0" marR="0" lvl="0" indent="0" rtl="0">
              <a:lnSpc>
                <a:spcPct val="100000"/>
              </a:lnSpc>
              <a:spcBef>
                <a:spcPts val="0"/>
              </a:spcBef>
              <a:spcAft>
                <a:spcPts val="0"/>
              </a:spcAft>
              <a:buClr>
                <a:srgbClr val="000000"/>
              </a:buClr>
              <a:buSzPts val="1400"/>
              <a:buFont typeface="Arial"/>
              <a:buNone/>
            </a:pPr>
            <a:r>
              <a:rPr lang="en-GB" sz="1200" b="1" u="none" strike="noStrike" cap="none" dirty="0">
                <a:solidFill>
                  <a:schemeClr val="dk1"/>
                </a:solidFill>
                <a:latin typeface="Arial" panose="020B0604020202020204" pitchFamily="34" charset="0"/>
                <a:ea typeface="Arial"/>
                <a:cs typeface="Arial" panose="020B0604020202020204" pitchFamily="34" charset="0"/>
                <a:sym typeface="Arial"/>
              </a:rPr>
              <a:t>Key Principles:</a:t>
            </a:r>
            <a:endParaRPr lang="en-GB" sz="1200" b="1" dirty="0">
              <a:latin typeface="Arial" panose="020B0604020202020204" pitchFamily="34" charset="0"/>
              <a:cs typeface="Arial" panose="020B0604020202020204" pitchFamily="34" charset="0"/>
            </a:endParaRPr>
          </a:p>
          <a:p>
            <a:pPr marL="0" marR="0" lvl="0" indent="0" rtl="0">
              <a:lnSpc>
                <a:spcPct val="100000"/>
              </a:lnSpc>
              <a:spcBef>
                <a:spcPts val="0"/>
              </a:spcBef>
              <a:spcAft>
                <a:spcPts val="0"/>
              </a:spcAft>
              <a:buClr>
                <a:srgbClr val="000000"/>
              </a:buClr>
              <a:buSzPts val="1400"/>
              <a:buFont typeface="Arial"/>
              <a:buNone/>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 </a:t>
            </a:r>
            <a:endParaRPr lang="en-GB" sz="1200" dirty="0">
              <a:latin typeface="Arial" panose="020B0604020202020204" pitchFamily="34" charset="0"/>
              <a:cs typeface="Arial" panose="020B0604020202020204" pitchFamily="34" charset="0"/>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dirty="0">
              <a:latin typeface="Arial" panose="020B0604020202020204" pitchFamily="34" charset="0"/>
              <a:cs typeface="Arial" panose="020B0604020202020204" pitchFamily="34" charset="0"/>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endParaRPr lang="en-GB" sz="120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b="1"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lvl="0" algn="l" rtl="0">
              <a:lnSpc>
                <a:spcPct val="100000"/>
              </a:lnSpc>
              <a:spcBef>
                <a:spcPts val="0"/>
              </a:spcBef>
              <a:spcAft>
                <a:spcPts val="0"/>
              </a:spcAft>
              <a:buSzPts val="1400"/>
            </a:pPr>
            <a:endParaRPr lang="en-GB" sz="120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Noto Sans"/>
              <a:buNone/>
            </a:pPr>
            <a:endParaRPr lang="en-GB" sz="120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Noto Sans"/>
              <a:buNone/>
            </a:pPr>
            <a:endParaRPr lang="en-GB" sz="120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FontTx/>
              <a:buNone/>
            </a:pPr>
            <a:endParaRPr lang="en-GB" sz="1200" dirty="0">
              <a:latin typeface="Calibri" panose="020F0502020204030204"/>
              <a:ea typeface="Arial"/>
              <a:cs typeface="Calibri" panose="020F0502020204030204"/>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90396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rtl="0">
              <a:lnSpc>
                <a:spcPct val="100000"/>
              </a:lnSpc>
              <a:spcBef>
                <a:spcPts val="0"/>
              </a:spcBef>
              <a:spcAft>
                <a:spcPts val="0"/>
              </a:spcAft>
              <a:buSzPts val="1400"/>
              <a:buNone/>
            </a:pPr>
            <a:r>
              <a:rPr lang="en-GB" b="1" dirty="0">
                <a:latin typeface="Arial" panose="020B0604020202020204" pitchFamily="34" charset="0"/>
                <a:ea typeface="Arial"/>
                <a:cs typeface="Arial" panose="020B0604020202020204" pitchFamily="34" charset="0"/>
                <a:sym typeface="Arial"/>
              </a:rPr>
              <a:t>Speaker notes</a:t>
            </a:r>
            <a:endParaRPr lang="en-GB"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None/>
            </a:pPr>
            <a:endParaRPr lang="en-GB"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Run through the core training objectives on this slide. </a:t>
            </a:r>
          </a:p>
          <a:p>
            <a:pPr marL="457200" lvl="0" indent="-228600"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 relation to bullet point 4 about collaborative working you should stress the importance of involving the child/young person to whatever extent is possible, members of the family as well as the other key stakeholders who might be engaged - w</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e all have in supporting the development of communication for each child/young person. </a:t>
            </a:r>
            <a:endParaRPr lang="en-GB" sz="1200"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If you are then moving on from these slides to</a:t>
            </a:r>
            <a:r>
              <a:rPr lang="en-GB" sz="1200" dirty="0">
                <a:latin typeface="Arial" panose="020B0604020202020204" pitchFamily="34" charset="0"/>
                <a:ea typeface="+mn-ea"/>
                <a:cs typeface="Arial" panose="020B0604020202020204" pitchFamily="34" charset="0"/>
                <a:sym typeface="Arial"/>
              </a:rPr>
              <a:t> </a:t>
            </a:r>
            <a:r>
              <a:rPr lang="en-GB" sz="1200" dirty="0">
                <a:latin typeface="Arial" panose="020B0604020202020204" pitchFamily="34" charset="0"/>
                <a:ea typeface="Arial"/>
                <a:cs typeface="Arial" panose="020B0604020202020204" pitchFamily="34" charset="0"/>
                <a:sym typeface="Arial"/>
              </a:rPr>
              <a:t>customised training, you can briefly</a:t>
            </a:r>
            <a:r>
              <a:rPr lang="en-GB" sz="1200" dirty="0">
                <a:latin typeface="Arial" panose="020B0604020202020204" pitchFamily="34" charset="0"/>
                <a:ea typeface="+mn-ea"/>
                <a:cs typeface="Arial" panose="020B0604020202020204" pitchFamily="34" charset="0"/>
                <a:sym typeface="Arial"/>
              </a:rPr>
              <a:t> </a:t>
            </a:r>
            <a:r>
              <a:rPr lang="en-GB" sz="1200" dirty="0">
                <a:latin typeface="Arial" panose="020B0604020202020204" pitchFamily="34" charset="0"/>
                <a:ea typeface="Arial"/>
                <a:cs typeface="Arial" panose="020B0604020202020204" pitchFamily="34" charset="0"/>
                <a:sym typeface="Arial"/>
              </a:rPr>
              <a:t>outline the training objectives for this later part of your session too. </a:t>
            </a:r>
            <a:endParaRPr lang="en-GB" sz="1200"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None/>
            </a:pPr>
            <a:endParaRPr lang="en-GB" sz="1200"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None/>
            </a:pPr>
            <a:r>
              <a:rPr lang="en-GB" sz="1200" b="1" dirty="0">
                <a:latin typeface="Arial" panose="020B0604020202020204" pitchFamily="34" charset="0"/>
                <a:ea typeface="Arial"/>
                <a:cs typeface="Arial" panose="020B0604020202020204" pitchFamily="34" charset="0"/>
                <a:sym typeface="Arial"/>
              </a:rPr>
              <a:t>Guidance for speaker</a:t>
            </a:r>
            <a:endParaRPr lang="en-GB" sz="1200" b="1"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None/>
            </a:pPr>
            <a:endParaRPr lang="en-GB" sz="1200" b="1"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None/>
            </a:pPr>
            <a:r>
              <a:rPr lang="en-GB" sz="1200" dirty="0">
                <a:latin typeface="Arial" panose="020B0604020202020204" pitchFamily="34" charset="0"/>
                <a:ea typeface="Arial"/>
                <a:cs typeface="Arial" panose="020B0604020202020204" pitchFamily="34" charset="0"/>
                <a:sym typeface="Arial"/>
              </a:rPr>
              <a:t>Examples of possible additional training objectives are presented below:</a:t>
            </a:r>
            <a:endParaRPr lang="en-GB" sz="1200" dirty="0">
              <a:latin typeface="Arial" panose="020B0604020202020204" pitchFamily="34" charset="0"/>
              <a:ea typeface="Arial"/>
              <a:cs typeface="Arial" panose="020B0604020202020204" pitchFamily="34" charset="0"/>
            </a:endParaRPr>
          </a:p>
          <a:p>
            <a:pPr marL="457200" lvl="0" indent="-228600" rtl="0">
              <a:lnSpc>
                <a:spcPct val="100000"/>
              </a:lnSpc>
              <a:spcBef>
                <a:spcPts val="0"/>
              </a:spcBef>
              <a:spcAft>
                <a:spcPts val="0"/>
              </a:spcAft>
              <a:buSzPts val="1400"/>
              <a:buNone/>
            </a:pPr>
            <a:endParaRPr lang="en-GB" sz="1200" dirty="0">
              <a:latin typeface="Arial" panose="020B0604020202020204" pitchFamily="34" charset="0"/>
              <a:cs typeface="Arial" panose="020B0604020202020204" pitchFamily="34" charset="0"/>
            </a:endParaRPr>
          </a:p>
          <a:p>
            <a:pPr marL="400050" indent="-171450">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an overview of the communication approaches for</a:t>
            </a:r>
            <a:r>
              <a:rPr lang="en-GB" dirty="0">
                <a:latin typeface="Arial" panose="020B0604020202020204" pitchFamily="34" charset="0"/>
                <a:cs typeface="Arial" panose="020B0604020202020204" pitchFamily="34" charset="0"/>
                <a:sym typeface="Arial"/>
              </a:rPr>
              <a:t> </a:t>
            </a:r>
            <a:r>
              <a:rPr lang="en-GB" sz="1200" dirty="0">
                <a:latin typeface="Arial" panose="020B0604020202020204" pitchFamily="34" charset="0"/>
                <a:cs typeface="Arial" panose="020B0604020202020204" pitchFamily="34" charset="0"/>
                <a:sym typeface="Arial"/>
              </a:rPr>
              <a:t> (name of child), the interventions in place and how we can all support these interventions.</a:t>
            </a:r>
            <a:r>
              <a:rPr lang="en-GB" dirty="0">
                <a:latin typeface="Arial" panose="020B0604020202020204" pitchFamily="34" charset="0"/>
                <a:cs typeface="Arial" panose="020B0604020202020204" pitchFamily="34" charset="0"/>
                <a:sym typeface="Arial"/>
              </a:rPr>
              <a:t> </a:t>
            </a:r>
            <a:endParaRPr lang="en-GB" sz="1200" dirty="0">
              <a:latin typeface="Arial" panose="020B0604020202020204" pitchFamily="34" charset="0"/>
              <a:cs typeface="Arial" panose="020B0604020202020204" pitchFamily="34" charset="0"/>
            </a:endParaRPr>
          </a:p>
          <a:p>
            <a:pPr marL="400050" lvl="0" indent="-171450"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to explain why intervention pre-statutory school age from the sensory team is important for children with a VI.</a:t>
            </a:r>
            <a:endParaRPr lang="en-GB" sz="1200" dirty="0">
              <a:latin typeface="Arial" panose="020B0604020202020204" pitchFamily="34" charset="0"/>
              <a:cs typeface="Arial" panose="020B0604020202020204" pitchFamily="34" charset="0"/>
            </a:endParaRPr>
          </a:p>
          <a:p>
            <a:pPr marL="400050" lvl="0" indent="-171450"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rPr>
              <a:t>to </a:t>
            </a:r>
            <a:r>
              <a:rPr lang="en-GB" sz="1200" dirty="0">
                <a:effectLst/>
                <a:latin typeface="Arial" panose="020B0604020202020204" pitchFamily="34" charset="0"/>
                <a:cs typeface="Arial" panose="020B0604020202020204" pitchFamily="34" charset="0"/>
              </a:rPr>
              <a:t>provide examples of how to promote access and inclusion by developing a communication pathway that suits the learner best.</a:t>
            </a:r>
            <a:endParaRPr lang="en-GB" sz="1200" dirty="0">
              <a:latin typeface="Arial" panose="020B0604020202020204" pitchFamily="34" charset="0"/>
              <a:cs typeface="Arial" panose="020B0604020202020204" pitchFamily="34" charset="0"/>
            </a:endParaRPr>
          </a:p>
          <a:p>
            <a:pPr marL="400050" lvl="0" indent="-171450"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rPr>
              <a:t>to outline/discuss how we can work </a:t>
            </a:r>
            <a:r>
              <a:rPr lang="en-GB" sz="1200" dirty="0">
                <a:effectLst/>
                <a:latin typeface="Arial" panose="020B0604020202020204" pitchFamily="34" charset="0"/>
                <a:cs typeface="Arial" panose="020B0604020202020204" pitchFamily="34" charset="0"/>
              </a:rPr>
              <a:t>collaboratively/with other </a:t>
            </a:r>
            <a:r>
              <a:rPr lang="en-GB" sz="1200" dirty="0">
                <a:latin typeface="Arial" panose="020B0604020202020204" pitchFamily="34" charset="0"/>
                <a:cs typeface="Arial" panose="020B0604020202020204" pitchFamily="34" charset="0"/>
              </a:rPr>
              <a:t>agencies </a:t>
            </a:r>
            <a:r>
              <a:rPr lang="en-GB" sz="1200" dirty="0">
                <a:effectLst/>
                <a:latin typeface="Arial" panose="020B0604020202020204" pitchFamily="34" charset="0"/>
                <a:cs typeface="Arial" panose="020B0604020202020204" pitchFamily="34" charset="0"/>
              </a:rPr>
              <a:t>working with the learner and family to maximise the use and development of their communication skills.</a:t>
            </a:r>
          </a:p>
          <a:p>
            <a:pPr marL="400050" indent="-171450">
              <a:buSzPts val="1400"/>
              <a:buFont typeface="Arial" panose="020B0604020202020204" pitchFamily="34" charset="0"/>
              <a:buChar char="•"/>
            </a:pP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to summarise some typical differences in the developmental pathway of children with VI in communication</a:t>
            </a:r>
            <a:r>
              <a:rPr lang="en-GB" dirty="0">
                <a:solidFill>
                  <a:srgbClr val="222222"/>
                </a:solidFill>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endParaRPr>
          </a:p>
          <a:p>
            <a:pPr marL="400050" lvl="0" indent="-171450"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to discuss a common language/vocabulary that we use to support communication (SALT may have advised on this</a:t>
            </a:r>
            <a:r>
              <a:rPr lang="en-GB" dirty="0">
                <a:latin typeface="Arial" panose="020B0604020202020204" pitchFamily="34" charset="0"/>
                <a:ea typeface="Calibri" panose="020F050202020403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a:p>
            <a:pPr marL="400050" indent="-171450">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to discuss and pool together as a sensory team, practical strategies/equipment/resources we use to support communication.</a:t>
            </a:r>
            <a:r>
              <a:rPr lang="en-GB" dirty="0">
                <a:latin typeface="Arial" panose="020B0604020202020204" pitchFamily="34" charset="0"/>
                <a:cs typeface="Arial" panose="020B0604020202020204" pitchFamily="34" charset="0"/>
                <a:sym typeface="Arial"/>
              </a:rPr>
              <a:t> </a:t>
            </a:r>
            <a:endParaRPr lang="en-GB" sz="1200" dirty="0">
              <a:latin typeface="Arial" panose="020B0604020202020204" pitchFamily="34" charset="0"/>
              <a:cs typeface="Arial" panose="020B0604020202020204" pitchFamily="34" charset="0"/>
            </a:endParaRPr>
          </a:p>
          <a:p>
            <a:pPr marL="228600">
              <a:buSzPts val="1400"/>
            </a:pPr>
            <a:endParaRPr lang="en-GB" b="0" dirty="0">
              <a:latin typeface="Arial" panose="020B0604020202020204" pitchFamily="34" charset="0"/>
              <a:cs typeface="Arial" panose="020B0604020202020204" pitchFamily="34" charset="0"/>
            </a:endParaRPr>
          </a:p>
          <a:p>
            <a:pPr marL="228600">
              <a:buSzPts val="1400"/>
            </a:pPr>
            <a:r>
              <a:rPr lang="en-GB" sz="1200" b="1" dirty="0">
                <a:latin typeface="Arial" panose="020B0604020202020204" pitchFamily="34" charset="0"/>
                <a:cs typeface="Arial" panose="020B0604020202020204" pitchFamily="34" charset="0"/>
                <a:sym typeface="Arial"/>
              </a:rPr>
              <a:t>A blank slide is provided on the next slide on which you can add your own training objectives to supplement the core objectives. </a:t>
            </a:r>
            <a:endParaRPr lang="en-GB" sz="1200" b="1" dirty="0">
              <a:latin typeface="Arial" panose="020B0604020202020204" pitchFamily="34" charset="0"/>
              <a:cs typeface="Arial" panose="020B0604020202020204" pitchFamily="34" charset="0"/>
            </a:endParaRPr>
          </a:p>
          <a:p>
            <a:pPr marL="228600" lvl="0" rtl="0">
              <a:lnSpc>
                <a:spcPct val="100000"/>
              </a:lnSpc>
              <a:spcBef>
                <a:spcPts val="0"/>
              </a:spcBef>
              <a:spcAft>
                <a:spcPts val="0"/>
              </a:spcAft>
              <a:buSzPts val="1400"/>
            </a:pPr>
            <a:endParaRPr lang="en-GB" sz="1200" b="0" dirty="0">
              <a:latin typeface="Arial" panose="020B0604020202020204" pitchFamily="34" charset="0"/>
              <a:cs typeface="Arial" panose="020B0604020202020204" pitchFamily="34" charset="0"/>
            </a:endParaRPr>
          </a:p>
          <a:p>
            <a:pPr marL="228600" lvl="0" rtl="0">
              <a:lnSpc>
                <a:spcPct val="100000"/>
              </a:lnSpc>
              <a:spcBef>
                <a:spcPts val="0"/>
              </a:spcBef>
              <a:spcAft>
                <a:spcPts val="0"/>
              </a:spcAft>
              <a:buSzPts val="1400"/>
            </a:pPr>
            <a:endParaRPr lang="en-GB" sz="1200" dirty="0">
              <a:latin typeface="Arial" panose="020B0604020202020204" pitchFamily="34" charset="0"/>
              <a:cs typeface="Arial" panose="020B0604020202020204" pitchFamily="34" charset="0"/>
            </a:endParaRPr>
          </a:p>
          <a:p>
            <a:pPr lvl="0" rtl="0">
              <a:lnSpc>
                <a:spcPct val="100000"/>
              </a:lnSpc>
              <a:spcBef>
                <a:spcPts val="0"/>
              </a:spcBef>
              <a:spcAft>
                <a:spcPts val="0"/>
              </a:spcAft>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See previous slide notes.</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b="1" dirty="0">
                <a:latin typeface="Arial" panose="020B0604020202020204" pitchFamily="34" charset="0"/>
                <a:cs typeface="Arial" panose="020B0604020202020204" pitchFamily="34" charset="0"/>
              </a:rPr>
              <a:t>Speaker notes</a:t>
            </a:r>
            <a:endParaRPr lang="en-GB" b="1" dirty="0">
              <a:highlight>
                <a:srgbClr val="FFFF00"/>
              </a:highligh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Why is a focus on communication important for children and young people with a VI?</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scenario based discussions, and our discussions on why communication is important for all children have helped identify a range of information social/physical that a child/young person with a VI may need support  in the area of communication to access and highlighted its importance. This support may be on-going throughout a child/young person’s education.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CFVI recognises the importance of work in this area led by specialists working in collaboration with others. It recognises communication as being closely linked to Area 4: Literacy, but it does, of course, underpin many areas of the CFVI. </a:t>
            </a: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As well as supporting the development of the child/young person’s communication emphasise the importance of also creating </a:t>
            </a:r>
            <a:r>
              <a:rPr lang="en-GB" sz="1200" b="1" i="0" dirty="0">
                <a:effectLst/>
                <a:latin typeface="Arial" panose="020B0604020202020204" pitchFamily="34" charset="0"/>
                <a:ea typeface="Times New Roman" panose="02020603050405020304" pitchFamily="18" charset="0"/>
                <a:cs typeface="Arial" panose="020B0604020202020204" pitchFamily="34" charset="0"/>
              </a:rPr>
              <a:t>accessible</a:t>
            </a:r>
            <a:r>
              <a:rPr lang="en-GB" sz="1200" i="0" dirty="0">
                <a:effectLst/>
                <a:latin typeface="Arial" panose="020B0604020202020204" pitchFamily="34" charset="0"/>
                <a:ea typeface="Times New Roman" panose="02020603050405020304" pitchFamily="18" charset="0"/>
                <a:cs typeface="Arial" panose="020B0604020202020204" pitchFamily="34" charset="0"/>
              </a:rPr>
              <a:t> communication environments (Area 1 of the CFVI) in the education setting. This might include: accessible signage in the building; ensuring children and young people can communicate their choices and have opportunities for working with/socialising with their peers; ensuring appropriate equipment and learning materials are available to support communication.</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i="0" dirty="0">
                <a:effectLst/>
                <a:latin typeface="Arial" panose="020B0604020202020204" pitchFamily="34" charset="0"/>
                <a:cs typeface="Arial" panose="020B0604020202020204" pitchFamily="34" charset="0"/>
              </a:rPr>
              <a:t>You might wish to point out that areas of the CFVI overlap: e.g. Area 4: Literacy and Area 11: Preparing for Adulthood.</a:t>
            </a:r>
            <a:r>
              <a:rPr lang="en-GB"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Talk about the last bullet point of this area outlined on the slide: joint working with a SALT and when/why this might be appropriate.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A</a:t>
            </a:r>
            <a:r>
              <a:rPr lang="en-GB" sz="1200" dirty="0">
                <a:latin typeface="Arial" panose="020B0604020202020204" pitchFamily="34" charset="0"/>
                <a:ea typeface="Times New Roman" panose="02020603050405020304" pitchFamily="18" charset="0"/>
                <a:cs typeface="Arial" panose="020B0604020202020204" pitchFamily="34" charset="0"/>
              </a:rPr>
              <a:t> focus on collaborative working (education staff/specialists/parents) can promote access and inclusion by developing the communication pathway.</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latin typeface="Arial" panose="020B0604020202020204" pitchFamily="34" charset="0"/>
                <a:ea typeface="Times New Roman" panose="02020603050405020304" pitchFamily="18" charset="0"/>
                <a:cs typeface="Arial" panose="020B0604020202020204" pitchFamily="34" charset="0"/>
              </a:rPr>
              <a:t> All working together on the same interventions targeting the development of communication is highly beneficial.</a:t>
            </a: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It may be helpful to introduce the notion of a </a:t>
            </a:r>
            <a:r>
              <a:rPr lang="en-GB" sz="1200" b="1" i="0" dirty="0">
                <a:effectLst/>
                <a:latin typeface="Arial" panose="020B0604020202020204" pitchFamily="34" charset="0"/>
                <a:ea typeface="Times New Roman" panose="02020603050405020304" pitchFamily="18" charset="0"/>
                <a:cs typeface="Arial" panose="020B0604020202020204" pitchFamily="34" charset="0"/>
              </a:rPr>
              <a:t>communication pathway </a:t>
            </a:r>
            <a:r>
              <a:rPr lang="en-GB" sz="1200" b="0" i="0" dirty="0">
                <a:effectLst/>
                <a:latin typeface="Arial" panose="020B0604020202020204" pitchFamily="34" charset="0"/>
                <a:ea typeface="Times New Roman" panose="02020603050405020304" pitchFamily="18" charset="0"/>
                <a:cs typeface="Arial" panose="020B0604020202020204" pitchFamily="34" charset="0"/>
              </a:rPr>
              <a:t>at this point </a:t>
            </a:r>
            <a:r>
              <a:rPr lang="en-GB" sz="1200" i="0" dirty="0">
                <a:effectLst/>
                <a:latin typeface="Arial" panose="020B0604020202020204" pitchFamily="34" charset="0"/>
                <a:ea typeface="Times New Roman" panose="02020603050405020304" pitchFamily="18" charset="0"/>
                <a:cs typeface="Arial" panose="020B0604020202020204" pitchFamily="34" charset="0"/>
              </a:rPr>
              <a:t>and talk about the significance of the QTVI’s role in guiding decision-making in relation to this – you can provide examples from your practice or align these to a given child/young person.</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(A communication pathway identifies and addresses communication needs at the earlier opportunity and suggests strategies/equipment/approaches and interventions needed to promote and support communication skills. It will identify key stakeholders involved in the delivery of these interventions).</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indent="0">
              <a:buFontTx/>
              <a:buNone/>
            </a:pPr>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b="1" dirty="0">
                <a:latin typeface="Arial" panose="020B0604020202020204" pitchFamily="34" charset="0"/>
                <a:cs typeface="Arial" panose="020B0604020202020204" pitchFamily="34" charset="0"/>
              </a:rPr>
              <a:t>Guidance for speaker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 expanding upon bullet point 1 you might consider:</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how types and degree of specialist intervention/joint working  are affected by these factors. You could illustrate this with examples from children and young people with whom you have worked </a:t>
            </a:r>
            <a:r>
              <a:rPr lang="en-GB" b="1" dirty="0">
                <a:latin typeface="Arial" panose="020B0604020202020204" pitchFamily="34" charset="0"/>
                <a:cs typeface="Arial" panose="020B0604020202020204" pitchFamily="34" charset="0"/>
              </a:rPr>
              <a:t>or </a:t>
            </a:r>
            <a:r>
              <a:rPr lang="en-GB" dirty="0">
                <a:latin typeface="Arial" panose="020B0604020202020204" pitchFamily="34" charset="0"/>
                <a:cs typeface="Arial" panose="020B0604020202020204" pitchFamily="34" charset="0"/>
              </a:rPr>
              <a:t>if delivering to an educational setting explain in some depth the work you do with the child in the setting and how these points have informed your work/advice/joint working. If you have more than two children in a setting, you could illustrate/explain why your approach to the two children may differ.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If you are presenting to LA/managers/SEN Caseworkers, you could explain why input/types of outcomes/target setting/intervention differs.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825381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We can start by thinking about potential barriers to access associated with vision impairment in this area through use of some short scenarios.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 this slide we consider how vision can inform a child/young person without a vision impairment, and with age appropriate communication skills, about the structure of the school day.</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Run through the various key points about what vision tells the child in this situation. Can the audience add any more points? Other points might include: </a:t>
            </a:r>
          </a:p>
          <a:p>
            <a:pPr marL="914400">
              <a:lnSpc>
                <a:spcPct val="107000"/>
              </a:lnSpc>
              <a:spcAft>
                <a:spcPts val="800"/>
              </a:spcAft>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ability to view whole timetable gives immediate overview of the whole day</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914400">
              <a:lnSpc>
                <a:spcPct val="107000"/>
              </a:lnSpc>
              <a:spcAft>
                <a:spcPts val="8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lesson and break times clear</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914400">
              <a:lnSpc>
                <a:spcPct val="107000"/>
              </a:lnSpc>
              <a:spcAft>
                <a:spcPts val="8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clock is on the wall above the door</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914400">
              <a:lnSpc>
                <a:spcPct val="107000"/>
              </a:lnSpc>
              <a:spcAft>
                <a:spcPts val="800"/>
              </a:spcAft>
            </a:pP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Using the next slide you can ask the audience to consider the same situation (i.e. understanding the structure of the school day) for a child/young person who has little or no useful vision and whose communication skills are not age appropriate (You could either direct the audience to think of a child/young person whose disability is VI or who has a VI and a range of additional learning/physical needs: if the latter, do specify those needs). </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Invite the audience to share their views about the ways the experience of a child without VI and age appropriate communication skills regarding the structure of the school day, might differ in comparison to those with a vision impairment (and/or additional needs).</a:t>
            </a:r>
          </a:p>
          <a:p>
            <a:pPr marL="0" indent="0">
              <a:buFont typeface="Arial" panose="020B0604020202020204" pitchFamily="34" charset="0"/>
              <a:buNone/>
            </a:pPr>
            <a:endParaRPr lang="en-GB" sz="1200" i="0" dirty="0">
              <a:latin typeface="Arial" panose="020B0604020202020204" pitchFamily="34" charset="0"/>
              <a:cs typeface="Arial" panose="020B0604020202020204" pitchFamily="34" charset="0"/>
            </a:endParaRPr>
          </a:p>
          <a:p>
            <a:pPr>
              <a:buFont typeface="Arial" panose="020B0604020202020204" pitchFamily="34" charset="0"/>
            </a:pPr>
            <a:endParaRPr lang="en-GB" sz="12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latin typeface="Arial"/>
              <a:cs typeface="Arial"/>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Consider the same situation for a child/young person who has little or no useful near vision (and additional needs, if using in your example).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Invite the audience to share their views about the ways the child/young person’s  experience of this situation might differ in comparison to those without a vision impairment.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Discuss some of the ways in which potential barriers to access for this child/young person can be reduced in the scenario. To structure the discussion you can consider –  use of additional resources; physical environment; involvement of the child/young person; which professionals might be involved in appropriate interventions; how might parents be involved?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Alternative or further scenario's you may wish to present could include: communication and how it might affect friendships/relationships, how group discussions in class might be impacted, circle time: not cueing in the child/young person with a VI; not using objects  meaningful to them.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In your discussion about approaches/interventions needed to enable access/communication for a child/young person with severe VI give some focus to the specialist practitioners/other professionals/family members etc. who may be involved supporting this; the examples you give and discuss will be dependent on a child/young person’s additional physical or learning needs. Some examples of possible approaches/interventions are given below:</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Tactile skills</a:t>
            </a:r>
            <a:r>
              <a:rPr lang="en-GB" sz="1200" dirty="0">
                <a:latin typeface="Arial" panose="020B0604020202020204" pitchFamily="34" charset="0"/>
                <a:cs typeface="Arial" panose="020B0604020202020204" pitchFamily="34" charset="0"/>
              </a:rPr>
              <a:t>: including gross and fine motor skills: QTVIs/ RHQS; early years staff/SALT e.g. for objects of reference (To access a tactile timetable/tactile clock/objects of reference). For some children work on tactile selectiveness might also be involved and joint working with an Occupational Therapist.</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Technology input/auditory skills: </a:t>
            </a:r>
            <a:r>
              <a:rPr lang="en-GB" sz="1200" dirty="0">
                <a:latin typeface="Arial" panose="020B0604020202020204" pitchFamily="34" charset="0"/>
                <a:cs typeface="Arial" panose="020B0604020202020204" pitchFamily="34" charset="0"/>
              </a:rPr>
              <a:t>use of a talking watch etc./accessing a timetable with speech software e.g. on a laptop or braille device.  QTVIs/QRHS/staff/parents. </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Staff providing regular verbal updates</a:t>
            </a:r>
            <a:r>
              <a:rPr lang="en-GB" sz="1200" b="0" dirty="0">
                <a:latin typeface="Arial" panose="020B0604020202020204" pitchFamily="34" charset="0"/>
                <a:cs typeface="Arial" panose="020B0604020202020204" pitchFamily="34" charset="0"/>
              </a:rPr>
              <a:t> of what’s next/how much time is left before the next activity etc.</a:t>
            </a:r>
            <a:r>
              <a:rPr lang="en-GB" sz="120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Staff providing body signing </a:t>
            </a:r>
            <a:r>
              <a:rPr lang="en-GB" sz="1200" b="0" dirty="0">
                <a:latin typeface="Arial" panose="020B0604020202020204" pitchFamily="34" charset="0"/>
                <a:cs typeface="Arial" panose="020B0604020202020204" pitchFamily="34" charset="0"/>
              </a:rPr>
              <a:t>to indicate times of day e.g. afternoon/home.</a:t>
            </a:r>
            <a:r>
              <a:rPr lang="en-GB" sz="120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You could copy and paste this slide: in the “first version” you could delete all ideas from the left hand column and ask audience to generate ideas; you could then show “second version,” containing these ideas and compare.</a:t>
            </a:r>
            <a:r>
              <a:rPr lang="en-GB" sz="120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Ask the audience what else vision might tell a child without a VI: e.g. accessing print signs on doors to match timetable.</a:t>
            </a:r>
            <a:r>
              <a:rPr lang="en-GB" sz="120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Demo. technology solutions to accessing a timetable.</a:t>
            </a:r>
            <a:r>
              <a:rPr lang="en-GB" sz="120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Communication passports. </a:t>
            </a:r>
            <a:r>
              <a:rPr lang="en-GB" sz="1200" b="0" dirty="0">
                <a:latin typeface="Arial" panose="020B0604020202020204" pitchFamily="34" charset="0"/>
                <a:cs typeface="Arial" panose="020B0604020202020204" pitchFamily="34" charset="0"/>
              </a:rPr>
              <a:t>As you know these can be used to capture the way a child may communicate and can be used with those with complex</a:t>
            </a:r>
            <a:r>
              <a:rPr lang="en-GB" sz="1200"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 additional needs. The information presented from the child’s perspective. More information is available from</a:t>
            </a:r>
            <a:r>
              <a:rPr lang="en-GB" sz="1200"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hlinkClick r:id="rId3"/>
              </a:rPr>
              <a:t>www.communicationpassports.org.uk</a:t>
            </a:r>
            <a:r>
              <a:rPr lang="en-GB" sz="1200" dirty="0">
                <a:latin typeface="Arial" panose="020B0604020202020204" pitchFamily="34" charset="0"/>
                <a:cs typeface="Arial" panose="020B0604020202020204" pitchFamily="34" charset="0"/>
              </a:rPr>
              <a:t> (Please remember that webpage addresses can change: this one is current a the time of writing, there are many more websites providing information and examples). </a:t>
            </a:r>
            <a:r>
              <a:rPr lang="en-GB" sz="1200" b="0" dirty="0">
                <a:latin typeface="Arial" panose="020B0604020202020204" pitchFamily="34" charset="0"/>
                <a:cs typeface="Arial" panose="020B0604020202020204" pitchFamily="34" charset="0"/>
              </a:rPr>
              <a:t>Depending upon the audience you might want to either jointly devise with them a Communication</a:t>
            </a:r>
            <a:r>
              <a:rPr lang="en-GB" sz="1200"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Passport for a child. This could be based on the sharing of extracts from professional reports on the</a:t>
            </a:r>
            <a:r>
              <a:rPr lang="en-GB" sz="120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 child/staff/parental knowledge; or hare your specialist contribution to a “Communication Passport” for the</a:t>
            </a:r>
            <a:r>
              <a:rPr lang="en-GB" sz="1200"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child.</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Communication boxes. </a:t>
            </a:r>
            <a:r>
              <a:rPr lang="en-GB" sz="1200" b="0" dirty="0">
                <a:latin typeface="Arial" panose="020B0604020202020204" pitchFamily="34" charset="0"/>
                <a:cs typeface="Arial" panose="020B0604020202020204" pitchFamily="34" charset="0"/>
              </a:rPr>
              <a:t> You might want to work with staff on communication boxes as a way of structuring communication with children (not just those with VI, who would substitute pictures with tactile objects). More information from https://help-for-early-years-providers.education.gov.uk/communication-and-language/interactions .</a:t>
            </a:r>
            <a:r>
              <a:rPr lang="en-GB" sz="1200" dirty="0">
                <a:latin typeface="Arial" panose="020B0604020202020204" pitchFamily="34" charset="0"/>
                <a:cs typeface="Arial" panose="020B0604020202020204" pitchFamily="34" charset="0"/>
              </a:rPr>
              <a:t> </a:t>
            </a: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 </a:t>
            </a:r>
            <a:r>
              <a:rPr lang="en-GB" sz="1200" b="1" dirty="0">
                <a:latin typeface="Arial" panose="020B0604020202020204" pitchFamily="34" charset="0"/>
                <a:cs typeface="Arial" panose="020B0604020202020204" pitchFamily="34" charset="0"/>
              </a:rPr>
              <a:t>customisable slide </a:t>
            </a:r>
            <a:r>
              <a:rPr lang="en-GB" sz="1200" dirty="0">
                <a:latin typeface="Arial" panose="020B0604020202020204" pitchFamily="34" charset="0"/>
                <a:cs typeface="Arial" panose="020B0604020202020204" pitchFamily="34" charset="0"/>
              </a:rPr>
              <a:t>is included next for you to develop your own scenario/s.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endParaRPr lang="en-GB" sz="1200"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a:cs typeface="Arial"/>
              </a:rPr>
              <a:t>Customisable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Arial"/>
                <a:cs typeface="Arial"/>
              </a:rPr>
              <a:t>Guidance notes</a:t>
            </a:r>
            <a:endParaRPr lang="en-GB"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latin typeface="Arial" panose="020B0604020202020204" pitchFamily="34" charset="0"/>
                <a:cs typeface="Arial" panose="020B0604020202020204" pitchFamily="34" charset="0"/>
              </a:rPr>
              <a:t>If speaking to an audience about a specific child/young person, you will obviously use an example pertinent to them. </a:t>
            </a:r>
          </a:p>
          <a:p>
            <a:pPr mar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346739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41681024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communication-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29392" y="2518913"/>
            <a:ext cx="8620018" cy="2495866"/>
          </a:xfrm>
        </p:spPr>
        <p:txBody>
          <a:bodyPr>
            <a:normAutofit fontScale="90000"/>
          </a:bodyPr>
          <a:lstStyle/>
          <a:p>
            <a:br>
              <a:rPr lang="en-GB" sz="2700" dirty="0">
                <a:latin typeface="Arial"/>
                <a:cs typeface="Arial"/>
              </a:rPr>
            </a:br>
            <a:br>
              <a:rPr lang="en-GB" sz="2700" dirty="0">
                <a:latin typeface="Arial"/>
                <a:cs typeface="Arial"/>
              </a:rPr>
            </a:br>
            <a:br>
              <a:rPr lang="en-GB" sz="2700" dirty="0">
                <a:latin typeface="Arial"/>
                <a:cs typeface="Arial"/>
              </a:rPr>
            </a:br>
            <a:br>
              <a:rPr lang="en-GB" sz="2700" dirty="0">
                <a:latin typeface="Arial"/>
                <a:cs typeface="Arial"/>
              </a:rPr>
            </a:br>
            <a:br>
              <a:rPr lang="en-GB" sz="2700" dirty="0">
                <a:latin typeface="Arial"/>
                <a:cs typeface="Arial"/>
              </a:rPr>
            </a:br>
            <a:br>
              <a:rPr lang="en-GB" sz="2700" dirty="0">
                <a:latin typeface="Arial"/>
                <a:cs typeface="Arial"/>
              </a:rPr>
            </a:br>
            <a:r>
              <a:rPr lang="en-GB" sz="2700" dirty="0">
                <a:latin typeface="Arial"/>
                <a:cs typeface="Arial"/>
              </a:rPr>
              <a:t>Curriculum Framework for Children and Young People with Vision Impairment (CFVI): Core Training Resource 4</a:t>
            </a:r>
            <a:br>
              <a:rPr lang="en-GB" sz="2700" dirty="0"/>
            </a:br>
            <a:br>
              <a:rPr lang="en-GB" sz="2700" dirty="0"/>
            </a:br>
            <a:br>
              <a:rPr lang="en-GB" sz="2700" dirty="0">
                <a:highlight>
                  <a:srgbClr val="0000FF"/>
                </a:highlight>
              </a:rPr>
            </a:br>
            <a:r>
              <a:rPr lang="en-GB" sz="2700" dirty="0">
                <a:latin typeface="Arial"/>
                <a:cs typeface="Arial"/>
              </a:rPr>
              <a:t>Area 3: Communication</a:t>
            </a:r>
            <a:br>
              <a:rPr lang="en-GB" sz="2400" i="1"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a:t>Why is a focus on this area important?</a:t>
            </a:r>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for all children……….</a:t>
            </a:r>
            <a:endParaRPr lang="en-GB" dirty="0">
              <a:latin typeface="Arial"/>
              <a:cs typeface="Arial"/>
            </a:endParaRPr>
          </a:p>
        </p:txBody>
      </p:sp>
    </p:spTree>
    <p:extLst>
      <p:ext uri="{BB962C8B-B14F-4D97-AF65-F5344CB8AC3E}">
        <p14:creationId xmlns:p14="http://schemas.microsoft.com/office/powerpoint/2010/main" val="217629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fontScale="90000"/>
          </a:bodyPr>
          <a:lstStyle/>
          <a:p>
            <a:r>
              <a:rPr lang="en-GB" sz="3000">
                <a:effectLst/>
                <a:latin typeface="Arial"/>
                <a:ea typeface="Times New Roman" panose="02020603050405020304" pitchFamily="18" charset="0"/>
                <a:cs typeface="Times New Roman"/>
              </a:rPr>
              <a:t>Examples of targeted intervention approaches for Area 3 listed in CFVI to reduce barriers </a:t>
            </a:r>
            <a:r>
              <a:rPr lang="en-GB" sz="3000">
                <a:latin typeface="Arial"/>
                <a:ea typeface="Times New Roman" panose="02020603050405020304" pitchFamily="18" charset="0"/>
                <a:cs typeface="Times New Roman"/>
              </a:rPr>
              <a:t>(1)</a:t>
            </a:r>
            <a:br>
              <a:rPr lang="en-GB" sz="3000">
                <a:effectLst/>
                <a:latin typeface="Arial" panose="020B0604020202020204" pitchFamily="34" charset="0"/>
                <a:ea typeface="Times New Roman" panose="02020603050405020304" pitchFamily="18" charset="0"/>
                <a:cs typeface="Times New Roman" panose="02020603050405020304" pitchFamily="18" charset="0"/>
              </a:rPr>
            </a:b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89318" y="1528627"/>
            <a:ext cx="8778240" cy="4351338"/>
          </a:xfrm>
        </p:spPr>
        <p:txBody>
          <a:bodyPr vert="horz" lIns="91440" tIns="45720" rIns="91440" bIns="45720" rtlCol="0" anchor="t">
            <a:normAutofit lnSpcReduction="10000"/>
          </a:bodyPr>
          <a:lstStyle/>
          <a:p>
            <a:pPr marL="342900" indent="-342900">
              <a:lnSpc>
                <a:spcPct val="100000"/>
              </a:lnSpc>
            </a:pPr>
            <a:r>
              <a:rPr lang="en-GB" sz="2000" dirty="0">
                <a:ea typeface="Times New Roman" panose="02020603050405020304" pitchFamily="18" charset="0"/>
                <a:cs typeface="Times New Roman" panose="02020603050405020304" pitchFamily="18" charset="0"/>
              </a:rPr>
              <a:t>A clear and developing communication pathway, informed by assessment. </a:t>
            </a:r>
            <a:endParaRPr lang="en-US" dirty="0"/>
          </a:p>
          <a:p>
            <a:pPr marL="342900" indent="-342900">
              <a:lnSpc>
                <a:spcPct val="100000"/>
              </a:lnSpc>
            </a:pPr>
            <a:r>
              <a:rPr lang="en-GB" sz="2000" dirty="0">
                <a:latin typeface="Arial"/>
                <a:ea typeface="Times New Roman" panose="02020603050405020304" pitchFamily="18" charset="0"/>
                <a:cs typeface="Times New Roman"/>
              </a:rPr>
              <a:t>Receptive and expressive communications. </a:t>
            </a:r>
            <a:endParaRPr lang="en-GB" sz="2000" dirty="0">
              <a:effectLst/>
              <a:ea typeface="Times New Roman" panose="02020603050405020304" pitchFamily="18" charset="0"/>
              <a:cs typeface="Times New Roman" panose="02020603050405020304" pitchFamily="18" charset="0"/>
            </a:endParaRPr>
          </a:p>
          <a:p>
            <a:pPr marL="342900" indent="-342900">
              <a:lnSpc>
                <a:spcPct val="100000"/>
              </a:lnSpc>
            </a:pPr>
            <a:r>
              <a:rPr lang="en-GB" sz="2000" dirty="0">
                <a:latin typeface="Arial"/>
                <a:ea typeface="Times New Roman" panose="02020603050405020304" pitchFamily="18" charset="0"/>
                <a:cs typeface="Times New Roman"/>
              </a:rPr>
              <a:t>Communication and literacy development through sensory stories that are appropriate for children and young people with VI. </a:t>
            </a:r>
            <a:endParaRPr lang="en-GB" sz="2000" dirty="0">
              <a:effectLst/>
              <a:ea typeface="Times New Roman" panose="02020603050405020304" pitchFamily="18" charset="0"/>
              <a:cs typeface="Times New Roman" panose="02020603050405020304" pitchFamily="18" charset="0"/>
            </a:endParaRPr>
          </a:p>
          <a:p>
            <a:pPr marL="342900" indent="-342900">
              <a:lnSpc>
                <a:spcPct val="100000"/>
              </a:lnSpc>
            </a:pPr>
            <a:r>
              <a:rPr lang="en-GB" sz="2000" dirty="0">
                <a:latin typeface="Arial"/>
                <a:ea typeface="Calibri" panose="020F0502020204030204" pitchFamily="34" charset="0"/>
                <a:cs typeface="Times New Roman"/>
              </a:rPr>
              <a:t>Choosing appropriate and suitable communication approaches (or combinations of approaches) for learners. </a:t>
            </a:r>
            <a:endParaRPr lang="en-GB" sz="2000" dirty="0">
              <a:ea typeface="Calibri" panose="020F0502020204030204" pitchFamily="34" charset="0"/>
              <a:cs typeface="Times New Roman" panose="02020603050405020304" pitchFamily="18" charset="0"/>
            </a:endParaRPr>
          </a:p>
          <a:p>
            <a:pPr marL="342900" indent="-342900">
              <a:lnSpc>
                <a:spcPct val="100000"/>
              </a:lnSpc>
            </a:pPr>
            <a:r>
              <a:rPr lang="en-GB" sz="2000" dirty="0">
                <a:effectLst/>
                <a:latin typeface="Arial"/>
                <a:ea typeface="Calibri" panose="020F0502020204030204" pitchFamily="34" charset="0"/>
                <a:cs typeface="Times New Roman"/>
              </a:rPr>
              <a:t>Teaching and s</a:t>
            </a:r>
            <a:r>
              <a:rPr lang="en-GB" sz="2000" dirty="0">
                <a:latin typeface="Arial"/>
                <a:ea typeface="Calibri" panose="020F0502020204030204" pitchFamily="34" charset="0"/>
                <a:cs typeface="Times New Roman"/>
              </a:rPr>
              <a:t>upporting good communication skills to empower the learner to articulate their needs in different environments. </a:t>
            </a:r>
            <a:endParaRPr lang="en-GB" sz="2000" dirty="0">
              <a:ea typeface="Calibri" panose="020F0502020204030204" pitchFamily="34" charset="0"/>
              <a:cs typeface="Times New Roman" panose="02020603050405020304" pitchFamily="18" charset="0"/>
            </a:endParaRPr>
          </a:p>
          <a:p>
            <a:pPr marL="342900" indent="-342900">
              <a:lnSpc>
                <a:spcPct val="100000"/>
              </a:lnSpc>
            </a:pPr>
            <a:r>
              <a:rPr lang="en-GB" sz="2000" dirty="0">
                <a:effectLst/>
                <a:latin typeface="Arial"/>
                <a:ea typeface="Calibri" panose="020F0502020204030204" pitchFamily="34" charset="0"/>
                <a:cs typeface="Times New Roman"/>
              </a:rPr>
              <a:t>Teaching on </a:t>
            </a:r>
            <a:r>
              <a:rPr lang="en-GB" sz="2000" dirty="0">
                <a:latin typeface="Arial"/>
                <a:ea typeface="Calibri" panose="020F0502020204030204" pitchFamily="34" charset="0"/>
                <a:cs typeface="Times New Roman"/>
              </a:rPr>
              <a:t>modes of communication for the workplace, such as email, video conferencing, and support for understanding the use of language in formal work settings. </a:t>
            </a:r>
            <a:endParaRPr lang="en-GB" sz="2000" dirty="0">
              <a:effectLst/>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67364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effectLst/>
                <a:latin typeface="Arial"/>
                <a:ea typeface="Times New Roman" panose="02020603050405020304" pitchFamily="18" charset="0"/>
                <a:cs typeface="Times New Roman"/>
              </a:rPr>
              <a:t>Examples of targeted intervention approaches for Area 3 listed in CFVI to reduce barriers</a:t>
            </a:r>
            <a:r>
              <a:rPr lang="en-GB" sz="3000">
                <a:latin typeface="Arial"/>
                <a:ea typeface="Times New Roman" panose="02020603050405020304" pitchFamily="18" charset="0"/>
                <a:cs typeface="Times New Roman"/>
              </a:rPr>
              <a:t> (2)</a:t>
            </a: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723900" y="1754400"/>
            <a:ext cx="9772650" cy="4351338"/>
          </a:xfrm>
        </p:spPr>
        <p:txBody>
          <a:bodyPr vert="horz" lIns="91440" tIns="45720" rIns="91440" bIns="45720" rtlCol="0" anchor="t">
            <a:normAutofit/>
          </a:bodyPr>
          <a:lstStyle/>
          <a:p>
            <a:pPr marL="571500" indent="-342900">
              <a:lnSpc>
                <a:spcPct val="100000"/>
              </a:lnSpc>
              <a:spcAft>
                <a:spcPts val="800"/>
              </a:spcAft>
              <a:buSzPct val="120000"/>
            </a:pPr>
            <a:r>
              <a:rPr lang="en-GB" sz="2000" dirty="0">
                <a:effectLst/>
                <a:latin typeface="Arial"/>
                <a:ea typeface="Calibri" panose="020F0502020204030204" pitchFamily="34" charset="0"/>
                <a:cs typeface="Times New Roman"/>
              </a:rPr>
              <a:t>Social skills, including social norms and awareness of nonverbal cues.</a:t>
            </a:r>
          </a:p>
          <a:p>
            <a:pPr marL="514350" indent="-285750">
              <a:lnSpc>
                <a:spcPct val="100000"/>
              </a:lnSpc>
              <a:spcAft>
                <a:spcPts val="800"/>
              </a:spcAft>
              <a:buSzPct val="120000"/>
            </a:pPr>
            <a:r>
              <a:rPr lang="en-GB" sz="2000" dirty="0">
                <a:latin typeface="Arial"/>
                <a:ea typeface="Calibri" panose="020F0502020204030204" pitchFamily="34" charset="0"/>
                <a:cs typeface="Times New Roman"/>
              </a:rPr>
              <a:t> Appropriate and accessible communication approaches for learners, e.g. </a:t>
            </a:r>
            <a:endParaRPr lang="en-GB" sz="2000" dirty="0">
              <a:ea typeface="Calibri" panose="020F0502020204030204" pitchFamily="34" charset="0"/>
              <a:cs typeface="Times New Roman" panose="02020603050405020304" pitchFamily="18" charset="0"/>
            </a:endParaRPr>
          </a:p>
          <a:p>
            <a:pPr marL="1028700" lvl="1" indent="-342900">
              <a:lnSpc>
                <a:spcPct val="100000"/>
              </a:lnSpc>
              <a:spcAft>
                <a:spcPts val="800"/>
              </a:spcAft>
              <a:buFont typeface="Wingdings" panose="020B0604020202020204" pitchFamily="34" charset="0"/>
              <a:buChar char="§"/>
            </a:pPr>
            <a:r>
              <a:rPr lang="en-GB" sz="2000" dirty="0">
                <a:latin typeface="Arial"/>
                <a:ea typeface="Calibri" panose="020F0502020204030204" pitchFamily="34" charset="0"/>
                <a:cs typeface="Times New Roman"/>
              </a:rPr>
              <a:t>visual/tactile symbols, spoken, sign language, sign systems, on-body signing, objects of reference/tangible symbols, tactile symbols, auditory/vocal. </a:t>
            </a:r>
            <a:endParaRPr lang="en-GB" sz="2000" dirty="0">
              <a:ea typeface="Calibri" panose="020F0502020204030204" pitchFamily="34" charset="0"/>
              <a:cs typeface="Times New Roman" panose="02020603050405020304" pitchFamily="18" charset="0"/>
            </a:endParaRPr>
          </a:p>
          <a:p>
            <a:pPr marL="1028700" lvl="1" indent="-342900">
              <a:lnSpc>
                <a:spcPct val="100000"/>
              </a:lnSpc>
              <a:spcAft>
                <a:spcPts val="800"/>
              </a:spcAft>
              <a:buFont typeface="Wingdings" panose="020B0604020202020204" pitchFamily="34" charset="0"/>
              <a:buChar char="§"/>
            </a:pPr>
            <a:r>
              <a:rPr lang="en-GB" sz="2000" dirty="0">
                <a:latin typeface="Arial"/>
                <a:ea typeface="Calibri" panose="020F0502020204030204" pitchFamily="34" charset="0"/>
                <a:cs typeface="Times New Roman"/>
              </a:rPr>
              <a:t>v</a:t>
            </a:r>
            <a:r>
              <a:rPr lang="en-GB" sz="2000" dirty="0">
                <a:effectLst/>
                <a:latin typeface="Arial"/>
                <a:ea typeface="Calibri" panose="020F0502020204030204" pitchFamily="34" charset="0"/>
                <a:cs typeface="Times New Roman"/>
              </a:rPr>
              <a:t>isual/tactile access to dual communication boards, including technology that relies on communication through various kinds of switches</a:t>
            </a:r>
            <a:r>
              <a:rPr lang="en-GB" sz="2000" dirty="0">
                <a:latin typeface="Arial"/>
                <a:ea typeface="Calibri" panose="020F0502020204030204" pitchFamily="34" charset="0"/>
                <a:cs typeface="Times New Roman"/>
              </a:rPr>
              <a:t>. </a:t>
            </a:r>
            <a:endParaRPr lang="en-GB" sz="2000" dirty="0">
              <a:effectLst/>
              <a:ea typeface="Calibri" panose="020F0502020204030204" pitchFamily="34" charset="0"/>
              <a:cs typeface="Times New Roman" panose="02020603050405020304" pitchFamily="18" charset="0"/>
            </a:endParaRPr>
          </a:p>
          <a:p>
            <a:pPr marL="1028700" lvl="1" indent="-342900">
              <a:lnSpc>
                <a:spcPct val="100000"/>
              </a:lnSpc>
              <a:spcAft>
                <a:spcPts val="800"/>
              </a:spcAft>
              <a:buFont typeface="Wingdings" panose="020B0604020202020204" pitchFamily="34" charset="0"/>
              <a:buChar char="§"/>
            </a:pPr>
            <a:r>
              <a:rPr lang="en-GB" sz="2000" dirty="0">
                <a:latin typeface="Arial"/>
                <a:ea typeface="Calibri" panose="020F0502020204030204" pitchFamily="34" charset="0"/>
                <a:cs typeface="Times New Roman"/>
              </a:rPr>
              <a:t>augmentative and alternative communication (AAC).</a:t>
            </a:r>
            <a:endParaRPr lang="en-GB" sz="2000" dirty="0">
              <a:ea typeface="Calibri" panose="020F0502020204030204" pitchFamily="34" charset="0"/>
              <a:cs typeface="Times New Roman" panose="02020603050405020304" pitchFamily="18" charset="0"/>
            </a:endParaRPr>
          </a:p>
          <a:p>
            <a:pPr marL="1028700" lvl="1" indent="-342900">
              <a:lnSpc>
                <a:spcPct val="100000"/>
              </a:lnSpc>
              <a:spcAft>
                <a:spcPts val="800"/>
              </a:spcAft>
              <a:buFont typeface="Wingdings" panose="020B0604020202020204" pitchFamily="34" charset="0"/>
              <a:buChar char="§"/>
            </a:pPr>
            <a:r>
              <a:rPr lang="en-GB" sz="2000" dirty="0">
                <a:latin typeface="Arial"/>
                <a:ea typeface="Calibri" panose="020F0502020204030204" pitchFamily="34" charset="0"/>
                <a:cs typeface="Times New Roman"/>
              </a:rPr>
              <a:t>b</a:t>
            </a:r>
            <a:r>
              <a:rPr lang="en-GB" sz="2000" dirty="0">
                <a:effectLst/>
                <a:latin typeface="Arial"/>
                <a:ea typeface="Calibri" panose="020F0502020204030204" pitchFamily="34" charset="0"/>
                <a:cs typeface="Times New Roman"/>
              </a:rPr>
              <a:t>ody language</a:t>
            </a:r>
            <a:r>
              <a:rPr lang="en-GB" sz="2000" dirty="0">
                <a:latin typeface="Arial"/>
                <a:ea typeface="Calibri" panose="020F0502020204030204" pitchFamily="34" charset="0"/>
                <a:cs typeface="Times New Roman"/>
              </a:rPr>
              <a:t>.</a:t>
            </a:r>
            <a:endParaRPr lang="en-GB" sz="2000" dirty="0">
              <a:effectLst/>
              <a:latin typeface="Arial"/>
              <a:ea typeface="Calibri" panose="020F0502020204030204" pitchFamily="34" charset="0"/>
              <a:cs typeface="Times New Roman"/>
            </a:endParaRPr>
          </a:p>
          <a:p>
            <a:pPr marL="1028700" lvl="1" indent="-342900">
              <a:lnSpc>
                <a:spcPct val="100000"/>
              </a:lnSpc>
              <a:spcAft>
                <a:spcPts val="800"/>
              </a:spcAft>
              <a:buFont typeface="Wingdings" panose="020B0604020202020204" pitchFamily="34" charset="0"/>
              <a:buChar char="§"/>
            </a:pPr>
            <a:r>
              <a:rPr lang="en-GB" sz="2000" dirty="0">
                <a:ea typeface="Calibri" panose="020F0502020204030204" pitchFamily="34" charset="0"/>
                <a:cs typeface="Times New Roman" panose="02020603050405020304" pitchFamily="18" charset="0"/>
              </a:rPr>
              <a:t>spoken word, working with scribes. </a:t>
            </a:r>
            <a:endParaRPr lang="en-GB" sz="2000" dirty="0">
              <a:effectLst/>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750988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415102" y="2140766"/>
            <a:ext cx="8778240" cy="4351338"/>
          </a:xfrm>
        </p:spPr>
        <p:txBody>
          <a:bodyPr vert="horz" lIns="91440" tIns="45720" rIns="91440" bIns="45720" rtlCol="0" anchor="t">
            <a:normAutofit/>
          </a:bodyPr>
          <a:lstStyle/>
          <a:p>
            <a:r>
              <a:rPr lang="en-GB" sz="2000" dirty="0">
                <a:latin typeface="Arial"/>
                <a:cs typeface="Arial"/>
              </a:rPr>
              <a:t>Details of pupil’s vision impairment.</a:t>
            </a:r>
            <a:endParaRPr lang="en-GB" sz="2000" dirty="0"/>
          </a:p>
          <a:p>
            <a:r>
              <a:rPr lang="en-GB" sz="2000" dirty="0">
                <a:latin typeface="Arial"/>
                <a:cs typeface="Arial"/>
              </a:rPr>
              <a:t>How it influences their communication/communication pathway.</a:t>
            </a:r>
          </a:p>
          <a:p>
            <a:r>
              <a:rPr lang="en-GB" sz="2000" dirty="0">
                <a:latin typeface="Arial"/>
                <a:cs typeface="Arial"/>
              </a:rPr>
              <a:t>What interventions are in place to promote communication What are the envisaged outcomes? </a:t>
            </a:r>
          </a:p>
          <a:p>
            <a:r>
              <a:rPr lang="en-GB" sz="2000" dirty="0">
                <a:latin typeface="Arial"/>
                <a:cs typeface="Arial"/>
              </a:rPr>
              <a:t>Who delivers/works on these outcomes? </a:t>
            </a:r>
            <a:endParaRPr lang="en-GB" sz="2000" dirty="0"/>
          </a:p>
          <a:p>
            <a:pPr marL="0" indent="0">
              <a:buNone/>
            </a:pPr>
            <a:endParaRPr lang="en-GB" sz="2000" i="1" dirty="0"/>
          </a:p>
          <a:p>
            <a:pPr marL="0" indent="0">
              <a:buNone/>
            </a:pPr>
            <a:endParaRPr lang="en-GB" sz="2000" i="1" dirty="0"/>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168051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361440" y="1582681"/>
            <a:ext cx="8778240" cy="4351338"/>
          </a:xfrm>
        </p:spPr>
        <p:txBody>
          <a:bodyPr/>
          <a:lstStyle/>
          <a:p>
            <a:endParaRPr lang="en-GB" sz="2000" dirty="0">
              <a:ea typeface="Times New Roman" panose="02020603050405020304" pitchFamily="18" charset="0"/>
            </a:endParaRPr>
          </a:p>
          <a:p>
            <a:r>
              <a:rPr lang="en-GB" sz="2000" dirty="0">
                <a:ea typeface="Times New Roman" panose="02020603050405020304" pitchFamily="18" charset="0"/>
              </a:rPr>
              <a:t>Vision impairment creates distinctive barriers to access, learning and participation for children and young people. </a:t>
            </a:r>
          </a:p>
          <a:p>
            <a:r>
              <a:rPr lang="en-GB" sz="2000" dirty="0">
                <a:ea typeface="Times New Roman" panose="02020603050405020304" pitchFamily="18" charset="0"/>
              </a:rPr>
              <a:t>Targeted intervention approaches within inclusive learning environments (See CFVI, Area 1) are also required to promote effective communication.</a:t>
            </a:r>
          </a:p>
          <a:p>
            <a:r>
              <a:rPr lang="en-GB" sz="2000" dirty="0">
                <a:ea typeface="Times New Roman" panose="02020603050405020304" pitchFamily="18" charset="0"/>
              </a:rPr>
              <a:t>Collaborative working </a:t>
            </a:r>
            <a:r>
              <a:rPr lang="en-GB" sz="2000" dirty="0">
                <a:effectLst/>
                <a:latin typeface="Arial" panose="020B0604020202020204" pitchFamily="34" charset="0"/>
                <a:ea typeface="Times New Roman" panose="02020603050405020304" pitchFamily="18" charset="0"/>
              </a:rPr>
              <a:t>with the child/young person, family and educators is required to maximise the use and development of their </a:t>
            </a:r>
            <a:r>
              <a:rPr lang="en-GB" sz="2000" dirty="0">
                <a:ea typeface="Times New Roman" panose="02020603050405020304" pitchFamily="18" charset="0"/>
              </a:rPr>
              <a:t>communication skills. </a:t>
            </a:r>
          </a:p>
          <a:p>
            <a:pPr marL="0" indent="0">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361440" y="546893"/>
            <a:ext cx="8778240" cy="1325563"/>
          </a:xfrm>
        </p:spPr>
        <p:txBody>
          <a:bodyPr>
            <a:normAutofit/>
          </a:bodyPr>
          <a:lstStyle/>
          <a:p>
            <a:r>
              <a:rPr lang="en-GB" sz="320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342900" lvl="0" indent="-342900">
              <a:lnSpc>
                <a:spcPct val="150000"/>
              </a:lnSpc>
              <a:buFont typeface="Symbol" panose="05050102010706020507" pitchFamily="18" charset="2"/>
              <a:buChar char=""/>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GB" sz="2000" dirty="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sz="2000" dirty="0">
                <a:latin typeface="Arial"/>
                <a:ea typeface="Calibri" panose="020F0502020204030204" pitchFamily="34" charset="0"/>
                <a:cs typeface="Arial"/>
              </a:rPr>
              <a:t>Of particular relevance to this area is </a:t>
            </a:r>
            <a:r>
              <a:rPr lang="en-GB" sz="2000" dirty="0">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Communication</a:t>
            </a:r>
            <a:r>
              <a:rPr lang="en-GB" sz="2000" dirty="0">
                <a:solidFill>
                  <a:schemeClr val="bg2">
                    <a:lumMod val="10000"/>
                  </a:schemeClr>
                </a:solidFill>
                <a:latin typeface="Arial"/>
                <a:ea typeface="Calibri" panose="020F0502020204030204" pitchFamily="34" charset="0"/>
                <a:cs typeface="Arial"/>
              </a:rPr>
              <a:t> category </a:t>
            </a:r>
            <a:r>
              <a:rPr lang="en-GB" sz="2000" dirty="0">
                <a:latin typeface="Arial"/>
                <a:ea typeface="Calibri" panose="020F0502020204030204" pitchFamily="34" charset="0"/>
                <a:cs typeface="Arial"/>
              </a:rPr>
              <a:t>of the CFVI Resource Hub</a:t>
            </a:r>
          </a:p>
          <a:p>
            <a:pPr marL="342900" indent="-342900">
              <a:lnSpc>
                <a:spcPct val="150000"/>
              </a:lnSpc>
              <a:buFont typeface="Symbol,Sans-Serif" panose="05050102010706020507" pitchFamily="18" charset="2"/>
              <a:buChar char=""/>
            </a:pPr>
            <a:r>
              <a:rPr lang="en-GB" sz="2000" dirty="0">
                <a:latin typeface="Arial"/>
                <a:ea typeface="Calibri" panose="020F0502020204030204" pitchFamily="34" charset="0"/>
                <a:cs typeface="Arial"/>
              </a:rPr>
              <a:t>The CFVI provides a list of targeted intervention approaches (page 20): </a:t>
            </a:r>
            <a:r>
              <a:rPr lang="en-GB" sz="2000" dirty="0">
                <a:latin typeface="Arial"/>
                <a:ea typeface="Calibri" panose="020F0502020204030204" pitchFamily="34"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a:ea typeface="Calibri" panose="020F0502020204030204" pitchFamily="34" charset="0"/>
            </a:endParaRPr>
          </a:p>
          <a:p>
            <a:pPr marL="342900" lvl="0" indent="-342900">
              <a:lnSpc>
                <a:spcPct val="150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endParaRPr>
          </a:p>
          <a:p>
            <a:pPr marL="342900" lvl="0" indent="-342900">
              <a:lnSpc>
                <a:spcPct val="150000"/>
              </a:lnSpc>
              <a:buFont typeface="Symbol" panose="05050102010706020507" pitchFamily="18" charset="2"/>
              <a:buChar char=""/>
            </a:pPr>
            <a:endParaRPr lang="en-GB" sz="2000"/>
          </a:p>
        </p:txBody>
      </p:sp>
    </p:spTree>
    <p:extLst>
      <p:ext uri="{BB962C8B-B14F-4D97-AF65-F5344CB8AC3E}">
        <p14:creationId xmlns:p14="http://schemas.microsoft.com/office/powerpoint/2010/main" val="941776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r>
              <a:rPr lang="en-GB" sz="2000" dirty="0">
                <a:effectLst/>
                <a:latin typeface="Arial"/>
                <a:ea typeface="Arial" panose="020B0604020202020204" pitchFamily="34" charset="0"/>
                <a:cs typeface="Arial"/>
              </a:rPr>
              <a:t>Hewett, R., Douglas, G., </a:t>
            </a:r>
            <a:r>
              <a:rPr lang="en-GB" sz="2000" err="1">
                <a:effectLst/>
                <a:latin typeface="Arial"/>
                <a:ea typeface="Arial" panose="020B0604020202020204" pitchFamily="34" charset="0"/>
                <a:cs typeface="Arial"/>
              </a:rPr>
              <a:t>McLinden</a:t>
            </a:r>
            <a:r>
              <a:rPr lang="en-GB" sz="2000" dirty="0">
                <a:effectLst/>
                <a:latin typeface="Arial"/>
                <a:ea typeface="Arial" panose="020B0604020202020204" pitchFamily="34" charset="0"/>
                <a:cs typeface="Arial"/>
              </a:rPr>
              <a:t>,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 </a:t>
            </a:r>
            <a:r>
              <a:rPr lang="en-GB" sz="2000" dirty="0">
                <a:effectLst/>
                <a:latin typeface="Arial"/>
                <a:ea typeface="Arial" panose="020B0604020202020204" pitchFamily="34" charset="0"/>
                <a:cs typeface="Arial"/>
              </a:rPr>
              <a:t>RNIB</a:t>
            </a:r>
            <a:endParaRPr lang="en-GB" sz="2000">
              <a:effectLst/>
              <a:latin typeface="Arial"/>
              <a:ea typeface="Times New Roman" panose="02020603050405020304" pitchFamily="18" charset="0"/>
              <a:cs typeface="Arial"/>
            </a:endParaRPr>
          </a:p>
          <a:p>
            <a:endParaRPr lang="en-GB"/>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3078093" y="244085"/>
            <a:ext cx="4580395"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1571551" y="1599144"/>
            <a:ext cx="8285080" cy="3833415"/>
          </a:xfrm>
          <a:prstGeom prst="rect">
            <a:avLst/>
          </a:prstGeom>
          <a:noFill/>
          <a:ln>
            <a:noFill/>
          </a:ln>
        </p:spPr>
        <p:txBody>
          <a:bodyPr spcFirstLastPara="1" vert="horz" wrap="square" lIns="91425" tIns="45700" rIns="91425" bIns="45700" rtlCol="0" anchor="t" anchorCtr="0">
            <a:normAutofit/>
          </a:bodyPr>
          <a:lstStyle/>
          <a:p>
            <a:pPr marL="0" indent="0" algn="just">
              <a:spcBef>
                <a:spcPts val="0"/>
              </a:spcBef>
              <a:buNone/>
            </a:pPr>
            <a:r>
              <a:rPr lang="en-GB" sz="2000" dirty="0">
                <a:latin typeface="Arial"/>
                <a:ea typeface="Arial"/>
                <a:cs typeface="Arial"/>
                <a:sym typeface="Arial"/>
              </a:rPr>
              <a:t>There are 4 partner organisations involved in the CFVI project. </a:t>
            </a:r>
            <a:endParaRPr lang="en-GB" sz="2000" dirty="0">
              <a:latin typeface="Arial"/>
              <a:ea typeface="Arial"/>
              <a:cs typeface="Arial"/>
            </a:endParaRPr>
          </a:p>
          <a:p>
            <a:pPr marL="0" indent="0" algn="just">
              <a:spcBef>
                <a:spcPts val="0"/>
              </a:spcBef>
            </a:pPr>
            <a:endParaRPr lang="en-GB" sz="2000" dirty="0"/>
          </a:p>
          <a:p>
            <a:pPr marL="0" indent="0" algn="just">
              <a:spcBef>
                <a:spcPts val="0"/>
              </a:spcBef>
            </a:pPr>
            <a:endParaRPr lang="en-GB" sz="2000" dirty="0">
              <a:latin typeface="Arial"/>
              <a:ea typeface="Arial"/>
              <a:cs typeface="Arial"/>
            </a:endParaRPr>
          </a:p>
          <a:p>
            <a:pPr marL="0" indent="0">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gn="just">
              <a:lnSpc>
                <a:spcPct val="100000"/>
              </a:lnSpc>
              <a:spcBef>
                <a:spcPts val="0"/>
              </a:spcBef>
              <a:buClr>
                <a:schemeClr val="dk1"/>
              </a:buClr>
              <a:buSzPts val="2600"/>
              <a:buNone/>
            </a:pPr>
            <a:endParaRPr dirty="0"/>
          </a:p>
        </p:txBody>
      </p:sp>
      <p:pic>
        <p:nvPicPr>
          <p:cNvPr id="3" name="Picture 2" descr="Logo of VIEW">
            <a:extLst>
              <a:ext uri="{FF2B5EF4-FFF2-40B4-BE49-F238E27FC236}">
                <a16:creationId xmlns:a16="http://schemas.microsoft.com/office/drawing/2014/main" id="{39BD60EC-1208-B6A6-FFA4-79395222D4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6DFD8E1B-6D18-2C32-DA1F-31218D3B2D2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9CFAFE2D-6536-44D3-C81E-C44DA63E8E6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A787-3C6A-2688-5C2D-244ECF1AE4CA}"/>
              </a:ext>
            </a:extLst>
          </p:cNvPr>
          <p:cNvSpPr txBox="1">
            <a:spLocks noGrp="1"/>
          </p:cNvSpPr>
          <p:nvPr>
            <p:ph type="title" idx="4294967295"/>
          </p:nvPr>
        </p:nvSpPr>
        <p:spPr>
          <a:xfrm>
            <a:off x="1244957" y="257577"/>
            <a:ext cx="9400039"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image provides an illustration of the 11 areas of the CFVI, located around the ‘active child/young person’ and with the area of focus - communication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711431" y="1448460"/>
            <a:ext cx="6397692" cy="4855758"/>
          </a:xfrm>
          <a:prstGeom prst="rect">
            <a:avLst/>
          </a:prstGeom>
        </p:spPr>
      </p:pic>
      <p:pic>
        <p:nvPicPr>
          <p:cNvPr id="9" name="Picture 8" descr="This image shows the area of focus - communication - highlighted in pink.">
            <a:extLst>
              <a:ext uri="{FF2B5EF4-FFF2-40B4-BE49-F238E27FC236}">
                <a16:creationId xmlns:a16="http://schemas.microsoft.com/office/drawing/2014/main" id="{B0FA0FAC-9760-8D8F-DA10-BB8F4CF2CED3}"/>
              </a:ext>
            </a:extLst>
          </p:cNvPr>
          <p:cNvPicPr>
            <a:picLocks noChangeAspect="1"/>
          </p:cNvPicPr>
          <p:nvPr/>
        </p:nvPicPr>
        <p:blipFill>
          <a:blip r:embed="rId4">
            <a:alphaModFix amt="20000"/>
          </a:blip>
          <a:stretch>
            <a:fillRect/>
          </a:stretch>
        </p:blipFill>
        <p:spPr>
          <a:xfrm>
            <a:off x="7728185" y="3062607"/>
            <a:ext cx="1279440" cy="1008088"/>
          </a:xfrm>
          <a:prstGeom prst="rect">
            <a:avLst/>
          </a:prstGeom>
        </p:spPr>
      </p:pic>
    </p:spTree>
    <p:extLst>
      <p:ext uri="{BB962C8B-B14F-4D97-AF65-F5344CB8AC3E}">
        <p14:creationId xmlns:p14="http://schemas.microsoft.com/office/powerpoint/2010/main" val="203944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mj-lt"/>
                <a:cs typeface="Arial"/>
              </a:rPr>
              <a:t>The objectives of this training resource are to: </a:t>
            </a:r>
            <a:endParaRPr lang="en-GB" sz="2000" dirty="0">
              <a:highlight>
                <a:srgbClr val="FFFF00"/>
              </a:highlight>
              <a:latin typeface="+mj-lt"/>
            </a:endParaRPr>
          </a:p>
          <a:p>
            <a:r>
              <a:rPr lang="en-GB" sz="2000" dirty="0">
                <a:latin typeface="+mj-lt"/>
                <a:cs typeface="Arial"/>
              </a:rPr>
              <a:t>Provide an introduction to Area 3 of the CFVI: Communication. </a:t>
            </a:r>
            <a:endParaRPr lang="en-GB" sz="2000" dirty="0">
              <a:latin typeface="+mj-lt"/>
            </a:endParaRPr>
          </a:p>
          <a:p>
            <a:r>
              <a:rPr lang="en-GB" sz="2000" dirty="0">
                <a:latin typeface="+mj-lt"/>
                <a:ea typeface="Arial" panose="020B0604020202020204" pitchFamily="34" charset="0"/>
                <a:cs typeface="Arial"/>
              </a:rPr>
              <a:t>Examine</a:t>
            </a:r>
            <a:r>
              <a:rPr lang="en-GB" sz="2000" u="none" strike="noStrike" dirty="0">
                <a:effectLst/>
                <a:latin typeface="+mj-lt"/>
                <a:ea typeface="Arial" panose="020B0604020202020204" pitchFamily="34" charset="0"/>
                <a:cs typeface="Arial"/>
              </a:rPr>
              <a:t> why a focus on this area is important for learners with vision impairment</a:t>
            </a:r>
            <a:r>
              <a:rPr lang="en-GB" sz="2000" dirty="0">
                <a:latin typeface="+mj-lt"/>
                <a:ea typeface="Arial" panose="020B0604020202020204" pitchFamily="34" charset="0"/>
                <a:cs typeface="Arial"/>
              </a:rPr>
              <a:t>.</a:t>
            </a:r>
            <a:endParaRPr lang="en-GB" sz="2000" u="none" strike="noStrike" dirty="0">
              <a:effectLst/>
              <a:latin typeface="+mj-lt"/>
              <a:ea typeface="Arial" panose="020B0604020202020204" pitchFamily="34" charset="0"/>
            </a:endParaRPr>
          </a:p>
          <a:p>
            <a:pPr algn="just">
              <a:spcAft>
                <a:spcPts val="800"/>
              </a:spcAft>
            </a:pPr>
            <a:r>
              <a:rPr lang="en-GB" sz="2000" dirty="0">
                <a:latin typeface="+mj-lt"/>
                <a:ea typeface="Arial" panose="020B0604020202020204" pitchFamily="34" charset="0"/>
                <a:cs typeface="Arial"/>
              </a:rPr>
              <a:t>Outline</a:t>
            </a:r>
            <a:r>
              <a:rPr lang="en-GB" sz="2000" u="none" strike="noStrike" dirty="0">
                <a:effectLst/>
                <a:latin typeface="+mj-lt"/>
                <a:ea typeface="Arial" panose="020B0604020202020204" pitchFamily="34" charset="0"/>
                <a:cs typeface="Arial"/>
              </a:rPr>
              <a:t> some specialist adjustments and teaching approaches</a:t>
            </a:r>
            <a:r>
              <a:rPr lang="en-GB" sz="2000" dirty="0">
                <a:latin typeface="+mj-lt"/>
                <a:ea typeface="Arial" panose="020B0604020202020204" pitchFamily="34" charset="0"/>
                <a:cs typeface="Arial"/>
              </a:rPr>
              <a:t>.</a:t>
            </a:r>
            <a:endParaRPr lang="en-GB" sz="2000" u="none" strike="noStrike" dirty="0">
              <a:effectLst/>
              <a:latin typeface="+mj-lt"/>
              <a:ea typeface="Arial" panose="020B0604020202020204" pitchFamily="34" charset="0"/>
            </a:endParaRPr>
          </a:p>
          <a:p>
            <a:pPr algn="just">
              <a:spcAft>
                <a:spcPts val="800"/>
              </a:spcAft>
            </a:pPr>
            <a:r>
              <a:rPr lang="en-GB" sz="2000" dirty="0">
                <a:latin typeface="+mj-lt"/>
                <a:ea typeface="Arial" panose="020B0604020202020204" pitchFamily="34" charset="0"/>
                <a:cs typeface="Arial"/>
              </a:rPr>
              <a:t>Examine</a:t>
            </a:r>
            <a:r>
              <a:rPr lang="en-GB" sz="2000" u="none" strike="noStrike" dirty="0">
                <a:effectLst/>
                <a:latin typeface="+mj-lt"/>
                <a:ea typeface="Arial" panose="020B0604020202020204" pitchFamily="34" charset="0"/>
                <a:cs typeface="Arial"/>
              </a:rPr>
              <a:t> the role of key stakeholders in supporting the development of communication</a:t>
            </a:r>
            <a:r>
              <a:rPr lang="en-GB" sz="2000" dirty="0">
                <a:latin typeface="+mj-lt"/>
                <a:ea typeface="Arial" panose="020B0604020202020204" pitchFamily="34" charset="0"/>
                <a:cs typeface="Arial"/>
              </a:rPr>
              <a:t>.</a:t>
            </a:r>
            <a:endParaRPr lang="en-GB" sz="2000" dirty="0">
              <a:latin typeface="+mj-lt"/>
              <a:ea typeface="Arial" panose="020B0604020202020204" pitchFamily="34" charset="0"/>
            </a:endParaRPr>
          </a:p>
          <a:p>
            <a:pPr algn="just">
              <a:spcAft>
                <a:spcPts val="800"/>
              </a:spcAft>
            </a:pPr>
            <a:r>
              <a:rPr lang="en-GB" sz="2000" dirty="0">
                <a:latin typeface="+mj-lt"/>
                <a:ea typeface="Arial" panose="020B0604020202020204" pitchFamily="34" charset="0"/>
                <a:cs typeface="Arial"/>
              </a:rPr>
              <a:t>Provide links to useful resources/websites.</a:t>
            </a:r>
            <a:endParaRPr lang="en-GB" sz="2000" u="none" strike="noStrike" dirty="0">
              <a:effectLst/>
              <a:latin typeface="+mj-lt"/>
              <a:ea typeface="Arial" panose="020B0604020202020204" pitchFamily="34" charset="0"/>
              <a:cs typeface="Arial"/>
            </a:endParaRPr>
          </a:p>
          <a:p>
            <a:pPr marL="0" indent="0">
              <a:buNone/>
            </a:pPr>
            <a:endParaRPr lang="en-GB" sz="2200" dirty="0">
              <a:latin typeface="+mj-lt"/>
            </a:endParaRPr>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a:latin typeface="Arial"/>
                <a:cs typeface="Arial"/>
              </a:rPr>
              <a:t>Training Objectives (2)</a:t>
            </a:r>
            <a:endParaRPr lang="en-GB" sz="300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for the previous slide which give examples of training objectives that you could consider, depending on the nature of your presentation).</a:t>
            </a:r>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a:latin typeface="Arial"/>
                <a:cs typeface="Arial"/>
              </a:rPr>
              <a:t>About this area: Communication</a:t>
            </a:r>
            <a:endParaRPr lang="en-GB" sz="3000">
              <a:highlight>
                <a:srgbClr val="0000FF"/>
              </a:highlight>
              <a:latin typeface="Arial"/>
              <a:cs typeface="Arial"/>
            </a:endParaRPr>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944497" y="1581150"/>
            <a:ext cx="9195183" cy="4642644"/>
          </a:xfrm>
        </p:spPr>
        <p:txBody>
          <a:bodyPr vert="horz" lIns="91440" tIns="45720" rIns="91440" bIns="45720" rtlCol="0" anchor="t">
            <a:normAutofit lnSpcReduction="10000"/>
          </a:bodyPr>
          <a:lstStyle/>
          <a:p>
            <a:pPr marL="0" indent="0">
              <a:lnSpc>
                <a:spcPct val="100000"/>
              </a:lnSpc>
              <a:buNone/>
            </a:pPr>
            <a:r>
              <a:rPr lang="en-GB" sz="2000" dirty="0">
                <a:effectLst/>
                <a:latin typeface="Arial"/>
                <a:ea typeface="Times New Roman" panose="02020603050405020304" pitchFamily="18" charset="0"/>
                <a:cs typeface="Arial"/>
              </a:rPr>
              <a:t>This area of the framework recognises</a:t>
            </a:r>
            <a:r>
              <a:rPr lang="en-GB" sz="2000" dirty="0">
                <a:latin typeface="Arial"/>
                <a:ea typeface="Times New Roman" panose="02020603050405020304" pitchFamily="18" charset="0"/>
                <a:cs typeface="Arial"/>
              </a:rPr>
              <a:t> </a:t>
            </a:r>
            <a:r>
              <a:rPr lang="en-GB" sz="2000" dirty="0">
                <a:effectLst/>
                <a:latin typeface="Arial"/>
                <a:ea typeface="Times New Roman" panose="02020603050405020304" pitchFamily="18" charset="0"/>
                <a:cs typeface="Arial"/>
              </a:rPr>
              <a:t>the importance of working with the child/young person to develop effective communication in formal and informal settings. This might involve specialist adjustments and approaches to teaching or adopting alternative or bespoke approaches.</a:t>
            </a:r>
            <a:r>
              <a:rPr lang="en-GB" sz="2000" dirty="0">
                <a:latin typeface="Arial"/>
                <a:ea typeface="Times New Roman" panose="02020603050405020304" pitchFamily="18" charset="0"/>
                <a:cs typeface="Arial"/>
              </a:rPr>
              <a:t> </a:t>
            </a:r>
          </a:p>
          <a:p>
            <a:pPr marL="0" indent="0">
              <a:lnSpc>
                <a:spcPct val="106000"/>
              </a:lnSpc>
              <a:spcAft>
                <a:spcPts val="800"/>
              </a:spcAft>
              <a:buNone/>
            </a:pPr>
            <a:r>
              <a:rPr lang="en-GB" sz="2000" dirty="0">
                <a:latin typeface="Arial"/>
                <a:ea typeface="Times New Roman" panose="02020603050405020304" pitchFamily="18" charset="0"/>
                <a:cs typeface="Arial"/>
              </a:rPr>
              <a:t>It is an area closely linked to Area 4 of the CFVI: Literacy. </a:t>
            </a:r>
            <a:r>
              <a:rPr lang="en-US" sz="2000" dirty="0">
                <a:solidFill>
                  <a:srgbClr val="000000"/>
                </a:solidFill>
                <a:latin typeface="+mn-lt"/>
                <a:cs typeface="Arial"/>
              </a:rPr>
              <a:t>Specialist practitioners have an important role in facilitating collaboration and </a:t>
            </a:r>
            <a:r>
              <a:rPr lang="en-US" sz="2000" b="0" i="0" u="none" strike="noStrike" baseline="0" dirty="0">
                <a:solidFill>
                  <a:srgbClr val="000000"/>
                </a:solidFill>
                <a:latin typeface="+mn-lt"/>
                <a:cs typeface="Arial"/>
              </a:rPr>
              <a:t>guiding decision-making in relation to a child/young person’s </a:t>
            </a:r>
            <a:r>
              <a:rPr lang="en-US" sz="2000" b="1" i="0" u="none" strike="noStrike" baseline="0" dirty="0">
                <a:solidFill>
                  <a:srgbClr val="000000"/>
                </a:solidFill>
                <a:latin typeface="+mn-lt"/>
                <a:cs typeface="Arial"/>
              </a:rPr>
              <a:t>communication pathway</a:t>
            </a:r>
            <a:r>
              <a:rPr lang="en-US" sz="2000" dirty="0">
                <a:solidFill>
                  <a:srgbClr val="000000"/>
                </a:solidFill>
                <a:latin typeface="+mn-lt"/>
                <a:cs typeface="Arial"/>
              </a:rPr>
              <a:t>.</a:t>
            </a:r>
            <a:endParaRPr lang="en-GB" sz="2000" dirty="0">
              <a:ea typeface="Times New Roman" panose="02020603050405020304" pitchFamily="18" charset="0"/>
              <a:cs typeface="Arial"/>
            </a:endParaRPr>
          </a:p>
          <a:p>
            <a:pPr marL="0" indent="0">
              <a:lnSpc>
                <a:spcPct val="106000"/>
              </a:lnSpc>
              <a:spcAft>
                <a:spcPts val="800"/>
              </a:spcAft>
              <a:buNone/>
            </a:pPr>
            <a:r>
              <a:rPr lang="en-GB" sz="2000" dirty="0">
                <a:effectLst/>
                <a:latin typeface="Arial"/>
                <a:ea typeface="Times New Roman" panose="02020603050405020304" pitchFamily="18" charset="0"/>
                <a:cs typeface="Arial"/>
              </a:rPr>
              <a:t>Approaches should be informed by:</a:t>
            </a:r>
            <a:r>
              <a:rPr lang="en-GB" sz="2000" dirty="0">
                <a:latin typeface="Arial"/>
                <a:ea typeface="Times New Roman" panose="02020603050405020304" pitchFamily="18" charset="0"/>
                <a:cs typeface="Arial"/>
              </a:rPr>
              <a:t> </a:t>
            </a:r>
            <a:endParaRPr lang="en-GB" sz="2000" dirty="0">
              <a:effectLst/>
              <a:latin typeface="Arial" panose="020B0604020202020204" pitchFamily="34" charset="0"/>
              <a:ea typeface="Times New Roman" panose="02020603050405020304" pitchFamily="18" charset="0"/>
            </a:endParaRPr>
          </a:p>
          <a:p>
            <a:pPr>
              <a:lnSpc>
                <a:spcPct val="106000"/>
              </a:lnSpc>
              <a:spcAft>
                <a:spcPts val="800"/>
              </a:spcAft>
            </a:pPr>
            <a:r>
              <a:rPr lang="en-GB" sz="2000" dirty="0">
                <a:effectLst/>
                <a:latin typeface="Arial"/>
                <a:ea typeface="Times New Roman" panose="02020603050405020304" pitchFamily="18" charset="0"/>
                <a:cs typeface="Arial"/>
              </a:rPr>
              <a:t>the </a:t>
            </a:r>
            <a:r>
              <a:rPr lang="en-GB" sz="2000" dirty="0">
                <a:latin typeface="Arial"/>
                <a:ea typeface="Times New Roman" panose="02020603050405020304" pitchFamily="18" charset="0"/>
                <a:cs typeface="Arial"/>
              </a:rPr>
              <a:t>specific preferences, needs and circumstances of the child and young person.</a:t>
            </a:r>
            <a:endParaRPr lang="en-GB" sz="2000" dirty="0">
              <a:ea typeface="Times New Roman" panose="02020603050405020304" pitchFamily="18" charset="0"/>
            </a:endParaRPr>
          </a:p>
          <a:p>
            <a:pPr>
              <a:lnSpc>
                <a:spcPct val="106000"/>
              </a:lnSpc>
              <a:spcAft>
                <a:spcPts val="800"/>
              </a:spcAft>
            </a:pPr>
            <a:r>
              <a:rPr lang="en-GB" sz="2000" dirty="0">
                <a:latin typeface="Arial"/>
                <a:ea typeface="Times New Roman" panose="02020603050405020304" pitchFamily="18" charset="0"/>
                <a:cs typeface="Arial"/>
              </a:rPr>
              <a:t>w</a:t>
            </a:r>
            <a:r>
              <a:rPr lang="en-GB" sz="2000" dirty="0">
                <a:effectLst/>
                <a:latin typeface="Arial"/>
                <a:ea typeface="Times New Roman" panose="02020603050405020304" pitchFamily="18" charset="0"/>
                <a:cs typeface="Arial"/>
              </a:rPr>
              <a:t>orking collab</a:t>
            </a:r>
            <a:r>
              <a:rPr lang="en-GB" sz="2000" dirty="0">
                <a:latin typeface="Arial"/>
                <a:ea typeface="Times New Roman" panose="02020603050405020304" pitchFamily="18" charset="0"/>
                <a:cs typeface="Arial"/>
              </a:rPr>
              <a:t>oratively with others e.g.  Speech and Language Therapist (SALT), Multi-sensory impairment (MSI) teacher.</a:t>
            </a:r>
            <a:endParaRPr lang="en-GB" sz="2000" dirty="0">
              <a:effectLst/>
              <a:latin typeface="Arial" panose="020B0604020202020204" pitchFamily="34" charset="0"/>
              <a:ea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101311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a:xfrm>
            <a:off x="1361440" y="365125"/>
            <a:ext cx="8778240" cy="980199"/>
          </a:xfrm>
        </p:spPr>
        <p:txBody>
          <a:bodyPr>
            <a:noAutofit/>
          </a:bodyPr>
          <a:lstStyle/>
          <a:p>
            <a:r>
              <a:rPr lang="en-GB" sz="3200">
                <a:latin typeface="Arial"/>
                <a:cs typeface="Arial"/>
              </a:rPr>
              <a:t>Identifying potential barriers to access (1)</a:t>
            </a:r>
            <a:br>
              <a:rPr lang="en-GB" sz="3200" b="0" i="0" u="none" strike="noStrike">
                <a:effectLst/>
                <a:highlight>
                  <a:srgbClr val="FFFF00"/>
                </a:highlight>
                <a:latin typeface="Arial" panose="020B0604020202020204" pitchFamily="34" charset="0"/>
              </a:rPr>
            </a:br>
            <a:endParaRPr lang="en-GB" sz="3200">
              <a:highlight>
                <a:srgbClr val="FFFF00"/>
              </a:highlight>
            </a:endParaRPr>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168992877"/>
              </p:ext>
            </p:extLst>
          </p:nvPr>
        </p:nvGraphicFramePr>
        <p:xfrm>
          <a:off x="836023" y="1536576"/>
          <a:ext cx="9470571" cy="4724400"/>
        </p:xfrm>
        <a:graphic>
          <a:graphicData uri="http://schemas.openxmlformats.org/drawingml/2006/table">
            <a:tbl>
              <a:tblPr firstRow="1" bandRow="1">
                <a:tableStyleId>{5C22544A-7EE6-4342-B048-85BDC9FD1C3A}</a:tableStyleId>
              </a:tblPr>
              <a:tblGrid>
                <a:gridCol w="3939049">
                  <a:extLst>
                    <a:ext uri="{9D8B030D-6E8A-4147-A177-3AD203B41FA5}">
                      <a16:colId xmlns:a16="http://schemas.microsoft.com/office/drawing/2014/main" val="184978815"/>
                    </a:ext>
                  </a:extLst>
                </a:gridCol>
                <a:gridCol w="5531522">
                  <a:extLst>
                    <a:ext uri="{9D8B030D-6E8A-4147-A177-3AD203B41FA5}">
                      <a16:colId xmlns:a16="http://schemas.microsoft.com/office/drawing/2014/main" val="1007468663"/>
                    </a:ext>
                  </a:extLst>
                </a:gridCol>
              </a:tblGrid>
              <a:tr h="332629">
                <a:tc>
                  <a:txBody>
                    <a:bodyPr/>
                    <a:lstStyle/>
                    <a:p>
                      <a:r>
                        <a:rPr lang="en-GB" dirty="0"/>
                        <a:t>Situation</a:t>
                      </a:r>
                    </a:p>
                  </a:txBody>
                  <a:tcPr>
                    <a:solidFill>
                      <a:srgbClr val="E50071"/>
                    </a:solidFill>
                  </a:tcPr>
                </a:tc>
                <a:tc>
                  <a:txBody>
                    <a:bodyPr/>
                    <a:lstStyle/>
                    <a:p>
                      <a:r>
                        <a:rPr lang="en-GB" dirty="0"/>
                        <a:t>What does vision tell the child in this situation?</a:t>
                      </a:r>
                    </a:p>
                  </a:txBody>
                  <a:tcPr>
                    <a:solidFill>
                      <a:srgbClr val="E50071"/>
                    </a:solidFill>
                  </a:tcPr>
                </a:tc>
                <a:extLst>
                  <a:ext uri="{0D108BD9-81ED-4DB2-BD59-A6C34878D82A}">
                    <a16:rowId xmlns:a16="http://schemas.microsoft.com/office/drawing/2014/main" val="955636063"/>
                  </a:ext>
                </a:extLst>
              </a:tr>
              <a:tr h="4117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 child new to a school (</a:t>
                      </a:r>
                      <a:r>
                        <a:rPr lang="en-GB" sz="2000" b="1" dirty="0"/>
                        <a:t>without</a:t>
                      </a:r>
                      <a:r>
                        <a:rPr lang="en-GB" sz="2000" dirty="0"/>
                        <a:t> a VI and age appropriate communication skills) accessing a print timetable.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t>In addition, </a:t>
                      </a:r>
                      <a:r>
                        <a:rPr lang="en-GB" sz="2000" b="0" dirty="0"/>
                        <a:t> as their communication skills have developed in an age appropriate way, they may ask others what is happening next and understand the response. </a:t>
                      </a:r>
                      <a:endParaRPr lang="en-GB" sz="2000" b="1" dirty="0"/>
                    </a:p>
                  </a:txBody>
                  <a:tcPr>
                    <a:solidFill>
                      <a:schemeClr val="bg1"/>
                    </a:solidFill>
                  </a:tcPr>
                </a:tc>
                <a:tc>
                  <a:txBody>
                    <a:bodyPr/>
                    <a:lstStyle/>
                    <a:p>
                      <a:pPr marL="285750" indent="-285750">
                        <a:buFont typeface="Arial" panose="020B0604020202020204" pitchFamily="34" charset="0"/>
                        <a:buChar char="•"/>
                      </a:pPr>
                      <a:r>
                        <a:rPr lang="en-GB" sz="2000" dirty="0"/>
                        <a:t>a printed timetable will aid understanding; depending on age this may be a more “formally” presented subject based timetable, or perhaps a pictorial representation of the day.</a:t>
                      </a:r>
                    </a:p>
                    <a:p>
                      <a:pPr marL="285750" indent="-285750">
                        <a:buFont typeface="Arial" panose="020B0604020202020204" pitchFamily="34" charset="0"/>
                        <a:buChar char="•"/>
                      </a:pPr>
                      <a:r>
                        <a:rPr lang="en-GB" sz="2000" dirty="0"/>
                        <a:t>older children will understand time and access a clock to understand lesson transition.</a:t>
                      </a:r>
                    </a:p>
                    <a:p>
                      <a:pPr marL="285750" indent="-285750">
                        <a:buFont typeface="Arial" panose="020B0604020202020204" pitchFamily="34" charset="0"/>
                        <a:buChar char="•"/>
                      </a:pPr>
                      <a:r>
                        <a:rPr lang="en-GB" sz="2000" dirty="0"/>
                        <a:t>they will access nonverbal cues around them that might suggest change: children beginning to pack their bags, teachers/TAs setting up a different activity in part of the classroom and so on.</a:t>
                      </a:r>
                    </a:p>
                    <a:p>
                      <a:pPr marL="0" indent="0">
                        <a:buFont typeface="Arial" panose="020B0604020202020204" pitchFamily="34" charset="0"/>
                        <a:buNone/>
                      </a:pPr>
                      <a:endParaRPr lang="en-GB" sz="2000" dirty="0"/>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919790989"/>
              </p:ext>
            </p:extLst>
          </p:nvPr>
        </p:nvGraphicFramePr>
        <p:xfrm>
          <a:off x="643467" y="1619123"/>
          <a:ext cx="10187093" cy="5370967"/>
        </p:xfrm>
        <a:graphic>
          <a:graphicData uri="http://schemas.openxmlformats.org/drawingml/2006/table">
            <a:tbl>
              <a:tblPr firstRow="1" bandRow="1">
                <a:tableStyleId>{5C22544A-7EE6-4342-B048-85BDC9FD1C3A}</a:tableStyleId>
              </a:tblPr>
              <a:tblGrid>
                <a:gridCol w="5137562">
                  <a:extLst>
                    <a:ext uri="{9D8B030D-6E8A-4147-A177-3AD203B41FA5}">
                      <a16:colId xmlns:a16="http://schemas.microsoft.com/office/drawing/2014/main" val="2784912112"/>
                    </a:ext>
                  </a:extLst>
                </a:gridCol>
                <a:gridCol w="5049531">
                  <a:extLst>
                    <a:ext uri="{9D8B030D-6E8A-4147-A177-3AD203B41FA5}">
                      <a16:colId xmlns:a16="http://schemas.microsoft.com/office/drawing/2014/main" val="510801584"/>
                    </a:ext>
                  </a:extLst>
                </a:gridCol>
              </a:tblGrid>
              <a:tr h="495541">
                <a:tc>
                  <a:txBody>
                    <a:bodyPr/>
                    <a:lstStyle/>
                    <a:p>
                      <a:r>
                        <a:rPr lang="en-GB" sz="2100" dirty="0"/>
                        <a:t>Situation</a:t>
                      </a:r>
                    </a:p>
                    <a:p>
                      <a:endParaRPr lang="en-GB" sz="2100" dirty="0"/>
                    </a:p>
                  </a:txBody>
                  <a:tcPr marT="50292" marB="50292">
                    <a:solidFill>
                      <a:srgbClr val="E50071"/>
                    </a:solidFill>
                  </a:tcPr>
                </a:tc>
                <a:tc>
                  <a:txBody>
                    <a:bodyPr/>
                    <a:lstStyle/>
                    <a:p>
                      <a:r>
                        <a:rPr lang="en-GB" sz="2100" dirty="0"/>
                        <a:t>Inclusive strategies to reduce barriers to learning </a:t>
                      </a:r>
                    </a:p>
                  </a:txBody>
                  <a:tcPr marT="50292" marB="50292">
                    <a:solidFill>
                      <a:srgbClr val="E50071"/>
                    </a:solidFill>
                  </a:tcPr>
                </a:tc>
                <a:extLst>
                  <a:ext uri="{0D108BD9-81ED-4DB2-BD59-A6C34878D82A}">
                    <a16:rowId xmlns:a16="http://schemas.microsoft.com/office/drawing/2014/main" val="3569872773"/>
                  </a:ext>
                </a:extLst>
              </a:tr>
              <a:tr h="2106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 </a:t>
                      </a:r>
                    </a:p>
                    <a:p>
                      <a:pPr marL="0" marR="0" lvl="0" indent="0" algn="l" rtl="0" eaLnBrk="1" fontAlgn="auto" latinLnBrk="0" hangingPunct="1">
                        <a:lnSpc>
                          <a:spcPct val="100000"/>
                        </a:lnSpc>
                        <a:spcBef>
                          <a:spcPts val="0"/>
                        </a:spcBef>
                        <a:spcAft>
                          <a:spcPts val="0"/>
                        </a:spcAft>
                        <a:buClrTx/>
                        <a:buSzTx/>
                        <a:buFontTx/>
                        <a:buNone/>
                      </a:pPr>
                      <a:r>
                        <a:rPr lang="en-GB" sz="2000" dirty="0"/>
                        <a:t>A child new to a school (</a:t>
                      </a:r>
                      <a:r>
                        <a:rPr lang="en-GB" sz="2000" b="1" dirty="0"/>
                        <a:t>with</a:t>
                      </a:r>
                      <a:r>
                        <a:rPr lang="en-GB" sz="2000" dirty="0"/>
                        <a:t> a VI – little/or no useful vision) and additional learning needs which include (presenter to provide </a:t>
                      </a:r>
                      <a:r>
                        <a:rPr lang="en-GB" sz="2000"/>
                        <a:t>overview here). </a:t>
                      </a: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marT="50292" marB="50292">
                    <a:solidFill>
                      <a:schemeClr val="bg1"/>
                    </a:solidFill>
                  </a:tcPr>
                </a:tc>
                <a:tc>
                  <a:txBody>
                    <a:bodyPr/>
                    <a:lstStyle/>
                    <a:p>
                      <a:r>
                        <a:rPr lang="en-GB" sz="2100" dirty="0"/>
                        <a:t>?</a:t>
                      </a:r>
                    </a:p>
                    <a:p>
                      <a:r>
                        <a:rPr lang="en-GB" sz="2100" dirty="0"/>
                        <a:t>?</a:t>
                      </a:r>
                    </a:p>
                    <a:p>
                      <a:r>
                        <a:rPr lang="en-GB" sz="2100" dirty="0"/>
                        <a:t>?</a:t>
                      </a:r>
                    </a:p>
                  </a:txBody>
                  <a:tcPr marT="50292" marB="50292">
                    <a:solidFill>
                      <a:schemeClr val="bg1"/>
                    </a:solidFill>
                  </a:tcPr>
                </a:tc>
                <a:extLst>
                  <a:ext uri="{0D108BD9-81ED-4DB2-BD59-A6C34878D82A}">
                    <a16:rowId xmlns:a16="http://schemas.microsoft.com/office/drawing/2014/main" val="277759081"/>
                  </a:ext>
                </a:extLst>
              </a:tr>
              <a:tr h="281418">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281418">
                <a:tc>
                  <a:txBody>
                    <a:bodyPr/>
                    <a:lstStyle/>
                    <a:p>
                      <a:endParaRPr lang="en-GB" sz="2100" dirty="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281418">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820158120"/>
                  </a:ext>
                </a:extLst>
              </a:tr>
              <a:tr h="281418">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281418">
                <a:tc>
                  <a:txBody>
                    <a:bodyPr/>
                    <a:lstStyle/>
                    <a:p>
                      <a:endParaRPr lang="en-GB" sz="2100" dirty="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281418">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137285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51829248"/>
              </p:ext>
            </p:extLst>
          </p:nvPr>
        </p:nvGraphicFramePr>
        <p:xfrm>
          <a:off x="1282262" y="1697424"/>
          <a:ext cx="8857101" cy="4000500"/>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100"/>
                        <a:t>Child/young person brief profile</a:t>
                      </a:r>
                    </a:p>
                  </a:txBody>
                  <a:tcPr marT="50292" marB="50292">
                    <a:solidFill>
                      <a:srgbClr val="E50071"/>
                    </a:solidFill>
                  </a:tcPr>
                </a:tc>
                <a:tc>
                  <a:txBody>
                    <a:bodyPr/>
                    <a:lstStyle/>
                    <a:p>
                      <a:r>
                        <a:rPr lang="en-GB" sz="2100"/>
                        <a:t>Situation</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r>
                        <a:rPr lang="en-GB" sz="2100" dirty="0"/>
                        <a:t>Add here</a:t>
                      </a:r>
                    </a:p>
                  </a:txBody>
                  <a:tcPr marT="50292" marB="50292">
                    <a:solidFill>
                      <a:schemeClr val="bg1"/>
                    </a:solidFill>
                  </a:tcPr>
                </a:tc>
                <a:tc>
                  <a:txBody>
                    <a:bodyPr/>
                    <a:lstStyle/>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Props1.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2.xml><?xml version="1.0" encoding="utf-8"?>
<ds:datastoreItem xmlns:ds="http://schemas.openxmlformats.org/officeDocument/2006/customXml" ds:itemID="{7BACFEAD-E830-4618-8C6E-0070326CAF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10E9FE-FD13-449F-8129-CE2405B4AC8F}">
  <ds:schemaRefs>
    <ds:schemaRef ds:uri="http://purl.org/dc/terms/"/>
    <ds:schemaRef ds:uri="http://schemas.microsoft.com/office/infopath/2007/PartnerControls"/>
    <ds:schemaRef ds:uri="http://schemas.openxmlformats.org/package/2006/metadata/core-properties"/>
    <ds:schemaRef ds:uri="http://purl.org/dc/dcmitype/"/>
    <ds:schemaRef ds:uri="1f036f6a-d838-46b0-a927-7b6573ba0a66"/>
    <ds:schemaRef ds:uri="http://schemas.microsoft.com/office/2006/documentManagement/types"/>
    <ds:schemaRef ds:uri="http://purl.org/dc/elements/1.1/"/>
    <ds:schemaRef ds:uri="http://www.w3.org/XML/1998/namespace"/>
    <ds:schemaRef ds:uri="1aac3a66-020c-4d2c-922c-84188483fa2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70</TotalTime>
  <Words>4678</Words>
  <Application>Microsoft Office PowerPoint</Application>
  <PresentationFormat>Widescreen</PresentationFormat>
  <Paragraphs>305</Paragraphs>
  <Slides>16</Slides>
  <Notes>16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Arial</vt:lpstr>
      <vt:lpstr>Calibri</vt:lpstr>
      <vt:lpstr>Calibri Light</vt:lpstr>
      <vt:lpstr>Courier New</vt:lpstr>
      <vt:lpstr>Ingra</vt:lpstr>
      <vt:lpstr>Noto Sans</vt:lpstr>
      <vt:lpstr>Symbol</vt:lpstr>
      <vt:lpstr>Symbol,Sans-Serif</vt:lpstr>
      <vt:lpstr>Wingdings</vt:lpstr>
      <vt:lpstr>Office Theme</vt:lpstr>
      <vt:lpstr>Image Master No logo</vt:lpstr>
      <vt:lpstr>      Curriculum Framework for Children and Young People with Vision Impairment (CFVI): Core Training Resource 4   Area 3: Communication </vt:lpstr>
      <vt:lpstr>Project Partners</vt:lpstr>
      <vt:lpstr>Curriculum Framework for Children and Young People with Vision Impairment (2022, p.15) </vt:lpstr>
      <vt:lpstr>Training Objectives (1)</vt:lpstr>
      <vt:lpstr>Training Objectives (2)</vt:lpstr>
      <vt:lpstr>About this area: Communication</vt:lpstr>
      <vt:lpstr>Identifying potential barriers to access (1) </vt:lpstr>
      <vt:lpstr>Identifying potential barriers to access (2) </vt:lpstr>
      <vt:lpstr>Identifying potential barriers to access (3) </vt:lpstr>
      <vt:lpstr>Why is a focus on this area important?</vt:lpstr>
      <vt:lpstr>Examples of targeted intervention approaches for Area 3 listed in CFVI to reduce barriers (1) </vt:lpstr>
      <vt:lpstr>Examples of targeted intervention approaches for Area 3 listed in CFVI to reduce barriers (2)</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102</cp:revision>
  <dcterms:created xsi:type="dcterms:W3CDTF">2022-11-17T11:49:18Z</dcterms:created>
  <dcterms:modified xsi:type="dcterms:W3CDTF">2023-09-13T08:53:26Z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