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8" r:id="rId5"/>
  </p:sldMasterIdLst>
  <p:notesMasterIdLst>
    <p:notesMasterId r:id="rId25"/>
  </p:notesMasterIdLst>
  <p:sldIdLst>
    <p:sldId id="291" r:id="rId6"/>
    <p:sldId id="265" r:id="rId7"/>
    <p:sldId id="261" r:id="rId8"/>
    <p:sldId id="257" r:id="rId9"/>
    <p:sldId id="269" r:id="rId10"/>
    <p:sldId id="295" r:id="rId11"/>
    <p:sldId id="299" r:id="rId12"/>
    <p:sldId id="306" r:id="rId13"/>
    <p:sldId id="282" r:id="rId14"/>
    <p:sldId id="305" r:id="rId15"/>
    <p:sldId id="258" r:id="rId16"/>
    <p:sldId id="300" r:id="rId17"/>
    <p:sldId id="302" r:id="rId18"/>
    <p:sldId id="304" r:id="rId19"/>
    <p:sldId id="303" r:id="rId20"/>
    <p:sldId id="289" r:id="rId21"/>
    <p:sldId id="288" r:id="rId22"/>
    <p:sldId id="283" r:id="rId23"/>
    <p:sldId id="26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F27E99-A28F-CC4D-96DE-E9684AC82502}" name="Linda James" initials="LJ" userId="S::Linda.James@rnib.org.uk::80218d6f-7c44-4d8e-b95c-06dddfb71ab5" providerId="AD"/>
  <p188:author id="{260D9CA8-3F88-443D-7FC0-34F2B9CE6D64}" name="Mike" initials="M" userId="S::mike@mtmclinden.onmicrosoft.com::bfcf84d1-8f6d-47b2-8e25-8854b42db9c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50071"/>
    <a:srgbClr val="0098B9"/>
    <a:srgbClr val="EDADBF"/>
    <a:srgbClr val="E028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B6D229-7058-40A1-9A19-984F60607383}" v="42" dt="2023-09-12T18:11:41.8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862" autoAdjust="0"/>
    <p:restoredTop sz="76263" autoAdjust="0"/>
  </p:normalViewPr>
  <p:slideViewPr>
    <p:cSldViewPr snapToGrid="0" showGuides="1">
      <p:cViewPr varScale="1">
        <p:scale>
          <a:sx n="87" d="100"/>
          <a:sy n="87" d="100"/>
        </p:scale>
        <p:origin x="888"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Raisanen" userId="S::viewconference_live.co.uk#ext#@rnib.org.uk::906b526a-c205-489d-9086-49b09dd66414" providerId="AD" clId="Web-{2C7D588B-CC74-C13F-92C0-DAD84A37B9BD}"/>
    <pc:docChg chg="modSld">
      <pc:chgData name="Sarah Raisanen" userId="S::viewconference_live.co.uk#ext#@rnib.org.uk::906b526a-c205-489d-9086-49b09dd66414" providerId="AD" clId="Web-{2C7D588B-CC74-C13F-92C0-DAD84A37B9BD}" dt="2023-08-12T13:36:53.643" v="3" actId="1076"/>
      <pc:docMkLst>
        <pc:docMk/>
      </pc:docMkLst>
      <pc:sldChg chg="modSp">
        <pc:chgData name="Sarah Raisanen" userId="S::viewconference_live.co.uk#ext#@rnib.org.uk::906b526a-c205-489d-9086-49b09dd66414" providerId="AD" clId="Web-{2C7D588B-CC74-C13F-92C0-DAD84A37B9BD}" dt="2023-08-12T13:36:53.643" v="3" actId="1076"/>
        <pc:sldMkLst>
          <pc:docMk/>
          <pc:sldMk cId="3670552723" sldId="291"/>
        </pc:sldMkLst>
        <pc:spChg chg="mod">
          <ac:chgData name="Sarah Raisanen" userId="S::viewconference_live.co.uk#ext#@rnib.org.uk::906b526a-c205-489d-9086-49b09dd66414" providerId="AD" clId="Web-{2C7D588B-CC74-C13F-92C0-DAD84A37B9BD}" dt="2023-08-12T13:36:53.643" v="3" actId="1076"/>
          <ac:spMkLst>
            <pc:docMk/>
            <pc:sldMk cId="3670552723" sldId="291"/>
            <ac:spMk id="2" creationId="{3ACE6AE2-234D-CABF-247B-D6358D85D117}"/>
          </ac:spMkLst>
        </pc:spChg>
      </pc:sldChg>
    </pc:docChg>
  </pc:docChgLst>
  <pc:docChgLst>
    <pc:chgData name="Sarah Raisanen" userId="S::viewconference_live.co.uk#ext#@rnib.org.uk::906b526a-c205-489d-9086-49b09dd66414" providerId="AD" clId="Web-{B01B0C97-09BB-73DD-F996-BA194DE9CC22}"/>
    <pc:docChg chg="modSld">
      <pc:chgData name="Sarah Raisanen" userId="S::viewconference_live.co.uk#ext#@rnib.org.uk::906b526a-c205-489d-9086-49b09dd66414" providerId="AD" clId="Web-{B01B0C97-09BB-73DD-F996-BA194DE9CC22}" dt="2023-06-13T12:50:20.034" v="463"/>
      <pc:docMkLst>
        <pc:docMk/>
      </pc:docMkLst>
      <pc:sldChg chg="modNotes">
        <pc:chgData name="Sarah Raisanen" userId="S::viewconference_live.co.uk#ext#@rnib.org.uk::906b526a-c205-489d-9086-49b09dd66414" providerId="AD" clId="Web-{B01B0C97-09BB-73DD-F996-BA194DE9CC22}" dt="2023-06-13T12:39:34.828" v="49"/>
        <pc:sldMkLst>
          <pc:docMk/>
          <pc:sldMk cId="1492083113" sldId="257"/>
        </pc:sldMkLst>
      </pc:sldChg>
      <pc:sldChg chg="modNotes">
        <pc:chgData name="Sarah Raisanen" userId="S::viewconference_live.co.uk#ext#@rnib.org.uk::906b526a-c205-489d-9086-49b09dd66414" providerId="AD" clId="Web-{B01B0C97-09BB-73DD-F996-BA194DE9CC22}" dt="2023-06-13T12:46:51.169" v="394"/>
        <pc:sldMkLst>
          <pc:docMk/>
          <pc:sldMk cId="313652306" sldId="258"/>
        </pc:sldMkLst>
      </pc:sldChg>
      <pc:sldChg chg="modNotes">
        <pc:chgData name="Sarah Raisanen" userId="S::viewconference_live.co.uk#ext#@rnib.org.uk::906b526a-c205-489d-9086-49b09dd66414" providerId="AD" clId="Web-{B01B0C97-09BB-73DD-F996-BA194DE9CC22}" dt="2023-06-13T12:38:56.937" v="39"/>
        <pc:sldMkLst>
          <pc:docMk/>
          <pc:sldMk cId="3333881574" sldId="261"/>
        </pc:sldMkLst>
      </pc:sldChg>
      <pc:sldChg chg="modNotes">
        <pc:chgData name="Sarah Raisanen" userId="S::viewconference_live.co.uk#ext#@rnib.org.uk::906b526a-c205-489d-9086-49b09dd66414" providerId="AD" clId="Web-{B01B0C97-09BB-73DD-F996-BA194DE9CC22}" dt="2023-06-13T12:37:58.029" v="32"/>
        <pc:sldMkLst>
          <pc:docMk/>
          <pc:sldMk cId="0" sldId="265"/>
        </pc:sldMkLst>
      </pc:sldChg>
      <pc:sldChg chg="modNotes">
        <pc:chgData name="Sarah Raisanen" userId="S::viewconference_live.co.uk#ext#@rnib.org.uk::906b526a-c205-489d-9086-49b09dd66414" providerId="AD" clId="Web-{B01B0C97-09BB-73DD-F996-BA194DE9CC22}" dt="2023-06-13T12:50:20.034" v="463"/>
        <pc:sldMkLst>
          <pc:docMk/>
          <pc:sldMk cId="339374880" sldId="268"/>
        </pc:sldMkLst>
      </pc:sldChg>
      <pc:sldChg chg="modNotes">
        <pc:chgData name="Sarah Raisanen" userId="S::viewconference_live.co.uk#ext#@rnib.org.uk::906b526a-c205-489d-9086-49b09dd66414" providerId="AD" clId="Web-{B01B0C97-09BB-73DD-F996-BA194DE9CC22}" dt="2023-06-13T12:41:29.925" v="185"/>
        <pc:sldMkLst>
          <pc:docMk/>
          <pc:sldMk cId="588331539" sldId="269"/>
        </pc:sldMkLst>
      </pc:sldChg>
      <pc:sldChg chg="modNotes">
        <pc:chgData name="Sarah Raisanen" userId="S::viewconference_live.co.uk#ext#@rnib.org.uk::906b526a-c205-489d-9086-49b09dd66414" providerId="AD" clId="Web-{B01B0C97-09BB-73DD-F996-BA194DE9CC22}" dt="2023-06-13T12:44:49.306" v="321"/>
        <pc:sldMkLst>
          <pc:docMk/>
          <pc:sldMk cId="1013116831" sldId="282"/>
        </pc:sldMkLst>
      </pc:sldChg>
      <pc:sldChg chg="modNotes">
        <pc:chgData name="Sarah Raisanen" userId="S::viewconference_live.co.uk#ext#@rnib.org.uk::906b526a-c205-489d-9086-49b09dd66414" providerId="AD" clId="Web-{B01B0C97-09BB-73DD-F996-BA194DE9CC22}" dt="2023-06-13T12:50:12.143" v="461"/>
        <pc:sldMkLst>
          <pc:docMk/>
          <pc:sldMk cId="941776324" sldId="283"/>
        </pc:sldMkLst>
      </pc:sldChg>
      <pc:sldChg chg="modSp modNotes">
        <pc:chgData name="Sarah Raisanen" userId="S::viewconference_live.co.uk#ext#@rnib.org.uk::906b526a-c205-489d-9086-49b09dd66414" providerId="AD" clId="Web-{B01B0C97-09BB-73DD-F996-BA194DE9CC22}" dt="2023-06-13T12:38:18.154" v="34"/>
        <pc:sldMkLst>
          <pc:docMk/>
          <pc:sldMk cId="3670552723" sldId="291"/>
        </pc:sldMkLst>
        <pc:spChg chg="mod">
          <ac:chgData name="Sarah Raisanen" userId="S::viewconference_live.co.uk#ext#@rnib.org.uk::906b526a-c205-489d-9086-49b09dd66414" providerId="AD" clId="Web-{B01B0C97-09BB-73DD-F996-BA194DE9CC22}" dt="2023-06-13T12:37:08.543" v="0" actId="20577"/>
          <ac:spMkLst>
            <pc:docMk/>
            <pc:sldMk cId="3670552723" sldId="291"/>
            <ac:spMk id="2" creationId="{3ACE6AE2-234D-CABF-247B-D6358D85D117}"/>
          </ac:spMkLst>
        </pc:spChg>
      </pc:sldChg>
      <pc:sldChg chg="modNotes">
        <pc:chgData name="Sarah Raisanen" userId="S::viewconference_live.co.uk#ext#@rnib.org.uk::906b526a-c205-489d-9086-49b09dd66414" providerId="AD" clId="Web-{B01B0C97-09BB-73DD-F996-BA194DE9CC22}" dt="2023-06-13T12:42:31.771" v="261"/>
        <pc:sldMkLst>
          <pc:docMk/>
          <pc:sldMk cId="641544066" sldId="295"/>
        </pc:sldMkLst>
      </pc:sldChg>
      <pc:sldChg chg="modNotes">
        <pc:chgData name="Sarah Raisanen" userId="S::viewconference_live.co.uk#ext#@rnib.org.uk::906b526a-c205-489d-9086-49b09dd66414" providerId="AD" clId="Web-{B01B0C97-09BB-73DD-F996-BA194DE9CC22}" dt="2023-06-13T12:42:56.318" v="269"/>
        <pc:sldMkLst>
          <pc:docMk/>
          <pc:sldMk cId="518958494" sldId="299"/>
        </pc:sldMkLst>
      </pc:sldChg>
      <pc:sldChg chg="modNotes">
        <pc:chgData name="Sarah Raisanen" userId="S::viewconference_live.co.uk#ext#@rnib.org.uk::906b526a-c205-489d-9086-49b09dd66414" providerId="AD" clId="Web-{B01B0C97-09BB-73DD-F996-BA194DE9CC22}" dt="2023-06-13T12:48:33.265" v="450"/>
        <pc:sldMkLst>
          <pc:docMk/>
          <pc:sldMk cId="2031394029" sldId="300"/>
        </pc:sldMkLst>
      </pc:sldChg>
      <pc:sldChg chg="modNotes">
        <pc:chgData name="Sarah Raisanen" userId="S::viewconference_live.co.uk#ext#@rnib.org.uk::906b526a-c205-489d-9086-49b09dd66414" providerId="AD" clId="Web-{B01B0C97-09BB-73DD-F996-BA194DE9CC22}" dt="2023-06-13T12:48:39.500" v="453"/>
        <pc:sldMkLst>
          <pc:docMk/>
          <pc:sldMk cId="1601406413" sldId="302"/>
        </pc:sldMkLst>
      </pc:sldChg>
      <pc:sldChg chg="modNotes">
        <pc:chgData name="Sarah Raisanen" userId="S::viewconference_live.co.uk#ext#@rnib.org.uk::906b526a-c205-489d-9086-49b09dd66414" providerId="AD" clId="Web-{B01B0C97-09BB-73DD-F996-BA194DE9CC22}" dt="2023-06-13T12:49:28.579" v="459"/>
        <pc:sldMkLst>
          <pc:docMk/>
          <pc:sldMk cId="1055716462" sldId="304"/>
        </pc:sldMkLst>
      </pc:sldChg>
      <pc:sldChg chg="modNotes">
        <pc:chgData name="Sarah Raisanen" userId="S::viewconference_live.co.uk#ext#@rnib.org.uk::906b526a-c205-489d-9086-49b09dd66414" providerId="AD" clId="Web-{B01B0C97-09BB-73DD-F996-BA194DE9CC22}" dt="2023-06-13T12:43:15.334" v="271"/>
        <pc:sldMkLst>
          <pc:docMk/>
          <pc:sldMk cId="4209026622" sldId="306"/>
        </pc:sldMkLst>
      </pc:sldChg>
    </pc:docChg>
  </pc:docChgLst>
  <pc:docChgLst>
    <pc:chgData name="Mike" userId="bfcf84d1-8f6d-47b2-8e25-8854b42db9c2" providerId="ADAL" clId="{30FA7572-E7FC-4F09-856A-4251487C7E29}"/>
    <pc:docChg chg="undo custSel addSld modSld">
      <pc:chgData name="Mike" userId="bfcf84d1-8f6d-47b2-8e25-8854b42db9c2" providerId="ADAL" clId="{30FA7572-E7FC-4F09-856A-4251487C7E29}" dt="2023-01-11T19:02:28.992" v="27"/>
      <pc:docMkLst>
        <pc:docMk/>
      </pc:docMkLst>
      <pc:sldChg chg="modSp mod addCm modCm">
        <pc:chgData name="Mike" userId="bfcf84d1-8f6d-47b2-8e25-8854b42db9c2" providerId="ADAL" clId="{30FA7572-E7FC-4F09-856A-4251487C7E29}" dt="2023-01-11T18:51:54.010" v="22"/>
        <pc:sldMkLst>
          <pc:docMk/>
          <pc:sldMk cId="2346869317" sldId="256"/>
        </pc:sldMkLst>
        <pc:spChg chg="mod">
          <ac:chgData name="Mike" userId="bfcf84d1-8f6d-47b2-8e25-8854b42db9c2" providerId="ADAL" clId="{30FA7572-E7FC-4F09-856A-4251487C7E29}" dt="2023-01-11T18:26:13.462" v="3" actId="14100"/>
          <ac:spMkLst>
            <pc:docMk/>
            <pc:sldMk cId="2346869317" sldId="256"/>
            <ac:spMk id="2" creationId="{3ACE6AE2-234D-CABF-247B-D6358D85D117}"/>
          </ac:spMkLst>
        </pc:spChg>
      </pc:sldChg>
      <pc:sldChg chg="addCm modCm">
        <pc:chgData name="Mike" userId="bfcf84d1-8f6d-47b2-8e25-8854b42db9c2" providerId="ADAL" clId="{30FA7572-E7FC-4F09-856A-4251487C7E29}" dt="2023-01-11T18:52:06.002" v="23"/>
        <pc:sldMkLst>
          <pc:docMk/>
          <pc:sldMk cId="1492083113" sldId="257"/>
        </pc:sldMkLst>
      </pc:sldChg>
      <pc:sldChg chg="addCm">
        <pc:chgData name="Mike" userId="bfcf84d1-8f6d-47b2-8e25-8854b42db9c2" providerId="ADAL" clId="{30FA7572-E7FC-4F09-856A-4251487C7E29}" dt="2023-01-11T18:44:42.166" v="20"/>
        <pc:sldMkLst>
          <pc:docMk/>
          <pc:sldMk cId="0" sldId="262"/>
        </pc:sldMkLst>
      </pc:sldChg>
      <pc:sldChg chg="addCm">
        <pc:chgData name="Mike" userId="bfcf84d1-8f6d-47b2-8e25-8854b42db9c2" providerId="ADAL" clId="{30FA7572-E7FC-4F09-856A-4251487C7E29}" dt="2023-01-11T18:38:28.829" v="17"/>
        <pc:sldMkLst>
          <pc:docMk/>
          <pc:sldMk cId="0" sldId="265"/>
        </pc:sldMkLst>
      </pc:sldChg>
      <pc:sldChg chg="addCm">
        <pc:chgData name="Mike" userId="bfcf84d1-8f6d-47b2-8e25-8854b42db9c2" providerId="ADAL" clId="{30FA7572-E7FC-4F09-856A-4251487C7E29}" dt="2023-01-11T18:43:02.990" v="19"/>
        <pc:sldMkLst>
          <pc:docMk/>
          <pc:sldMk cId="588331539" sldId="269"/>
        </pc:sldMkLst>
      </pc:sldChg>
      <pc:sldChg chg="addCm">
        <pc:chgData name="Mike" userId="bfcf84d1-8f6d-47b2-8e25-8854b42db9c2" providerId="ADAL" clId="{30FA7572-E7FC-4F09-856A-4251487C7E29}" dt="2023-01-11T19:02:28.992" v="27"/>
        <pc:sldMkLst>
          <pc:docMk/>
          <pc:sldMk cId="736953114" sldId="281"/>
        </pc:sldMkLst>
      </pc:sldChg>
      <pc:sldChg chg="addCm">
        <pc:chgData name="Mike" userId="bfcf84d1-8f6d-47b2-8e25-8854b42db9c2" providerId="ADAL" clId="{30FA7572-E7FC-4F09-856A-4251487C7E29}" dt="2023-01-11T19:01:35.762" v="26"/>
        <pc:sldMkLst>
          <pc:docMk/>
          <pc:sldMk cId="884291698" sldId="286"/>
        </pc:sldMkLst>
      </pc:sldChg>
      <pc:sldChg chg="addCm modCm">
        <pc:chgData name="Mike" userId="bfcf84d1-8f6d-47b2-8e25-8854b42db9c2" providerId="ADAL" clId="{30FA7572-E7FC-4F09-856A-4251487C7E29}" dt="2023-01-11T18:58:25.356" v="25"/>
        <pc:sldMkLst>
          <pc:docMk/>
          <pc:sldMk cId="1680515083" sldId="289"/>
        </pc:sldMkLst>
      </pc:sldChg>
      <pc:sldChg chg="delSp modSp add mod addCm">
        <pc:chgData name="Mike" userId="bfcf84d1-8f6d-47b2-8e25-8854b42db9c2" providerId="ADAL" clId="{30FA7572-E7FC-4F09-856A-4251487C7E29}" dt="2023-01-11T18:31:01.044" v="16"/>
        <pc:sldMkLst>
          <pc:docMk/>
          <pc:sldMk cId="3670552723" sldId="291"/>
        </pc:sldMkLst>
        <pc:spChg chg="mod">
          <ac:chgData name="Mike" userId="bfcf84d1-8f6d-47b2-8e25-8854b42db9c2" providerId="ADAL" clId="{30FA7572-E7FC-4F09-856A-4251487C7E29}" dt="2023-01-11T18:29:18.273" v="14" actId="114"/>
          <ac:spMkLst>
            <pc:docMk/>
            <pc:sldMk cId="3670552723" sldId="291"/>
            <ac:spMk id="2" creationId="{3ACE6AE2-234D-CABF-247B-D6358D85D117}"/>
          </ac:spMkLst>
        </pc:spChg>
        <pc:picChg chg="del">
          <ac:chgData name="Mike" userId="bfcf84d1-8f6d-47b2-8e25-8854b42db9c2" providerId="ADAL" clId="{30FA7572-E7FC-4F09-856A-4251487C7E29}" dt="2023-01-11T18:28:34.289" v="6" actId="21"/>
          <ac:picMkLst>
            <pc:docMk/>
            <pc:sldMk cId="3670552723" sldId="291"/>
            <ac:picMk id="11" creationId="{77591A5C-4554-1ECC-1BE4-1117569A436F}"/>
          </ac:picMkLst>
        </pc:picChg>
      </pc:sldChg>
    </pc:docChg>
  </pc:docChgLst>
  <pc:docChgLst>
    <pc:chgData name="Mike" userId="bfcf84d1-8f6d-47b2-8e25-8854b42db9c2" providerId="ADAL" clId="{BF9531E1-5E94-41B6-9B74-2E80A8668090}"/>
    <pc:docChg chg="undo custSel modSld modShowInfo">
      <pc:chgData name="Mike" userId="bfcf84d1-8f6d-47b2-8e25-8854b42db9c2" providerId="ADAL" clId="{BF9531E1-5E94-41B6-9B74-2E80A8668090}" dt="2023-01-17T16:26:17.073" v="5663"/>
      <pc:docMkLst>
        <pc:docMk/>
      </pc:docMkLst>
      <pc:sldChg chg="modSp mod delCm modNotes modNotesTx">
        <pc:chgData name="Mike" userId="bfcf84d1-8f6d-47b2-8e25-8854b42db9c2" providerId="ADAL" clId="{BF9531E1-5E94-41B6-9B74-2E80A8668090}" dt="2023-01-17T16:23:19.458" v="5553" actId="5793"/>
        <pc:sldMkLst>
          <pc:docMk/>
          <pc:sldMk cId="1492083113" sldId="257"/>
        </pc:sldMkLst>
        <pc:spChg chg="mod">
          <ac:chgData name="Mike" userId="bfcf84d1-8f6d-47b2-8e25-8854b42db9c2" providerId="ADAL" clId="{BF9531E1-5E94-41B6-9B74-2E80A8668090}" dt="2023-01-17T16:23:19.458" v="5553" actId="5793"/>
          <ac:spMkLst>
            <pc:docMk/>
            <pc:sldMk cId="1492083113" sldId="257"/>
            <ac:spMk id="3" creationId="{7C2C03E8-EBA3-BDBE-0065-18A8A57F2358}"/>
          </ac:spMkLst>
        </pc:spChg>
      </pc:sldChg>
      <pc:sldChg chg="modNotesTx">
        <pc:chgData name="Mike" userId="bfcf84d1-8f6d-47b2-8e25-8854b42db9c2" providerId="ADAL" clId="{BF9531E1-5E94-41B6-9B74-2E80A8668090}" dt="2023-01-17T15:41:34.855" v="3036" actId="20577"/>
        <pc:sldMkLst>
          <pc:docMk/>
          <pc:sldMk cId="313652306" sldId="258"/>
        </pc:sldMkLst>
      </pc:sldChg>
      <pc:sldChg chg="modCm modNotes modNotesTx">
        <pc:chgData name="Mike" userId="bfcf84d1-8f6d-47b2-8e25-8854b42db9c2" providerId="ADAL" clId="{BF9531E1-5E94-41B6-9B74-2E80A8668090}" dt="2023-01-17T09:44:06.072" v="489"/>
        <pc:sldMkLst>
          <pc:docMk/>
          <pc:sldMk cId="0" sldId="262"/>
        </pc:sldMkLst>
      </pc:sldChg>
      <pc:sldChg chg="modSp mod delCm modNotes modNotesTx">
        <pc:chgData name="Mike" userId="bfcf84d1-8f6d-47b2-8e25-8854b42db9c2" providerId="ADAL" clId="{BF9531E1-5E94-41B6-9B74-2E80A8668090}" dt="2023-01-17T15:41:43.806" v="3038" actId="20577"/>
        <pc:sldMkLst>
          <pc:docMk/>
          <pc:sldMk cId="0" sldId="265"/>
        </pc:sldMkLst>
        <pc:spChg chg="mod">
          <ac:chgData name="Mike" userId="bfcf84d1-8f6d-47b2-8e25-8854b42db9c2" providerId="ADAL" clId="{BF9531E1-5E94-41B6-9B74-2E80A8668090}" dt="2023-01-17T09:40:02.865" v="442" actId="20577"/>
          <ac:spMkLst>
            <pc:docMk/>
            <pc:sldMk cId="0" sldId="265"/>
            <ac:spMk id="66" creationId="{00000000-0000-0000-0000-000000000000}"/>
          </ac:spMkLst>
        </pc:spChg>
      </pc:sldChg>
      <pc:sldChg chg="modSp mod modNotesTx">
        <pc:chgData name="Mike" userId="bfcf84d1-8f6d-47b2-8e25-8854b42db9c2" providerId="ADAL" clId="{BF9531E1-5E94-41B6-9B74-2E80A8668090}" dt="2023-01-17T15:55:44.662" v="3809" actId="5793"/>
        <pc:sldMkLst>
          <pc:docMk/>
          <pc:sldMk cId="3750988662" sldId="267"/>
        </pc:sldMkLst>
        <pc:spChg chg="mod">
          <ac:chgData name="Mike" userId="bfcf84d1-8f6d-47b2-8e25-8854b42db9c2" providerId="ADAL" clId="{BF9531E1-5E94-41B6-9B74-2E80A8668090}" dt="2023-01-17T15:53:43.800" v="3796" actId="27636"/>
          <ac:spMkLst>
            <pc:docMk/>
            <pc:sldMk cId="3750988662" sldId="267"/>
            <ac:spMk id="3" creationId="{C42C4E53-6986-902D-133A-420D45663422}"/>
          </ac:spMkLst>
        </pc:spChg>
      </pc:sldChg>
      <pc:sldChg chg="modSp mod addCm">
        <pc:chgData name="Mike" userId="bfcf84d1-8f6d-47b2-8e25-8854b42db9c2" providerId="ADAL" clId="{BF9531E1-5E94-41B6-9B74-2E80A8668090}" dt="2023-01-17T16:14:58.640" v="4894"/>
        <pc:sldMkLst>
          <pc:docMk/>
          <pc:sldMk cId="339374880" sldId="268"/>
        </pc:sldMkLst>
        <pc:spChg chg="mod">
          <ac:chgData name="Mike" userId="bfcf84d1-8f6d-47b2-8e25-8854b42db9c2" providerId="ADAL" clId="{BF9531E1-5E94-41B6-9B74-2E80A8668090}" dt="2023-01-17T16:14:58.640" v="4894"/>
          <ac:spMkLst>
            <pc:docMk/>
            <pc:sldMk cId="339374880" sldId="268"/>
            <ac:spMk id="3" creationId="{C42C4E53-6986-902D-133A-420D45663422}"/>
          </ac:spMkLst>
        </pc:spChg>
      </pc:sldChg>
      <pc:sldChg chg="modNotesTx">
        <pc:chgData name="Mike" userId="bfcf84d1-8f6d-47b2-8e25-8854b42db9c2" providerId="ADAL" clId="{BF9531E1-5E94-41B6-9B74-2E80A8668090}" dt="2023-01-17T09:59:54.416" v="980" actId="20577"/>
        <pc:sldMkLst>
          <pc:docMk/>
          <pc:sldMk cId="588331539" sldId="269"/>
        </pc:sldMkLst>
      </pc:sldChg>
      <pc:sldChg chg="modNotesTx">
        <pc:chgData name="Mike" userId="bfcf84d1-8f6d-47b2-8e25-8854b42db9c2" providerId="ADAL" clId="{BF9531E1-5E94-41B6-9B74-2E80A8668090}" dt="2023-01-17T15:32:43.001" v="2799" actId="114"/>
        <pc:sldMkLst>
          <pc:docMk/>
          <pc:sldMk cId="1013116831" sldId="282"/>
        </pc:sldMkLst>
      </pc:sldChg>
      <pc:sldChg chg="modNotesTx">
        <pc:chgData name="Mike" userId="bfcf84d1-8f6d-47b2-8e25-8854b42db9c2" providerId="ADAL" clId="{BF9531E1-5E94-41B6-9B74-2E80A8668090}" dt="2023-01-17T16:11:36.883" v="4892" actId="20577"/>
        <pc:sldMkLst>
          <pc:docMk/>
          <pc:sldMk cId="941776324" sldId="283"/>
        </pc:sldMkLst>
      </pc:sldChg>
      <pc:sldChg chg="modNotesTx">
        <pc:chgData name="Mike" userId="bfcf84d1-8f6d-47b2-8e25-8854b42db9c2" providerId="ADAL" clId="{BF9531E1-5E94-41B6-9B74-2E80A8668090}" dt="2023-01-17T15:45:14.853" v="3277" actId="20577"/>
        <pc:sldMkLst>
          <pc:docMk/>
          <pc:sldMk cId="2159272230" sldId="284"/>
        </pc:sldMkLst>
      </pc:sldChg>
      <pc:sldChg chg="modNotesTx">
        <pc:chgData name="Mike" userId="bfcf84d1-8f6d-47b2-8e25-8854b42db9c2" providerId="ADAL" clId="{BF9531E1-5E94-41B6-9B74-2E80A8668090}" dt="2023-01-17T15:55:37.133" v="3808" actId="20577"/>
        <pc:sldMkLst>
          <pc:docMk/>
          <pc:sldMk cId="1267364647" sldId="285"/>
        </pc:sldMkLst>
      </pc:sldChg>
      <pc:sldChg chg="modSp mod addCm modNotesTx">
        <pc:chgData name="Mike" userId="bfcf84d1-8f6d-47b2-8e25-8854b42db9c2" providerId="ADAL" clId="{BF9531E1-5E94-41B6-9B74-2E80A8668090}" dt="2023-01-17T16:26:17.073" v="5663"/>
        <pc:sldMkLst>
          <pc:docMk/>
          <pc:sldMk cId="2774298720" sldId="288"/>
        </pc:sldMkLst>
        <pc:spChg chg="mod">
          <ac:chgData name="Mike" userId="bfcf84d1-8f6d-47b2-8e25-8854b42db9c2" providerId="ADAL" clId="{BF9531E1-5E94-41B6-9B74-2E80A8668090}" dt="2023-01-17T16:21:51.795" v="5368" actId="20577"/>
          <ac:spMkLst>
            <pc:docMk/>
            <pc:sldMk cId="2774298720" sldId="288"/>
            <ac:spMk id="3" creationId="{763925C0-90CD-A5E7-6D59-110860F4F8F1}"/>
          </ac:spMkLst>
        </pc:spChg>
      </pc:sldChg>
      <pc:sldChg chg="modSp mod delCm modNotesTx">
        <pc:chgData name="Mike" userId="bfcf84d1-8f6d-47b2-8e25-8854b42db9c2" providerId="ADAL" clId="{BF9531E1-5E94-41B6-9B74-2E80A8668090}" dt="2023-01-17T16:08:31.070" v="4665" actId="13926"/>
        <pc:sldMkLst>
          <pc:docMk/>
          <pc:sldMk cId="1680515083" sldId="289"/>
        </pc:sldMkLst>
        <pc:spChg chg="mod">
          <ac:chgData name="Mike" userId="bfcf84d1-8f6d-47b2-8e25-8854b42db9c2" providerId="ADAL" clId="{BF9531E1-5E94-41B6-9B74-2E80A8668090}" dt="2023-01-17T15:59:46.276" v="4008" actId="20577"/>
          <ac:spMkLst>
            <pc:docMk/>
            <pc:sldMk cId="1680515083" sldId="289"/>
            <ac:spMk id="3" creationId="{8F14A6D8-2FBF-BD77-361E-EAF48DF7A2EC}"/>
          </ac:spMkLst>
        </pc:spChg>
      </pc:sldChg>
      <pc:sldChg chg="modNotes">
        <pc:chgData name="Mike" userId="bfcf84d1-8f6d-47b2-8e25-8854b42db9c2" providerId="ADAL" clId="{BF9531E1-5E94-41B6-9B74-2E80A8668090}" dt="2023-01-17T09:39:04.920" v="428" actId="20577"/>
        <pc:sldMkLst>
          <pc:docMk/>
          <pc:sldMk cId="3670552723" sldId="291"/>
        </pc:sldMkLst>
      </pc:sldChg>
      <pc:sldChg chg="modNotesTx">
        <pc:chgData name="Mike" userId="bfcf84d1-8f6d-47b2-8e25-8854b42db9c2" providerId="ADAL" clId="{BF9531E1-5E94-41B6-9B74-2E80A8668090}" dt="2023-01-17T15:42:09.381" v="3045" actId="20577"/>
        <pc:sldMkLst>
          <pc:docMk/>
          <pc:sldMk cId="641544066" sldId="295"/>
        </pc:sldMkLst>
      </pc:sldChg>
      <pc:sldChg chg="addCm delCm modCm modNotesTx">
        <pc:chgData name="Mike" userId="bfcf84d1-8f6d-47b2-8e25-8854b42db9c2" providerId="ADAL" clId="{BF9531E1-5E94-41B6-9B74-2E80A8668090}" dt="2023-01-17T16:09:32.291" v="4666"/>
        <pc:sldMkLst>
          <pc:docMk/>
          <pc:sldMk cId="3246757079" sldId="297"/>
        </pc:sldMkLst>
      </pc:sldChg>
    </pc:docChg>
  </pc:docChgLst>
  <pc:docChgLst>
    <pc:chgData name="Linda James" userId="S::linda.james@rnib.org.uk::80218d6f-7c44-4d8e-b95c-06dddfb71ab5" providerId="AD" clId="Web-{A900A41D-4F24-F8E3-287A-3BFE59281266}"/>
    <pc:docChg chg="modSld">
      <pc:chgData name="Linda James" userId="S::linda.james@rnib.org.uk::80218d6f-7c44-4d8e-b95c-06dddfb71ab5" providerId="AD" clId="Web-{A900A41D-4F24-F8E3-287A-3BFE59281266}" dt="2023-07-05T13:03:32.297" v="138"/>
      <pc:docMkLst>
        <pc:docMk/>
      </pc:docMkLst>
      <pc:sldChg chg="modNotes">
        <pc:chgData name="Linda James" userId="S::linda.james@rnib.org.uk::80218d6f-7c44-4d8e-b95c-06dddfb71ab5" providerId="AD" clId="Web-{A900A41D-4F24-F8E3-287A-3BFE59281266}" dt="2023-07-05T13:03:32.297" v="138"/>
        <pc:sldMkLst>
          <pc:docMk/>
          <pc:sldMk cId="3333881574" sldId="261"/>
        </pc:sldMkLst>
      </pc:sldChg>
    </pc:docChg>
  </pc:docChgLst>
  <pc:docChgLst>
    <pc:chgData name="Sarah Raisanen" userId="S::viewconference_live.co.uk#ext#@rnib.org.uk::906b526a-c205-489d-9086-49b09dd66414" providerId="AD" clId="Web-{56BF5C58-1B6C-3A46-63D5-D898B9F9128B}"/>
    <pc:docChg chg="modSld">
      <pc:chgData name="Sarah Raisanen" userId="S::viewconference_live.co.uk#ext#@rnib.org.uk::906b526a-c205-489d-9086-49b09dd66414" providerId="AD" clId="Web-{56BF5C58-1B6C-3A46-63D5-D898B9F9128B}" dt="2023-08-24T13:21:04.333" v="2" actId="20577"/>
      <pc:docMkLst>
        <pc:docMk/>
      </pc:docMkLst>
      <pc:sldChg chg="modSp">
        <pc:chgData name="Sarah Raisanen" userId="S::viewconference_live.co.uk#ext#@rnib.org.uk::906b526a-c205-489d-9086-49b09dd66414" providerId="AD" clId="Web-{56BF5C58-1B6C-3A46-63D5-D898B9F9128B}" dt="2023-08-24T13:21:04.333" v="2" actId="20577"/>
        <pc:sldMkLst>
          <pc:docMk/>
          <pc:sldMk cId="941776324" sldId="283"/>
        </pc:sldMkLst>
        <pc:spChg chg="mod">
          <ac:chgData name="Sarah Raisanen" userId="S::viewconference_live.co.uk#ext#@rnib.org.uk::906b526a-c205-489d-9086-49b09dd66414" providerId="AD" clId="Web-{56BF5C58-1B6C-3A46-63D5-D898B9F9128B}" dt="2023-08-24T13:21:04.333" v="2" actId="20577"/>
          <ac:spMkLst>
            <pc:docMk/>
            <pc:sldMk cId="941776324" sldId="283"/>
            <ac:spMk id="3" creationId="{C42C4E53-6986-902D-133A-420D45663422}"/>
          </ac:spMkLst>
        </pc:spChg>
      </pc:sldChg>
    </pc:docChg>
  </pc:docChgLst>
  <pc:docChgLst>
    <pc:chgData name="Linda James" userId="80218d6f-7c44-4d8e-b95c-06dddfb71ab5" providerId="ADAL" clId="{6A42180B-7143-4FA0-8640-B580C033D250}"/>
    <pc:docChg chg="undo custSel addSld delSld modSld sldOrd">
      <pc:chgData name="Linda James" userId="80218d6f-7c44-4d8e-b95c-06dddfb71ab5" providerId="ADAL" clId="{6A42180B-7143-4FA0-8640-B580C033D250}" dt="2023-01-11T15:32:59.120" v="4265"/>
      <pc:docMkLst>
        <pc:docMk/>
      </pc:docMkLst>
      <pc:sldChg chg="addSp delSp modSp mod modNotes">
        <pc:chgData name="Linda James" userId="80218d6f-7c44-4d8e-b95c-06dddfb71ab5" providerId="ADAL" clId="{6A42180B-7143-4FA0-8640-B580C033D250}" dt="2023-01-10T15:46:24.326" v="1791" actId="20577"/>
        <pc:sldMkLst>
          <pc:docMk/>
          <pc:sldMk cId="2346869317" sldId="256"/>
        </pc:sldMkLst>
        <pc:spChg chg="mod">
          <ac:chgData name="Linda James" userId="80218d6f-7c44-4d8e-b95c-06dddfb71ab5" providerId="ADAL" clId="{6A42180B-7143-4FA0-8640-B580C033D250}" dt="2023-01-10T15:27:59.875" v="181"/>
          <ac:spMkLst>
            <pc:docMk/>
            <pc:sldMk cId="2346869317" sldId="256"/>
            <ac:spMk id="2" creationId="{3ACE6AE2-234D-CABF-247B-D6358D85D117}"/>
          </ac:spMkLst>
        </pc:spChg>
        <pc:graphicFrameChg chg="add del mod">
          <ac:chgData name="Linda James" userId="80218d6f-7c44-4d8e-b95c-06dddfb71ab5" providerId="ADAL" clId="{6A42180B-7143-4FA0-8640-B580C033D250}" dt="2023-01-10T15:24:47.878" v="3"/>
          <ac:graphicFrameMkLst>
            <pc:docMk/>
            <pc:sldMk cId="2346869317" sldId="256"/>
            <ac:graphicFrameMk id="3" creationId="{F3968F57-919A-1E35-D0BD-4F84AD2F3476}"/>
          </ac:graphicFrameMkLst>
        </pc:graphicFrameChg>
        <pc:graphicFrameChg chg="add del mod">
          <ac:chgData name="Linda James" userId="80218d6f-7c44-4d8e-b95c-06dddfb71ab5" providerId="ADAL" clId="{6A42180B-7143-4FA0-8640-B580C033D250}" dt="2023-01-10T15:24:46.373" v="2"/>
          <ac:graphicFrameMkLst>
            <pc:docMk/>
            <pc:sldMk cId="2346869317" sldId="256"/>
            <ac:graphicFrameMk id="8" creationId="{B73AFF06-0222-B63A-D099-E7E662D8DE4C}"/>
          </ac:graphicFrameMkLst>
        </pc:graphicFrameChg>
      </pc:sldChg>
      <pc:sldChg chg="addSp delSp modSp mod addCm modNotes">
        <pc:chgData name="Linda James" userId="80218d6f-7c44-4d8e-b95c-06dddfb71ab5" providerId="ADAL" clId="{6A42180B-7143-4FA0-8640-B580C033D250}" dt="2023-01-11T15:04:54.369" v="3863" actId="22"/>
        <pc:sldMkLst>
          <pc:docMk/>
          <pc:sldMk cId="1492083113" sldId="257"/>
        </pc:sldMkLst>
        <pc:spChg chg="mod">
          <ac:chgData name="Linda James" userId="80218d6f-7c44-4d8e-b95c-06dddfb71ab5" providerId="ADAL" clId="{6A42180B-7143-4FA0-8640-B580C033D250}" dt="2023-01-10T15:31:59.382" v="217" actId="255"/>
          <ac:spMkLst>
            <pc:docMk/>
            <pc:sldMk cId="1492083113" sldId="257"/>
            <ac:spMk id="2" creationId="{30BB00C3-789B-B656-4AAE-6B43BBD15539}"/>
          </ac:spMkLst>
        </pc:spChg>
        <pc:spChg chg="mod">
          <ac:chgData name="Linda James" userId="80218d6f-7c44-4d8e-b95c-06dddfb71ab5" providerId="ADAL" clId="{6A42180B-7143-4FA0-8640-B580C033D250}" dt="2023-01-10T15:35:34.867" v="762" actId="20577"/>
          <ac:spMkLst>
            <pc:docMk/>
            <pc:sldMk cId="1492083113" sldId="257"/>
            <ac:spMk id="3" creationId="{7C2C03E8-EBA3-BDBE-0065-18A8A57F2358}"/>
          </ac:spMkLst>
        </pc:spChg>
        <pc:spChg chg="add del">
          <ac:chgData name="Linda James" userId="80218d6f-7c44-4d8e-b95c-06dddfb71ab5" providerId="ADAL" clId="{6A42180B-7143-4FA0-8640-B580C033D250}" dt="2023-01-11T15:04:54.369" v="3863" actId="22"/>
          <ac:spMkLst>
            <pc:docMk/>
            <pc:sldMk cId="1492083113" sldId="257"/>
            <ac:spMk id="5" creationId="{1B4CFEFB-840B-352D-E1AB-7090AFD1A75B}"/>
          </ac:spMkLst>
        </pc:spChg>
      </pc:sldChg>
      <pc:sldChg chg="modSp mod modNotes">
        <pc:chgData name="Linda James" userId="80218d6f-7c44-4d8e-b95c-06dddfb71ab5" providerId="ADAL" clId="{6A42180B-7143-4FA0-8640-B580C033D250}" dt="2023-01-11T15:03:57.262" v="3861" actId="20577"/>
        <pc:sldMkLst>
          <pc:docMk/>
          <pc:sldMk cId="313652306" sldId="258"/>
        </pc:sldMkLst>
        <pc:spChg chg="mod">
          <ac:chgData name="Linda James" userId="80218d6f-7c44-4d8e-b95c-06dddfb71ab5" providerId="ADAL" clId="{6A42180B-7143-4FA0-8640-B580C033D250}" dt="2023-01-11T15:03:57.262" v="3861" actId="20577"/>
          <ac:spMkLst>
            <pc:docMk/>
            <pc:sldMk cId="313652306" sldId="258"/>
            <ac:spMk id="2" creationId="{9F4C66D0-3F07-EB44-11A2-A96C028CAEA1}"/>
          </ac:spMkLst>
        </pc:spChg>
        <pc:spChg chg="mod">
          <ac:chgData name="Linda James" userId="80218d6f-7c44-4d8e-b95c-06dddfb71ab5" providerId="ADAL" clId="{6A42180B-7143-4FA0-8640-B580C033D250}" dt="2023-01-10T16:00:21.964" v="2573" actId="5793"/>
          <ac:spMkLst>
            <pc:docMk/>
            <pc:sldMk cId="313652306" sldId="258"/>
            <ac:spMk id="3" creationId="{C42C4E53-6986-902D-133A-420D45663422}"/>
          </ac:spMkLst>
        </pc:spChg>
      </pc:sldChg>
      <pc:sldChg chg="del">
        <pc:chgData name="Linda James" userId="80218d6f-7c44-4d8e-b95c-06dddfb71ab5" providerId="ADAL" clId="{6A42180B-7143-4FA0-8640-B580C033D250}" dt="2023-01-10T15:36:37.589" v="763" actId="2696"/>
        <pc:sldMkLst>
          <pc:docMk/>
          <pc:sldMk cId="661372198" sldId="259"/>
        </pc:sldMkLst>
      </pc:sldChg>
      <pc:sldChg chg="del">
        <pc:chgData name="Linda James" userId="80218d6f-7c44-4d8e-b95c-06dddfb71ab5" providerId="ADAL" clId="{6A42180B-7143-4FA0-8640-B580C033D250}" dt="2023-01-10T15:28:58.503" v="184" actId="2696"/>
        <pc:sldMkLst>
          <pc:docMk/>
          <pc:sldMk cId="1598881695" sldId="260"/>
        </pc:sldMkLst>
      </pc:sldChg>
      <pc:sldChg chg="add ord modNotes">
        <pc:chgData name="Linda James" userId="80218d6f-7c44-4d8e-b95c-06dddfb71ab5" providerId="ADAL" clId="{6A42180B-7143-4FA0-8640-B580C033D250}" dt="2023-01-10T15:55:08.664" v="2219"/>
        <pc:sldMkLst>
          <pc:docMk/>
          <pc:sldMk cId="0" sldId="262"/>
        </pc:sldMkLst>
      </pc:sldChg>
      <pc:sldChg chg="del">
        <pc:chgData name="Linda James" userId="80218d6f-7c44-4d8e-b95c-06dddfb71ab5" providerId="ADAL" clId="{6A42180B-7143-4FA0-8640-B580C033D250}" dt="2023-01-10T15:28:16.003" v="182" actId="2696"/>
        <pc:sldMkLst>
          <pc:docMk/>
          <pc:sldMk cId="4157690237" sldId="262"/>
        </pc:sldMkLst>
      </pc:sldChg>
      <pc:sldChg chg="del">
        <pc:chgData name="Linda James" userId="80218d6f-7c44-4d8e-b95c-06dddfb71ab5" providerId="ADAL" clId="{6A42180B-7143-4FA0-8640-B580C033D250}" dt="2023-01-10T15:28:49.945" v="183" actId="2696"/>
        <pc:sldMkLst>
          <pc:docMk/>
          <pc:sldMk cId="3581825938" sldId="263"/>
        </pc:sldMkLst>
      </pc:sldChg>
      <pc:sldChg chg="add del">
        <pc:chgData name="Linda James" userId="80218d6f-7c44-4d8e-b95c-06dddfb71ab5" providerId="ADAL" clId="{6A42180B-7143-4FA0-8640-B580C033D250}" dt="2023-01-10T15:36:37.589" v="763" actId="2696"/>
        <pc:sldMkLst>
          <pc:docMk/>
          <pc:sldMk cId="2261165269" sldId="264"/>
        </pc:sldMkLst>
      </pc:sldChg>
      <pc:sldChg chg="del">
        <pc:chgData name="Linda James" userId="80218d6f-7c44-4d8e-b95c-06dddfb71ab5" providerId="ADAL" clId="{6A42180B-7143-4FA0-8640-B580C033D250}" dt="2023-01-10T15:29:03.275" v="185" actId="2696"/>
        <pc:sldMkLst>
          <pc:docMk/>
          <pc:sldMk cId="3485666235" sldId="264"/>
        </pc:sldMkLst>
      </pc:sldChg>
      <pc:sldChg chg="delSp modSp mod modNotes">
        <pc:chgData name="Linda James" userId="80218d6f-7c44-4d8e-b95c-06dddfb71ab5" providerId="ADAL" clId="{6A42180B-7143-4FA0-8640-B580C033D250}" dt="2023-01-10T15:53:04.055" v="2217" actId="255"/>
        <pc:sldMkLst>
          <pc:docMk/>
          <pc:sldMk cId="0" sldId="265"/>
        </pc:sldMkLst>
        <pc:spChg chg="mod">
          <ac:chgData name="Linda James" userId="80218d6f-7c44-4d8e-b95c-06dddfb71ab5" providerId="ADAL" clId="{6A42180B-7143-4FA0-8640-B580C033D250}" dt="2023-01-10T15:30:21.535" v="193" actId="255"/>
          <ac:spMkLst>
            <pc:docMk/>
            <pc:sldMk cId="0" sldId="265"/>
            <ac:spMk id="65" creationId="{00000000-0000-0000-0000-000000000000}"/>
          </ac:spMkLst>
        </pc:spChg>
        <pc:spChg chg="mod">
          <ac:chgData name="Linda James" userId="80218d6f-7c44-4d8e-b95c-06dddfb71ab5" providerId="ADAL" clId="{6A42180B-7143-4FA0-8640-B580C033D250}" dt="2023-01-10T15:31:15.991" v="197" actId="20577"/>
          <ac:spMkLst>
            <pc:docMk/>
            <pc:sldMk cId="0" sldId="265"/>
            <ac:spMk id="66" creationId="{00000000-0000-0000-0000-000000000000}"/>
          </ac:spMkLst>
        </pc:spChg>
        <pc:spChg chg="del mod">
          <ac:chgData name="Linda James" userId="80218d6f-7c44-4d8e-b95c-06dddfb71ab5" providerId="ADAL" clId="{6A42180B-7143-4FA0-8640-B580C033D250}" dt="2023-01-10T15:29:29.787" v="188" actId="21"/>
          <ac:spMkLst>
            <pc:docMk/>
            <pc:sldMk cId="0" sldId="265"/>
            <ac:spMk id="67" creationId="{00000000-0000-0000-0000-000000000000}"/>
          </ac:spMkLst>
        </pc:spChg>
      </pc:sldChg>
      <pc:sldChg chg="add del ord">
        <pc:chgData name="Linda James" userId="80218d6f-7c44-4d8e-b95c-06dddfb71ab5" providerId="ADAL" clId="{6A42180B-7143-4FA0-8640-B580C033D250}" dt="2023-01-11T15:22:25.949" v="4230" actId="2696"/>
        <pc:sldMkLst>
          <pc:docMk/>
          <pc:sldMk cId="3836840162" sldId="266"/>
        </pc:sldMkLst>
      </pc:sldChg>
      <pc:sldChg chg="modSp add mod">
        <pc:chgData name="Linda James" userId="80218d6f-7c44-4d8e-b95c-06dddfb71ab5" providerId="ADAL" clId="{6A42180B-7143-4FA0-8640-B580C033D250}" dt="2023-01-11T15:26:42.307" v="4261" actId="20577"/>
        <pc:sldMkLst>
          <pc:docMk/>
          <pc:sldMk cId="3750988662" sldId="267"/>
        </pc:sldMkLst>
        <pc:spChg chg="mod">
          <ac:chgData name="Linda James" userId="80218d6f-7c44-4d8e-b95c-06dddfb71ab5" providerId="ADAL" clId="{6A42180B-7143-4FA0-8640-B580C033D250}" dt="2023-01-11T15:23:16.117" v="4240" actId="27636"/>
          <ac:spMkLst>
            <pc:docMk/>
            <pc:sldMk cId="3750988662" sldId="267"/>
            <ac:spMk id="2" creationId="{9F4C66D0-3F07-EB44-11A2-A96C028CAEA1}"/>
          </ac:spMkLst>
        </pc:spChg>
        <pc:spChg chg="mod">
          <ac:chgData name="Linda James" userId="80218d6f-7c44-4d8e-b95c-06dddfb71ab5" providerId="ADAL" clId="{6A42180B-7143-4FA0-8640-B580C033D250}" dt="2023-01-11T15:26:42.307" v="4261" actId="20577"/>
          <ac:spMkLst>
            <pc:docMk/>
            <pc:sldMk cId="3750988662" sldId="267"/>
            <ac:spMk id="3" creationId="{C42C4E53-6986-902D-133A-420D45663422}"/>
          </ac:spMkLst>
        </pc:spChg>
      </pc:sldChg>
      <pc:sldChg chg="modSp add mod">
        <pc:chgData name="Linda James" userId="80218d6f-7c44-4d8e-b95c-06dddfb71ab5" providerId="ADAL" clId="{6A42180B-7143-4FA0-8640-B580C033D250}" dt="2023-01-11T15:18:54.451" v="4171" actId="255"/>
        <pc:sldMkLst>
          <pc:docMk/>
          <pc:sldMk cId="339374880" sldId="268"/>
        </pc:sldMkLst>
        <pc:spChg chg="mod">
          <ac:chgData name="Linda James" userId="80218d6f-7c44-4d8e-b95c-06dddfb71ab5" providerId="ADAL" clId="{6A42180B-7143-4FA0-8640-B580C033D250}" dt="2023-01-11T15:18:54.451" v="4171" actId="255"/>
          <ac:spMkLst>
            <pc:docMk/>
            <pc:sldMk cId="339374880" sldId="268"/>
            <ac:spMk id="2" creationId="{9F4C66D0-3F07-EB44-11A2-A96C028CAEA1}"/>
          </ac:spMkLst>
        </pc:spChg>
      </pc:sldChg>
      <pc:sldChg chg="modSp new mod ord modNotes">
        <pc:chgData name="Linda James" userId="80218d6f-7c44-4d8e-b95c-06dddfb71ab5" providerId="ADAL" clId="{6A42180B-7143-4FA0-8640-B580C033D250}" dt="2023-01-11T15:22:34.574" v="4232"/>
        <pc:sldMkLst>
          <pc:docMk/>
          <pc:sldMk cId="588331539" sldId="269"/>
        </pc:sldMkLst>
        <pc:spChg chg="mod">
          <ac:chgData name="Linda James" userId="80218d6f-7c44-4d8e-b95c-06dddfb71ab5" providerId="ADAL" clId="{6A42180B-7143-4FA0-8640-B580C033D250}" dt="2023-01-11T12:59:47.203" v="3103" actId="255"/>
          <ac:spMkLst>
            <pc:docMk/>
            <pc:sldMk cId="588331539" sldId="269"/>
            <ac:spMk id="2" creationId="{706949B1-3D6F-442B-7AB8-BE33C086F637}"/>
          </ac:spMkLst>
        </pc:spChg>
        <pc:spChg chg="mod">
          <ac:chgData name="Linda James" userId="80218d6f-7c44-4d8e-b95c-06dddfb71ab5" providerId="ADAL" clId="{6A42180B-7143-4FA0-8640-B580C033D250}" dt="2023-01-11T14:39:08.207" v="3335" actId="255"/>
          <ac:spMkLst>
            <pc:docMk/>
            <pc:sldMk cId="588331539" sldId="269"/>
            <ac:spMk id="3" creationId="{C47FEBBB-19F8-D15E-B5EE-154031F5FCCA}"/>
          </ac:spMkLst>
        </pc:spChg>
      </pc:sldChg>
      <pc:sldChg chg="del">
        <pc:chgData name="Linda James" userId="80218d6f-7c44-4d8e-b95c-06dddfb71ab5" providerId="ADAL" clId="{6A42180B-7143-4FA0-8640-B580C033D250}" dt="2023-01-10T15:37:03.236" v="767"/>
        <pc:sldMkLst>
          <pc:docMk/>
          <pc:sldMk cId="2044126156" sldId="269"/>
        </pc:sldMkLst>
      </pc:sldChg>
      <pc:sldChg chg="modSp mod">
        <pc:chgData name="Linda James" userId="80218d6f-7c44-4d8e-b95c-06dddfb71ab5" providerId="ADAL" clId="{6A42180B-7143-4FA0-8640-B580C033D250}" dt="2023-01-11T14:37:31.370" v="3262" actId="13926"/>
        <pc:sldMkLst>
          <pc:docMk/>
          <pc:sldMk cId="736953114" sldId="281"/>
        </pc:sldMkLst>
        <pc:spChg chg="mod">
          <ac:chgData name="Linda James" userId="80218d6f-7c44-4d8e-b95c-06dddfb71ab5" providerId="ADAL" clId="{6A42180B-7143-4FA0-8640-B580C033D250}" dt="2023-01-11T14:37:31.370" v="3262" actId="13926"/>
          <ac:spMkLst>
            <pc:docMk/>
            <pc:sldMk cId="736953114" sldId="281"/>
            <ac:spMk id="2" creationId="{9F4C66D0-3F07-EB44-11A2-A96C028CAEA1}"/>
          </ac:spMkLst>
        </pc:spChg>
      </pc:sldChg>
      <pc:sldChg chg="addSp delSp modSp new mod">
        <pc:chgData name="Linda James" userId="80218d6f-7c44-4d8e-b95c-06dddfb71ab5" providerId="ADAL" clId="{6A42180B-7143-4FA0-8640-B580C033D250}" dt="2023-01-11T15:14:21.838" v="4154" actId="20577"/>
        <pc:sldMkLst>
          <pc:docMk/>
          <pc:sldMk cId="1013116831" sldId="282"/>
        </pc:sldMkLst>
        <pc:spChg chg="mod">
          <ac:chgData name="Linda James" userId="80218d6f-7c44-4d8e-b95c-06dddfb71ab5" providerId="ADAL" clId="{6A42180B-7143-4FA0-8640-B580C033D250}" dt="2023-01-11T15:05:41.005" v="3880" actId="255"/>
          <ac:spMkLst>
            <pc:docMk/>
            <pc:sldMk cId="1013116831" sldId="282"/>
            <ac:spMk id="2" creationId="{B37C67CC-767A-3ED4-EBFA-434E8902BB28}"/>
          </ac:spMkLst>
        </pc:spChg>
        <pc:spChg chg="mod">
          <ac:chgData name="Linda James" userId="80218d6f-7c44-4d8e-b95c-06dddfb71ab5" providerId="ADAL" clId="{6A42180B-7143-4FA0-8640-B580C033D250}" dt="2023-01-11T15:14:21.838" v="4154" actId="20577"/>
          <ac:spMkLst>
            <pc:docMk/>
            <pc:sldMk cId="1013116831" sldId="282"/>
            <ac:spMk id="3" creationId="{1EFCFDD4-464F-426F-B17B-2B6E6F935A9C}"/>
          </ac:spMkLst>
        </pc:spChg>
        <pc:spChg chg="add del">
          <ac:chgData name="Linda James" userId="80218d6f-7c44-4d8e-b95c-06dddfb71ab5" providerId="ADAL" clId="{6A42180B-7143-4FA0-8640-B580C033D250}" dt="2023-01-11T15:12:25.713" v="4091" actId="22"/>
          <ac:spMkLst>
            <pc:docMk/>
            <pc:sldMk cId="1013116831" sldId="282"/>
            <ac:spMk id="5" creationId="{FD07C68F-8E4C-EE2F-61CF-CE919FAB53EC}"/>
          </ac:spMkLst>
        </pc:spChg>
      </pc:sldChg>
      <pc:sldChg chg="addCm delCm">
        <pc:chgData name="Linda James" userId="80218d6f-7c44-4d8e-b95c-06dddfb71ab5" providerId="ADAL" clId="{6A42180B-7143-4FA0-8640-B580C033D250}" dt="2023-01-11T15:32:59.120" v="4265"/>
        <pc:sldMkLst>
          <pc:docMk/>
          <pc:sldMk cId="941776324" sldId="283"/>
        </pc:sldMkLst>
      </pc:sldChg>
      <pc:sldChg chg="modSp new mod">
        <pc:chgData name="Linda James" userId="80218d6f-7c44-4d8e-b95c-06dddfb71ab5" providerId="ADAL" clId="{6A42180B-7143-4FA0-8640-B580C033D250}" dt="2023-01-11T15:21:53.055" v="4227" actId="255"/>
        <pc:sldMkLst>
          <pc:docMk/>
          <pc:sldMk cId="2159272230" sldId="284"/>
        </pc:sldMkLst>
        <pc:spChg chg="mod">
          <ac:chgData name="Linda James" userId="80218d6f-7c44-4d8e-b95c-06dddfb71ab5" providerId="ADAL" clId="{6A42180B-7143-4FA0-8640-B580C033D250}" dt="2023-01-11T15:21:53.055" v="4227" actId="255"/>
          <ac:spMkLst>
            <pc:docMk/>
            <pc:sldMk cId="2159272230" sldId="284"/>
            <ac:spMk id="2" creationId="{C94089F2-A345-E9B1-9222-B22473EA399A}"/>
          </ac:spMkLst>
        </pc:spChg>
      </pc:sldChg>
      <pc:sldChg chg="modSp mod">
        <pc:chgData name="Linda James" userId="80218d6f-7c44-4d8e-b95c-06dddfb71ab5" providerId="ADAL" clId="{6A42180B-7143-4FA0-8640-B580C033D250}" dt="2023-01-11T15:26:52.402" v="4264" actId="20577"/>
        <pc:sldMkLst>
          <pc:docMk/>
          <pc:sldMk cId="1267364647" sldId="285"/>
        </pc:sldMkLst>
        <pc:spChg chg="mod">
          <ac:chgData name="Linda James" userId="80218d6f-7c44-4d8e-b95c-06dddfb71ab5" providerId="ADAL" clId="{6A42180B-7143-4FA0-8640-B580C033D250}" dt="2023-01-11T15:26:52.402" v="4264" actId="20577"/>
          <ac:spMkLst>
            <pc:docMk/>
            <pc:sldMk cId="1267364647" sldId="285"/>
            <ac:spMk id="3" creationId="{C42C4E53-6986-902D-133A-420D45663422}"/>
          </ac:spMkLst>
        </pc:spChg>
      </pc:sldChg>
      <pc:sldMasterChg chg="delSldLayout">
        <pc:chgData name="Linda James" userId="80218d6f-7c44-4d8e-b95c-06dddfb71ab5" providerId="ADAL" clId="{6A42180B-7143-4FA0-8640-B580C033D250}" dt="2023-01-10T15:36:37.589" v="763" actId="2696"/>
        <pc:sldMasterMkLst>
          <pc:docMk/>
          <pc:sldMasterMk cId="3177977002" sldId="2147483648"/>
        </pc:sldMasterMkLst>
        <pc:sldLayoutChg chg="del">
          <pc:chgData name="Linda James" userId="80218d6f-7c44-4d8e-b95c-06dddfb71ab5" providerId="ADAL" clId="{6A42180B-7143-4FA0-8640-B580C033D250}" dt="2023-01-10T15:28:49.945" v="183" actId="2696"/>
          <pc:sldLayoutMkLst>
            <pc:docMk/>
            <pc:sldMasterMk cId="3177977002" sldId="2147483648"/>
            <pc:sldLayoutMk cId="1713064555" sldId="2147483667"/>
          </pc:sldLayoutMkLst>
        </pc:sldLayoutChg>
        <pc:sldLayoutChg chg="del">
          <pc:chgData name="Linda James" userId="80218d6f-7c44-4d8e-b95c-06dddfb71ab5" providerId="ADAL" clId="{6A42180B-7143-4FA0-8640-B580C033D250}" dt="2023-01-10T15:29:03.275" v="185" actId="2696"/>
          <pc:sldLayoutMkLst>
            <pc:docMk/>
            <pc:sldMasterMk cId="3177977002" sldId="2147483648"/>
            <pc:sldLayoutMk cId="1604145499" sldId="2147483668"/>
          </pc:sldLayoutMkLst>
        </pc:sldLayoutChg>
        <pc:sldLayoutChg chg="del">
          <pc:chgData name="Linda James" userId="80218d6f-7c44-4d8e-b95c-06dddfb71ab5" providerId="ADAL" clId="{6A42180B-7143-4FA0-8640-B580C033D250}" dt="2023-01-10T15:36:37.589" v="763" actId="2696"/>
          <pc:sldLayoutMkLst>
            <pc:docMk/>
            <pc:sldMasterMk cId="3177977002" sldId="2147483648"/>
            <pc:sldLayoutMk cId="1055756826" sldId="2147483670"/>
          </pc:sldLayoutMkLst>
        </pc:sldLayoutChg>
      </pc:sldMasterChg>
    </pc:docChg>
  </pc:docChgLst>
  <pc:docChgLst>
    <pc:chgData name="Juliette Taylor" userId="1751eade-a80a-470c-ab73-7a77f2cf91db" providerId="ADAL" clId="{1875A589-1E77-4617-9D70-44704BDC8D06}"/>
    <pc:docChg chg="modSld">
      <pc:chgData name="Juliette Taylor" userId="1751eade-a80a-470c-ab73-7a77f2cf91db" providerId="ADAL" clId="{1875A589-1E77-4617-9D70-44704BDC8D06}" dt="2023-09-13T08:55:52.587" v="12" actId="120"/>
      <pc:docMkLst>
        <pc:docMk/>
      </pc:docMkLst>
      <pc:sldChg chg="modSp mod">
        <pc:chgData name="Juliette Taylor" userId="1751eade-a80a-470c-ab73-7a77f2cf91db" providerId="ADAL" clId="{1875A589-1E77-4617-9D70-44704BDC8D06}" dt="2023-09-13T08:54:19.013" v="4" actId="948"/>
        <pc:sldMkLst>
          <pc:docMk/>
          <pc:sldMk cId="1492083113" sldId="257"/>
        </pc:sldMkLst>
        <pc:spChg chg="mod">
          <ac:chgData name="Juliette Taylor" userId="1751eade-a80a-470c-ab73-7a77f2cf91db" providerId="ADAL" clId="{1875A589-1E77-4617-9D70-44704BDC8D06}" dt="2023-09-13T08:54:19.013" v="4" actId="948"/>
          <ac:spMkLst>
            <pc:docMk/>
            <pc:sldMk cId="1492083113" sldId="257"/>
            <ac:spMk id="3" creationId="{7C2C03E8-EBA3-BDBE-0065-18A8A57F2358}"/>
          </ac:spMkLst>
        </pc:spChg>
      </pc:sldChg>
      <pc:sldChg chg="modSp mod">
        <pc:chgData name="Juliette Taylor" userId="1751eade-a80a-470c-ab73-7a77f2cf91db" providerId="ADAL" clId="{1875A589-1E77-4617-9D70-44704BDC8D06}" dt="2023-09-13T08:55:05.708" v="8" actId="120"/>
        <pc:sldMkLst>
          <pc:docMk/>
          <pc:sldMk cId="313652306" sldId="258"/>
        </pc:sldMkLst>
        <pc:spChg chg="mod">
          <ac:chgData name="Juliette Taylor" userId="1751eade-a80a-470c-ab73-7a77f2cf91db" providerId="ADAL" clId="{1875A589-1E77-4617-9D70-44704BDC8D06}" dt="2023-09-13T08:55:05.708" v="8" actId="120"/>
          <ac:spMkLst>
            <pc:docMk/>
            <pc:sldMk cId="313652306" sldId="258"/>
            <ac:spMk id="3" creationId="{C42C4E53-6986-902D-133A-420D45663422}"/>
          </ac:spMkLst>
        </pc:spChg>
      </pc:sldChg>
      <pc:sldChg chg="modSp mod">
        <pc:chgData name="Juliette Taylor" userId="1751eade-a80a-470c-ab73-7a77f2cf91db" providerId="ADAL" clId="{1875A589-1E77-4617-9D70-44704BDC8D06}" dt="2023-09-13T08:54:04.916" v="2" actId="1076"/>
        <pc:sldMkLst>
          <pc:docMk/>
          <pc:sldMk cId="0" sldId="265"/>
        </pc:sldMkLst>
        <pc:spChg chg="mod">
          <ac:chgData name="Juliette Taylor" userId="1751eade-a80a-470c-ab73-7a77f2cf91db" providerId="ADAL" clId="{1875A589-1E77-4617-9D70-44704BDC8D06}" dt="2023-09-13T08:54:04.916" v="2" actId="1076"/>
          <ac:spMkLst>
            <pc:docMk/>
            <pc:sldMk cId="0" sldId="265"/>
            <ac:spMk id="66" creationId="{00000000-0000-0000-0000-000000000000}"/>
          </ac:spMkLst>
        </pc:spChg>
      </pc:sldChg>
      <pc:sldChg chg="modSp mod">
        <pc:chgData name="Juliette Taylor" userId="1751eade-a80a-470c-ab73-7a77f2cf91db" providerId="ADAL" clId="{1875A589-1E77-4617-9D70-44704BDC8D06}" dt="2023-09-13T08:54:39.735" v="6" actId="948"/>
        <pc:sldMkLst>
          <pc:docMk/>
          <pc:sldMk cId="1013116831" sldId="282"/>
        </pc:sldMkLst>
        <pc:spChg chg="mod">
          <ac:chgData name="Juliette Taylor" userId="1751eade-a80a-470c-ab73-7a77f2cf91db" providerId="ADAL" clId="{1875A589-1E77-4617-9D70-44704BDC8D06}" dt="2023-09-13T08:54:39.735" v="6" actId="948"/>
          <ac:spMkLst>
            <pc:docMk/>
            <pc:sldMk cId="1013116831" sldId="282"/>
            <ac:spMk id="3" creationId="{1EFCFDD4-464F-426F-B17B-2B6E6F935A9C}"/>
          </ac:spMkLst>
        </pc:spChg>
      </pc:sldChg>
      <pc:sldChg chg="modSp mod">
        <pc:chgData name="Juliette Taylor" userId="1751eade-a80a-470c-ab73-7a77f2cf91db" providerId="ADAL" clId="{1875A589-1E77-4617-9D70-44704BDC8D06}" dt="2023-09-13T08:55:52.587" v="12" actId="120"/>
        <pc:sldMkLst>
          <pc:docMk/>
          <pc:sldMk cId="2774298720" sldId="288"/>
        </pc:sldMkLst>
        <pc:spChg chg="mod">
          <ac:chgData name="Juliette Taylor" userId="1751eade-a80a-470c-ab73-7a77f2cf91db" providerId="ADAL" clId="{1875A589-1E77-4617-9D70-44704BDC8D06}" dt="2023-09-13T08:55:52.587" v="12" actId="120"/>
          <ac:spMkLst>
            <pc:docMk/>
            <pc:sldMk cId="2774298720" sldId="288"/>
            <ac:spMk id="3" creationId="{763925C0-90CD-A5E7-6D59-110860F4F8F1}"/>
          </ac:spMkLst>
        </pc:spChg>
      </pc:sldChg>
      <pc:sldChg chg="modSp mod">
        <pc:chgData name="Juliette Taylor" userId="1751eade-a80a-470c-ab73-7a77f2cf91db" providerId="ADAL" clId="{1875A589-1E77-4617-9D70-44704BDC8D06}" dt="2023-09-13T08:55:08.769" v="9" actId="120"/>
        <pc:sldMkLst>
          <pc:docMk/>
          <pc:sldMk cId="2031394029" sldId="300"/>
        </pc:sldMkLst>
        <pc:spChg chg="mod">
          <ac:chgData name="Juliette Taylor" userId="1751eade-a80a-470c-ab73-7a77f2cf91db" providerId="ADAL" clId="{1875A589-1E77-4617-9D70-44704BDC8D06}" dt="2023-09-13T08:55:08.769" v="9" actId="120"/>
          <ac:spMkLst>
            <pc:docMk/>
            <pc:sldMk cId="2031394029" sldId="300"/>
            <ac:spMk id="3" creationId="{C42C4E53-6986-902D-133A-420D45663422}"/>
          </ac:spMkLst>
        </pc:spChg>
      </pc:sldChg>
      <pc:sldChg chg="modSp mod">
        <pc:chgData name="Juliette Taylor" userId="1751eade-a80a-470c-ab73-7a77f2cf91db" providerId="ADAL" clId="{1875A589-1E77-4617-9D70-44704BDC8D06}" dt="2023-09-13T08:55:19.399" v="10" actId="120"/>
        <pc:sldMkLst>
          <pc:docMk/>
          <pc:sldMk cId="1601406413" sldId="302"/>
        </pc:sldMkLst>
        <pc:spChg chg="mod">
          <ac:chgData name="Juliette Taylor" userId="1751eade-a80a-470c-ab73-7a77f2cf91db" providerId="ADAL" clId="{1875A589-1E77-4617-9D70-44704BDC8D06}" dt="2023-09-13T08:55:19.399" v="10" actId="120"/>
          <ac:spMkLst>
            <pc:docMk/>
            <pc:sldMk cId="1601406413" sldId="302"/>
            <ac:spMk id="3" creationId="{C42C4E53-6986-902D-133A-420D45663422}"/>
          </ac:spMkLst>
        </pc:spChg>
      </pc:sldChg>
      <pc:sldChg chg="modSp mod">
        <pc:chgData name="Juliette Taylor" userId="1751eade-a80a-470c-ab73-7a77f2cf91db" providerId="ADAL" clId="{1875A589-1E77-4617-9D70-44704BDC8D06}" dt="2023-09-13T08:55:02.731" v="7" actId="120"/>
        <pc:sldMkLst>
          <pc:docMk/>
          <pc:sldMk cId="3223211446" sldId="305"/>
        </pc:sldMkLst>
        <pc:spChg chg="mod">
          <ac:chgData name="Juliette Taylor" userId="1751eade-a80a-470c-ab73-7a77f2cf91db" providerId="ADAL" clId="{1875A589-1E77-4617-9D70-44704BDC8D06}" dt="2023-09-13T08:55:02.731" v="7" actId="120"/>
          <ac:spMkLst>
            <pc:docMk/>
            <pc:sldMk cId="3223211446" sldId="305"/>
            <ac:spMk id="3" creationId="{C42C4E53-6986-902D-133A-420D45663422}"/>
          </ac:spMkLst>
        </pc:spChg>
      </pc:sldChg>
    </pc:docChg>
  </pc:docChgLst>
  <pc:docChgLst>
    <pc:chgData name="Sarah Raisanen" userId="S::viewconference_live.co.uk#ext#@rnib.org.uk::906b526a-c205-489d-9086-49b09dd66414" providerId="AD" clId="Web-{199074FF-DC3F-ABF3-6047-3A45DF5CDCFE}"/>
    <pc:docChg chg="modSld">
      <pc:chgData name="Sarah Raisanen" userId="S::viewconference_live.co.uk#ext#@rnib.org.uk::906b526a-c205-489d-9086-49b09dd66414" providerId="AD" clId="Web-{199074FF-DC3F-ABF3-6047-3A45DF5CDCFE}" dt="2023-08-22T12:06:28.058" v="2" actId="20577"/>
      <pc:docMkLst>
        <pc:docMk/>
      </pc:docMkLst>
      <pc:sldChg chg="modSp">
        <pc:chgData name="Sarah Raisanen" userId="S::viewconference_live.co.uk#ext#@rnib.org.uk::906b526a-c205-489d-9086-49b09dd66414" providerId="AD" clId="Web-{199074FF-DC3F-ABF3-6047-3A45DF5CDCFE}" dt="2023-08-22T12:06:28.058" v="2" actId="20577"/>
        <pc:sldMkLst>
          <pc:docMk/>
          <pc:sldMk cId="941776324" sldId="283"/>
        </pc:sldMkLst>
        <pc:spChg chg="mod">
          <ac:chgData name="Sarah Raisanen" userId="S::viewconference_live.co.uk#ext#@rnib.org.uk::906b526a-c205-489d-9086-49b09dd66414" providerId="AD" clId="Web-{199074FF-DC3F-ABF3-6047-3A45DF5CDCFE}" dt="2023-08-22T12:06:28.058" v="2" actId="20577"/>
          <ac:spMkLst>
            <pc:docMk/>
            <pc:sldMk cId="941776324" sldId="283"/>
            <ac:spMk id="3" creationId="{C42C4E53-6986-902D-133A-420D45663422}"/>
          </ac:spMkLst>
        </pc:spChg>
      </pc:sldChg>
    </pc:docChg>
  </pc:docChgLst>
  <pc:docChgLst>
    <pc:chgData name="Linda James" userId="80218d6f-7c44-4d8e-b95c-06dddfb71ab5" providerId="ADAL" clId="{82396ABD-24AF-4D3B-8AB4-006CDF37DDAF}"/>
    <pc:docChg chg="modSld">
      <pc:chgData name="Linda James" userId="80218d6f-7c44-4d8e-b95c-06dddfb71ab5" providerId="ADAL" clId="{82396ABD-24AF-4D3B-8AB4-006CDF37DDAF}" dt="2023-01-04T14:19:41.891" v="0" actId="1076"/>
      <pc:docMkLst>
        <pc:docMk/>
      </pc:docMkLst>
      <pc:sldChg chg="modSp mod">
        <pc:chgData name="Linda James" userId="80218d6f-7c44-4d8e-b95c-06dddfb71ab5" providerId="ADAL" clId="{82396ABD-24AF-4D3B-8AB4-006CDF37DDAF}" dt="2023-01-04T14:19:41.891" v="0" actId="1076"/>
        <pc:sldMkLst>
          <pc:docMk/>
          <pc:sldMk cId="3485666235" sldId="264"/>
        </pc:sldMkLst>
        <pc:spChg chg="mod">
          <ac:chgData name="Linda James" userId="80218d6f-7c44-4d8e-b95c-06dddfb71ab5" providerId="ADAL" clId="{82396ABD-24AF-4D3B-8AB4-006CDF37DDAF}" dt="2023-01-04T14:19:41.891" v="0" actId="1076"/>
          <ac:spMkLst>
            <pc:docMk/>
            <pc:sldMk cId="3485666235" sldId="264"/>
            <ac:spMk id="2" creationId="{C0437636-CDFE-3446-03F3-D30F0FFEC539}"/>
          </ac:spMkLst>
        </pc:spChg>
      </pc:sldChg>
    </pc:docChg>
  </pc:docChgLst>
  <pc:docChgLst>
    <pc:chgData name="Mike" userId="bfcf84d1-8f6d-47b2-8e25-8854b42db9c2" providerId="ADAL" clId="{6CB3FE80-C9D9-4C05-BE9E-5B39DD7C290A}"/>
    <pc:docChg chg="custSel modSld">
      <pc:chgData name="Mike" userId="bfcf84d1-8f6d-47b2-8e25-8854b42db9c2" providerId="ADAL" clId="{6CB3FE80-C9D9-4C05-BE9E-5B39DD7C290A}" dt="2023-01-24T07:14:00.495" v="341"/>
      <pc:docMkLst>
        <pc:docMk/>
      </pc:docMkLst>
      <pc:sldChg chg="modSp mod delCm modNotesTx">
        <pc:chgData name="Mike" userId="bfcf84d1-8f6d-47b2-8e25-8854b42db9c2" providerId="ADAL" clId="{6CB3FE80-C9D9-4C05-BE9E-5B39DD7C290A}" dt="2023-01-24T06:59:38.620" v="65" actId="20577"/>
        <pc:sldMkLst>
          <pc:docMk/>
          <pc:sldMk cId="1492083113" sldId="257"/>
        </pc:sldMkLst>
        <pc:spChg chg="mod">
          <ac:chgData name="Mike" userId="bfcf84d1-8f6d-47b2-8e25-8854b42db9c2" providerId="ADAL" clId="{6CB3FE80-C9D9-4C05-BE9E-5B39DD7C290A}" dt="2023-01-24T06:57:59.832" v="55" actId="20577"/>
          <ac:spMkLst>
            <pc:docMk/>
            <pc:sldMk cId="1492083113" sldId="257"/>
            <ac:spMk id="3" creationId="{7C2C03E8-EBA3-BDBE-0065-18A8A57F2358}"/>
          </ac:spMkLst>
        </pc:spChg>
      </pc:sldChg>
      <pc:sldChg chg="modSp mod modNotesTx">
        <pc:chgData name="Mike" userId="bfcf84d1-8f6d-47b2-8e25-8854b42db9c2" providerId="ADAL" clId="{6CB3FE80-C9D9-4C05-BE9E-5B39DD7C290A}" dt="2023-01-24T07:01:11.958" v="110" actId="20577"/>
        <pc:sldMkLst>
          <pc:docMk/>
          <pc:sldMk cId="313652306" sldId="258"/>
        </pc:sldMkLst>
        <pc:spChg chg="mod">
          <ac:chgData name="Mike" userId="bfcf84d1-8f6d-47b2-8e25-8854b42db9c2" providerId="ADAL" clId="{6CB3FE80-C9D9-4C05-BE9E-5B39DD7C290A}" dt="2023-01-24T07:00:25.187" v="75" actId="20577"/>
          <ac:spMkLst>
            <pc:docMk/>
            <pc:sldMk cId="313652306" sldId="258"/>
            <ac:spMk id="2" creationId="{9F4C66D0-3F07-EB44-11A2-A96C028CAEA1}"/>
          </ac:spMkLst>
        </pc:spChg>
        <pc:spChg chg="mod">
          <ac:chgData name="Mike" userId="bfcf84d1-8f6d-47b2-8e25-8854b42db9c2" providerId="ADAL" clId="{6CB3FE80-C9D9-4C05-BE9E-5B39DD7C290A}" dt="2023-01-24T07:00:20.985" v="74" actId="20577"/>
          <ac:spMkLst>
            <pc:docMk/>
            <pc:sldMk cId="313652306" sldId="258"/>
            <ac:spMk id="3" creationId="{C42C4E53-6986-902D-133A-420D45663422}"/>
          </ac:spMkLst>
        </pc:spChg>
      </pc:sldChg>
      <pc:sldChg chg="modSp mod">
        <pc:chgData name="Mike" userId="bfcf84d1-8f6d-47b2-8e25-8854b42db9c2" providerId="ADAL" clId="{6CB3FE80-C9D9-4C05-BE9E-5B39DD7C290A}" dt="2023-01-24T07:11:11.301" v="287" actId="20577"/>
        <pc:sldMkLst>
          <pc:docMk/>
          <pc:sldMk cId="3750988662" sldId="267"/>
        </pc:sldMkLst>
        <pc:spChg chg="mod">
          <ac:chgData name="Mike" userId="bfcf84d1-8f6d-47b2-8e25-8854b42db9c2" providerId="ADAL" clId="{6CB3FE80-C9D9-4C05-BE9E-5B39DD7C290A}" dt="2023-01-24T07:11:06.317" v="283" actId="20577"/>
          <ac:spMkLst>
            <pc:docMk/>
            <pc:sldMk cId="3750988662" sldId="267"/>
            <ac:spMk id="2" creationId="{9F4C66D0-3F07-EB44-11A2-A96C028CAEA1}"/>
          </ac:spMkLst>
        </pc:spChg>
        <pc:spChg chg="mod">
          <ac:chgData name="Mike" userId="bfcf84d1-8f6d-47b2-8e25-8854b42db9c2" providerId="ADAL" clId="{6CB3FE80-C9D9-4C05-BE9E-5B39DD7C290A}" dt="2023-01-24T07:11:11.301" v="287" actId="20577"/>
          <ac:spMkLst>
            <pc:docMk/>
            <pc:sldMk cId="3750988662" sldId="267"/>
            <ac:spMk id="3" creationId="{C42C4E53-6986-902D-133A-420D45663422}"/>
          </ac:spMkLst>
        </pc:spChg>
      </pc:sldChg>
      <pc:sldChg chg="modNotesTx">
        <pc:chgData name="Mike" userId="bfcf84d1-8f6d-47b2-8e25-8854b42db9c2" providerId="ADAL" clId="{6CB3FE80-C9D9-4C05-BE9E-5B39DD7C290A}" dt="2023-01-24T07:00:03.521" v="69" actId="20577"/>
        <pc:sldMkLst>
          <pc:docMk/>
          <pc:sldMk cId="588331539" sldId="269"/>
        </pc:sldMkLst>
      </pc:sldChg>
      <pc:sldChg chg="modSp mod delCm modNotesTx">
        <pc:chgData name="Mike" userId="bfcf84d1-8f6d-47b2-8e25-8854b42db9c2" providerId="ADAL" clId="{6CB3FE80-C9D9-4C05-BE9E-5B39DD7C290A}" dt="2023-01-24T07:05:37.630" v="253" actId="20577"/>
        <pc:sldMkLst>
          <pc:docMk/>
          <pc:sldMk cId="1013116831" sldId="282"/>
        </pc:sldMkLst>
        <pc:spChg chg="mod">
          <ac:chgData name="Mike" userId="bfcf84d1-8f6d-47b2-8e25-8854b42db9c2" providerId="ADAL" clId="{6CB3FE80-C9D9-4C05-BE9E-5B39DD7C290A}" dt="2023-01-24T07:04:26.240" v="218" actId="20577"/>
          <ac:spMkLst>
            <pc:docMk/>
            <pc:sldMk cId="1013116831" sldId="282"/>
            <ac:spMk id="3" creationId="{1EFCFDD4-464F-426F-B17B-2B6E6F935A9C}"/>
          </ac:spMkLst>
        </pc:spChg>
      </pc:sldChg>
      <pc:sldChg chg="delCm">
        <pc:chgData name="Mike" userId="bfcf84d1-8f6d-47b2-8e25-8854b42db9c2" providerId="ADAL" clId="{6CB3FE80-C9D9-4C05-BE9E-5B39DD7C290A}" dt="2023-01-24T07:14:00.495" v="341"/>
        <pc:sldMkLst>
          <pc:docMk/>
          <pc:sldMk cId="941776324" sldId="283"/>
        </pc:sldMkLst>
      </pc:sldChg>
      <pc:sldChg chg="modSp mod">
        <pc:chgData name="Mike" userId="bfcf84d1-8f6d-47b2-8e25-8854b42db9c2" providerId="ADAL" clId="{6CB3FE80-C9D9-4C05-BE9E-5B39DD7C290A}" dt="2023-01-24T07:06:58.470" v="258" actId="20577"/>
        <pc:sldMkLst>
          <pc:docMk/>
          <pc:sldMk cId="2159272230" sldId="284"/>
        </pc:sldMkLst>
        <pc:spChg chg="mod">
          <ac:chgData name="Mike" userId="bfcf84d1-8f6d-47b2-8e25-8854b42db9c2" providerId="ADAL" clId="{6CB3FE80-C9D9-4C05-BE9E-5B39DD7C290A}" dt="2023-01-24T07:06:58.470" v="258" actId="20577"/>
          <ac:spMkLst>
            <pc:docMk/>
            <pc:sldMk cId="2159272230" sldId="284"/>
            <ac:spMk id="3" creationId="{A9340DEE-561B-1235-5D2A-571816EF73BA}"/>
          </ac:spMkLst>
        </pc:spChg>
      </pc:sldChg>
      <pc:sldChg chg="modSp mod modNotesTx">
        <pc:chgData name="Mike" userId="bfcf84d1-8f6d-47b2-8e25-8854b42db9c2" providerId="ADAL" clId="{6CB3FE80-C9D9-4C05-BE9E-5B39DD7C290A}" dt="2023-01-24T07:10:51.743" v="281" actId="20577"/>
        <pc:sldMkLst>
          <pc:docMk/>
          <pc:sldMk cId="1267364647" sldId="285"/>
        </pc:sldMkLst>
        <pc:spChg chg="mod">
          <ac:chgData name="Mike" userId="bfcf84d1-8f6d-47b2-8e25-8854b42db9c2" providerId="ADAL" clId="{6CB3FE80-C9D9-4C05-BE9E-5B39DD7C290A}" dt="2023-01-24T07:10:14.642" v="260" actId="20577"/>
          <ac:spMkLst>
            <pc:docMk/>
            <pc:sldMk cId="1267364647" sldId="285"/>
            <ac:spMk id="2" creationId="{9F4C66D0-3F07-EB44-11A2-A96C028CAEA1}"/>
          </ac:spMkLst>
        </pc:spChg>
        <pc:spChg chg="mod">
          <ac:chgData name="Mike" userId="bfcf84d1-8f6d-47b2-8e25-8854b42db9c2" providerId="ADAL" clId="{6CB3FE80-C9D9-4C05-BE9E-5B39DD7C290A}" dt="2023-01-24T07:10:38.793" v="268" actId="20577"/>
          <ac:spMkLst>
            <pc:docMk/>
            <pc:sldMk cId="1267364647" sldId="285"/>
            <ac:spMk id="3" creationId="{C42C4E53-6986-902D-133A-420D45663422}"/>
          </ac:spMkLst>
        </pc:spChg>
      </pc:sldChg>
      <pc:sldChg chg="modSp mod">
        <pc:chgData name="Mike" userId="bfcf84d1-8f6d-47b2-8e25-8854b42db9c2" providerId="ADAL" clId="{6CB3FE80-C9D9-4C05-BE9E-5B39DD7C290A}" dt="2023-01-24T07:13:51.419" v="340" actId="20577"/>
        <pc:sldMkLst>
          <pc:docMk/>
          <pc:sldMk cId="2774298720" sldId="288"/>
        </pc:sldMkLst>
        <pc:spChg chg="mod">
          <ac:chgData name="Mike" userId="bfcf84d1-8f6d-47b2-8e25-8854b42db9c2" providerId="ADAL" clId="{6CB3FE80-C9D9-4C05-BE9E-5B39DD7C290A}" dt="2023-01-24T07:13:51.419" v="340" actId="20577"/>
          <ac:spMkLst>
            <pc:docMk/>
            <pc:sldMk cId="2774298720" sldId="288"/>
            <ac:spMk id="3" creationId="{763925C0-90CD-A5E7-6D59-110860F4F8F1}"/>
          </ac:spMkLst>
        </pc:spChg>
      </pc:sldChg>
      <pc:sldChg chg="modNotesTx">
        <pc:chgData name="Mike" userId="bfcf84d1-8f6d-47b2-8e25-8854b42db9c2" providerId="ADAL" clId="{6CB3FE80-C9D9-4C05-BE9E-5B39DD7C290A}" dt="2023-01-24T07:13:01.759" v="335" actId="20577"/>
        <pc:sldMkLst>
          <pc:docMk/>
          <pc:sldMk cId="1680515083" sldId="289"/>
        </pc:sldMkLst>
      </pc:sldChg>
      <pc:sldChg chg="modSp mod modNotesTx">
        <pc:chgData name="Mike" userId="bfcf84d1-8f6d-47b2-8e25-8854b42db9c2" providerId="ADAL" clId="{6CB3FE80-C9D9-4C05-BE9E-5B39DD7C290A}" dt="2023-01-24T06:56:25.737" v="31" actId="20577"/>
        <pc:sldMkLst>
          <pc:docMk/>
          <pc:sldMk cId="3670552723" sldId="291"/>
        </pc:sldMkLst>
        <pc:spChg chg="mod">
          <ac:chgData name="Mike" userId="bfcf84d1-8f6d-47b2-8e25-8854b42db9c2" providerId="ADAL" clId="{6CB3FE80-C9D9-4C05-BE9E-5B39DD7C290A}" dt="2023-01-24T06:56:06.898" v="15" actId="20577"/>
          <ac:spMkLst>
            <pc:docMk/>
            <pc:sldMk cId="3670552723" sldId="291"/>
            <ac:spMk id="2" creationId="{3ACE6AE2-234D-CABF-247B-D6358D85D117}"/>
          </ac:spMkLst>
        </pc:spChg>
      </pc:sldChg>
      <pc:sldChg chg="modNotesTx">
        <pc:chgData name="Mike" userId="bfcf84d1-8f6d-47b2-8e25-8854b42db9c2" providerId="ADAL" clId="{6CB3FE80-C9D9-4C05-BE9E-5B39DD7C290A}" dt="2023-01-24T06:59:51.242" v="68" actId="20577"/>
        <pc:sldMkLst>
          <pc:docMk/>
          <pc:sldMk cId="0" sldId="292"/>
        </pc:sldMkLst>
      </pc:sldChg>
      <pc:sldChg chg="modNotesTx">
        <pc:chgData name="Mike" userId="bfcf84d1-8f6d-47b2-8e25-8854b42db9c2" providerId="ADAL" clId="{6CB3FE80-C9D9-4C05-BE9E-5B39DD7C290A}" dt="2023-01-24T07:03:51.811" v="211" actId="20577"/>
        <pc:sldMkLst>
          <pc:docMk/>
          <pc:sldMk cId="641544066" sldId="295"/>
        </pc:sldMkLst>
      </pc:sldChg>
      <pc:sldChg chg="delCm">
        <pc:chgData name="Mike" userId="bfcf84d1-8f6d-47b2-8e25-8854b42db9c2" providerId="ADAL" clId="{6CB3FE80-C9D9-4C05-BE9E-5B39DD7C290A}" dt="2023-01-24T07:04:00.883" v="212"/>
        <pc:sldMkLst>
          <pc:docMk/>
          <pc:sldMk cId="518958494" sldId="299"/>
        </pc:sldMkLst>
      </pc:sldChg>
    </pc:docChg>
  </pc:docChgLst>
  <pc:docChgLst>
    <pc:chgData name="Linda James" userId="80218d6f-7c44-4d8e-b95c-06dddfb71ab5" providerId="ADAL" clId="{1373B97D-F2D3-427F-9EC1-619DAB635539}"/>
    <pc:docChg chg="undo custSel modSld">
      <pc:chgData name="Linda James" userId="80218d6f-7c44-4d8e-b95c-06dddfb71ab5" providerId="ADAL" clId="{1373B97D-F2D3-427F-9EC1-619DAB635539}" dt="2023-02-08T10:54:11.414" v="71" actId="20577"/>
      <pc:docMkLst>
        <pc:docMk/>
      </pc:docMkLst>
      <pc:sldChg chg="modNotesTx">
        <pc:chgData name="Linda James" userId="80218d6f-7c44-4d8e-b95c-06dddfb71ab5" providerId="ADAL" clId="{1373B97D-F2D3-427F-9EC1-619DAB635539}" dt="2023-02-08T10:54:11.414" v="71" actId="20577"/>
        <pc:sldMkLst>
          <pc:docMk/>
          <pc:sldMk cId="1492083113" sldId="257"/>
        </pc:sldMkLst>
      </pc:sldChg>
      <pc:sldChg chg="modNotesTx">
        <pc:chgData name="Linda James" userId="80218d6f-7c44-4d8e-b95c-06dddfb71ab5" providerId="ADAL" clId="{1373B97D-F2D3-427F-9EC1-619DAB635539}" dt="2023-02-08T10:53:36.566" v="59" actId="20577"/>
        <pc:sldMkLst>
          <pc:docMk/>
          <pc:sldMk cId="3333881574" sldId="261"/>
        </pc:sldMkLst>
      </pc:sldChg>
      <pc:sldChg chg="modSp mod">
        <pc:chgData name="Linda James" userId="80218d6f-7c44-4d8e-b95c-06dddfb71ab5" providerId="ADAL" clId="{1373B97D-F2D3-427F-9EC1-619DAB635539}" dt="2023-02-08T10:52:12.760" v="5" actId="20577"/>
        <pc:sldMkLst>
          <pc:docMk/>
          <pc:sldMk cId="3670552723" sldId="291"/>
        </pc:sldMkLst>
        <pc:spChg chg="mod">
          <ac:chgData name="Linda James" userId="80218d6f-7c44-4d8e-b95c-06dddfb71ab5" providerId="ADAL" clId="{1373B97D-F2D3-427F-9EC1-619DAB635539}" dt="2023-02-08T10:52:12.760" v="5" actId="20577"/>
          <ac:spMkLst>
            <pc:docMk/>
            <pc:sldMk cId="3670552723" sldId="291"/>
            <ac:spMk id="2" creationId="{3ACE6AE2-234D-CABF-247B-D6358D85D117}"/>
          </ac:spMkLst>
        </pc:spChg>
      </pc:sldChg>
    </pc:docChg>
  </pc:docChgLst>
  <pc:docChgLst>
    <pc:chgData name="Sarah Raisanen" userId="S::viewconference_live.co.uk#ext#@rnib.org.uk::906b526a-c205-489d-9086-49b09dd66414" providerId="AD" clId="Web-{260965D3-5BBF-D64E-8167-D933D34C2B26}"/>
    <pc:docChg chg="modSld">
      <pc:chgData name="Sarah Raisanen" userId="S::viewconference_live.co.uk#ext#@rnib.org.uk::906b526a-c205-489d-9086-49b09dd66414" providerId="AD" clId="Web-{260965D3-5BBF-D64E-8167-D933D34C2B26}" dt="2023-06-27T11:50:09.574" v="7"/>
      <pc:docMkLst>
        <pc:docMk/>
      </pc:docMkLst>
      <pc:sldChg chg="modNotes">
        <pc:chgData name="Sarah Raisanen" userId="S::viewconference_live.co.uk#ext#@rnib.org.uk::906b526a-c205-489d-9086-49b09dd66414" providerId="AD" clId="Web-{260965D3-5BBF-D64E-8167-D933D34C2B26}" dt="2023-06-27T11:50:09.574" v="7"/>
        <pc:sldMkLst>
          <pc:docMk/>
          <pc:sldMk cId="0" sldId="265"/>
        </pc:sldMkLst>
      </pc:sldChg>
    </pc:docChg>
  </pc:docChgLst>
  <pc:docChgLst>
    <pc:chgData name="Linda James" userId="80218d6f-7c44-4d8e-b95c-06dddfb71ab5" providerId="ADAL" clId="{A738370C-EAFD-4EB5-88CA-5A1802C5BC5C}"/>
    <pc:docChg chg="delSld">
      <pc:chgData name="Linda James" userId="80218d6f-7c44-4d8e-b95c-06dddfb71ab5" providerId="ADAL" clId="{A738370C-EAFD-4EB5-88CA-5A1802C5BC5C}" dt="2023-01-23T10:00:18.387" v="5"/>
      <pc:docMkLst>
        <pc:docMk/>
      </pc:docMkLst>
      <pc:sldChg chg="modCm">
        <pc:chgData name="Linda James" userId="80218d6f-7c44-4d8e-b95c-06dddfb71ab5" providerId="ADAL" clId="{A738370C-EAFD-4EB5-88CA-5A1802C5BC5C}" dt="2023-01-23T09:58:01.928" v="0"/>
        <pc:sldMkLst>
          <pc:docMk/>
          <pc:sldMk cId="1492083113" sldId="257"/>
        </pc:sldMkLst>
      </pc:sldChg>
      <pc:sldChg chg="modCm">
        <pc:chgData name="Linda James" userId="80218d6f-7c44-4d8e-b95c-06dddfb71ab5" providerId="ADAL" clId="{A738370C-EAFD-4EB5-88CA-5A1802C5BC5C}" dt="2023-01-23T09:58:48.882" v="2"/>
        <pc:sldMkLst>
          <pc:docMk/>
          <pc:sldMk cId="1013116831" sldId="282"/>
        </pc:sldMkLst>
      </pc:sldChg>
      <pc:sldChg chg="modCm">
        <pc:chgData name="Linda James" userId="80218d6f-7c44-4d8e-b95c-06dddfb71ab5" providerId="ADAL" clId="{A738370C-EAFD-4EB5-88CA-5A1802C5BC5C}" dt="2023-01-23T10:00:18.387" v="5"/>
        <pc:sldMkLst>
          <pc:docMk/>
          <pc:sldMk cId="941776324" sldId="283"/>
        </pc:sldMkLst>
      </pc:sldChg>
      <pc:sldChg chg="delCm">
        <pc:chgData name="Linda James" userId="80218d6f-7c44-4d8e-b95c-06dddfb71ab5" providerId="ADAL" clId="{A738370C-EAFD-4EB5-88CA-5A1802C5BC5C}" dt="2023-01-23T09:59:44.487" v="4"/>
        <pc:sldMkLst>
          <pc:docMk/>
          <pc:sldMk cId="1680515083" sldId="289"/>
        </pc:sldMkLst>
      </pc:sldChg>
      <pc:sldChg chg="del">
        <pc:chgData name="Linda James" userId="80218d6f-7c44-4d8e-b95c-06dddfb71ab5" providerId="ADAL" clId="{A738370C-EAFD-4EB5-88CA-5A1802C5BC5C}" dt="2023-01-23T09:59:31.923" v="3" actId="2696"/>
        <pc:sldMkLst>
          <pc:docMk/>
          <pc:sldMk cId="3246757079" sldId="297"/>
        </pc:sldMkLst>
      </pc:sldChg>
      <pc:sldChg chg="modCm">
        <pc:chgData name="Linda James" userId="80218d6f-7c44-4d8e-b95c-06dddfb71ab5" providerId="ADAL" clId="{A738370C-EAFD-4EB5-88CA-5A1802C5BC5C}" dt="2023-01-23T09:58:26.722" v="1"/>
        <pc:sldMkLst>
          <pc:docMk/>
          <pc:sldMk cId="518958494" sldId="299"/>
        </pc:sldMkLst>
      </pc:sldChg>
    </pc:docChg>
  </pc:docChgLst>
  <pc:docChgLst>
    <pc:chgData name="Mike" userId="bfcf84d1-8f6d-47b2-8e25-8854b42db9c2" providerId="ADAL" clId="{FC1E5B8C-79F4-43FC-98FC-F33207F1F9FB}"/>
    <pc:docChg chg="undo custSel modSld">
      <pc:chgData name="Mike" userId="bfcf84d1-8f6d-47b2-8e25-8854b42db9c2" providerId="ADAL" clId="{FC1E5B8C-79F4-43FC-98FC-F33207F1F9FB}" dt="2023-02-09T16:31:33.392" v="487" actId="20577"/>
      <pc:docMkLst>
        <pc:docMk/>
      </pc:docMkLst>
      <pc:sldChg chg="addCm">
        <pc:chgData name="Mike" userId="bfcf84d1-8f6d-47b2-8e25-8854b42db9c2" providerId="ADAL" clId="{FC1E5B8C-79F4-43FC-98FC-F33207F1F9FB}" dt="2023-02-09T16:04:07.750" v="10"/>
        <pc:sldMkLst>
          <pc:docMk/>
          <pc:sldMk cId="1492083113" sldId="257"/>
        </pc:sldMkLst>
      </pc:sldChg>
      <pc:sldChg chg="addCm delCm modNotesTx">
        <pc:chgData name="Mike" userId="bfcf84d1-8f6d-47b2-8e25-8854b42db9c2" providerId="ADAL" clId="{FC1E5B8C-79F4-43FC-98FC-F33207F1F9FB}" dt="2023-02-09T16:19:19.455" v="367" actId="20577"/>
        <pc:sldMkLst>
          <pc:docMk/>
          <pc:sldMk cId="313652306" sldId="258"/>
        </pc:sldMkLst>
      </pc:sldChg>
      <pc:sldChg chg="modNotesTx">
        <pc:chgData name="Mike" userId="bfcf84d1-8f6d-47b2-8e25-8854b42db9c2" providerId="ADAL" clId="{FC1E5B8C-79F4-43FC-98FC-F33207F1F9FB}" dt="2023-02-09T16:29:18.374" v="454" actId="20577"/>
        <pc:sldMkLst>
          <pc:docMk/>
          <pc:sldMk cId="3333881574" sldId="261"/>
        </pc:sldMkLst>
      </pc:sldChg>
      <pc:sldChg chg="modNotesTx">
        <pc:chgData name="Mike" userId="bfcf84d1-8f6d-47b2-8e25-8854b42db9c2" providerId="ADAL" clId="{FC1E5B8C-79F4-43FC-98FC-F33207F1F9FB}" dt="2023-02-09T16:30:27.808" v="460" actId="20577"/>
        <pc:sldMkLst>
          <pc:docMk/>
          <pc:sldMk cId="339374880" sldId="268"/>
        </pc:sldMkLst>
      </pc:sldChg>
      <pc:sldChg chg="modNotesTx">
        <pc:chgData name="Mike" userId="bfcf84d1-8f6d-47b2-8e25-8854b42db9c2" providerId="ADAL" clId="{FC1E5B8C-79F4-43FC-98FC-F33207F1F9FB}" dt="2023-02-09T16:30:35.791" v="464" actId="20577"/>
        <pc:sldMkLst>
          <pc:docMk/>
          <pc:sldMk cId="588331539" sldId="269"/>
        </pc:sldMkLst>
      </pc:sldChg>
      <pc:sldChg chg="addCm delCm modNotesTx">
        <pc:chgData name="Mike" userId="bfcf84d1-8f6d-47b2-8e25-8854b42db9c2" providerId="ADAL" clId="{FC1E5B8C-79F4-43FC-98FC-F33207F1F9FB}" dt="2023-02-09T16:29:42.811" v="456" actId="20577"/>
        <pc:sldMkLst>
          <pc:docMk/>
          <pc:sldMk cId="1013116831" sldId="282"/>
        </pc:sldMkLst>
      </pc:sldChg>
      <pc:sldChg chg="addCm modNotesTx">
        <pc:chgData name="Mike" userId="bfcf84d1-8f6d-47b2-8e25-8854b42db9c2" providerId="ADAL" clId="{FC1E5B8C-79F4-43FC-98FC-F33207F1F9FB}" dt="2023-02-09T16:29:00.345" v="451" actId="20577"/>
        <pc:sldMkLst>
          <pc:docMk/>
          <pc:sldMk cId="941776324" sldId="283"/>
        </pc:sldMkLst>
      </pc:sldChg>
      <pc:sldChg chg="modNotesTx">
        <pc:chgData name="Mike" userId="bfcf84d1-8f6d-47b2-8e25-8854b42db9c2" providerId="ADAL" clId="{FC1E5B8C-79F4-43FC-98FC-F33207F1F9FB}" dt="2023-02-09T16:31:33.392" v="487" actId="20577"/>
        <pc:sldMkLst>
          <pc:docMk/>
          <pc:sldMk cId="1680515083" sldId="289"/>
        </pc:sldMkLst>
      </pc:sldChg>
      <pc:sldChg chg="delCm modNotesTx">
        <pc:chgData name="Mike" userId="bfcf84d1-8f6d-47b2-8e25-8854b42db9c2" providerId="ADAL" clId="{FC1E5B8C-79F4-43FC-98FC-F33207F1F9FB}" dt="2023-02-09T16:06:36.660" v="28" actId="20577"/>
        <pc:sldMkLst>
          <pc:docMk/>
          <pc:sldMk cId="641544066" sldId="295"/>
        </pc:sldMkLst>
      </pc:sldChg>
      <pc:sldChg chg="addCm">
        <pc:chgData name="Mike" userId="bfcf84d1-8f6d-47b2-8e25-8854b42db9c2" providerId="ADAL" clId="{FC1E5B8C-79F4-43FC-98FC-F33207F1F9FB}" dt="2023-02-09T16:09:41.333" v="29"/>
        <pc:sldMkLst>
          <pc:docMk/>
          <pc:sldMk cId="518958494" sldId="299"/>
        </pc:sldMkLst>
      </pc:sldChg>
      <pc:sldChg chg="addCm modNotesTx">
        <pc:chgData name="Mike" userId="bfcf84d1-8f6d-47b2-8e25-8854b42db9c2" providerId="ADAL" clId="{FC1E5B8C-79F4-43FC-98FC-F33207F1F9FB}" dt="2023-02-09T16:30:01.320" v="457" actId="20577"/>
        <pc:sldMkLst>
          <pc:docMk/>
          <pc:sldMk cId="2031394029" sldId="300"/>
        </pc:sldMkLst>
      </pc:sldChg>
      <pc:sldChg chg="delCm modNotesTx">
        <pc:chgData name="Mike" userId="bfcf84d1-8f6d-47b2-8e25-8854b42db9c2" providerId="ADAL" clId="{FC1E5B8C-79F4-43FC-98FC-F33207F1F9FB}" dt="2023-02-09T16:30:39.650" v="466" actId="20577"/>
        <pc:sldMkLst>
          <pc:docMk/>
          <pc:sldMk cId="1601406413" sldId="302"/>
        </pc:sldMkLst>
      </pc:sldChg>
      <pc:sldChg chg="addCm delCm modNotesTx">
        <pc:chgData name="Mike" userId="bfcf84d1-8f6d-47b2-8e25-8854b42db9c2" providerId="ADAL" clId="{FC1E5B8C-79F4-43FC-98FC-F33207F1F9FB}" dt="2023-02-09T16:30:11.006" v="458" actId="20577"/>
        <pc:sldMkLst>
          <pc:docMk/>
          <pc:sldMk cId="1055716462" sldId="304"/>
        </pc:sldMkLst>
      </pc:sldChg>
      <pc:sldChg chg="modNotesTx">
        <pc:chgData name="Mike" userId="bfcf84d1-8f6d-47b2-8e25-8854b42db9c2" providerId="ADAL" clId="{FC1E5B8C-79F4-43FC-98FC-F33207F1F9FB}" dt="2023-02-09T16:30:48.258" v="470" actId="20577"/>
        <pc:sldMkLst>
          <pc:docMk/>
          <pc:sldMk cId="4209026622" sldId="306"/>
        </pc:sldMkLst>
      </pc:sldChg>
      <pc:sldChg chg="addCm modNotesTx">
        <pc:chgData name="Mike" userId="bfcf84d1-8f6d-47b2-8e25-8854b42db9c2" providerId="ADAL" clId="{FC1E5B8C-79F4-43FC-98FC-F33207F1F9FB}" dt="2023-02-09T16:30:31.667" v="462" actId="20577"/>
        <pc:sldMkLst>
          <pc:docMk/>
          <pc:sldMk cId="346197067" sldId="307"/>
        </pc:sldMkLst>
      </pc:sldChg>
    </pc:docChg>
  </pc:docChgLst>
  <pc:docChgLst>
    <pc:chgData name="Linda James" userId="S::linda.james@rnib.org.uk::80218d6f-7c44-4d8e-b95c-06dddfb71ab5" providerId="AD" clId="Web-{654176FD-815F-960A-9AF0-8F26FDEE849F}"/>
    <pc:docChg chg="modSld">
      <pc:chgData name="Linda James" userId="S::linda.james@rnib.org.uk::80218d6f-7c44-4d8e-b95c-06dddfb71ab5" providerId="AD" clId="Web-{654176FD-815F-960A-9AF0-8F26FDEE849F}" dt="2023-07-27T09:17:55.032" v="240"/>
      <pc:docMkLst>
        <pc:docMk/>
      </pc:docMkLst>
      <pc:sldChg chg="modNotes">
        <pc:chgData name="Linda James" userId="S::linda.james@rnib.org.uk::80218d6f-7c44-4d8e-b95c-06dddfb71ab5" providerId="AD" clId="Web-{654176FD-815F-960A-9AF0-8F26FDEE849F}" dt="2023-07-27T09:10:19.043" v="25"/>
        <pc:sldMkLst>
          <pc:docMk/>
          <pc:sldMk cId="1013116831" sldId="282"/>
        </pc:sldMkLst>
      </pc:sldChg>
      <pc:sldChg chg="delCm">
        <pc:chgData name="Linda James" userId="S::linda.james@rnib.org.uk::80218d6f-7c44-4d8e-b95c-06dddfb71ab5" providerId="AD" clId="Web-{654176FD-815F-960A-9AF0-8F26FDEE849F}" dt="2023-07-27T09:07:44.985" v="0"/>
        <pc:sldMkLst>
          <pc:docMk/>
          <pc:sldMk cId="641544066" sldId="295"/>
        </pc:sldMkLst>
      </pc:sldChg>
      <pc:sldChg chg="modNotes">
        <pc:chgData name="Linda James" userId="S::linda.james@rnib.org.uk::80218d6f-7c44-4d8e-b95c-06dddfb71ab5" providerId="AD" clId="Web-{654176FD-815F-960A-9AF0-8F26FDEE849F}" dt="2023-07-27T09:08:27.019" v="2"/>
        <pc:sldMkLst>
          <pc:docMk/>
          <pc:sldMk cId="518958494" sldId="299"/>
        </pc:sldMkLst>
      </pc:sldChg>
      <pc:sldChg chg="modNotes">
        <pc:chgData name="Linda James" userId="S::linda.james@rnib.org.uk::80218d6f-7c44-4d8e-b95c-06dddfb71ab5" providerId="AD" clId="Web-{654176FD-815F-960A-9AF0-8F26FDEE849F}" dt="2023-07-27T09:17:55.032" v="240"/>
        <pc:sldMkLst>
          <pc:docMk/>
          <pc:sldMk cId="1055716462" sldId="304"/>
        </pc:sldMkLst>
      </pc:sldChg>
    </pc:docChg>
  </pc:docChgLst>
  <pc:docChgLst>
    <pc:chgData name="Linda James" userId="80218d6f-7c44-4d8e-b95c-06dddfb71ab5" providerId="ADAL" clId="{E1342D58-E44A-48F2-893D-10195C356C9A}"/>
    <pc:docChg chg="undo custSel modSld sldOrd">
      <pc:chgData name="Linda James" userId="80218d6f-7c44-4d8e-b95c-06dddfb71ab5" providerId="ADAL" clId="{E1342D58-E44A-48F2-893D-10195C356C9A}" dt="2023-02-08T12:54:10.555" v="506"/>
      <pc:docMkLst>
        <pc:docMk/>
      </pc:docMkLst>
      <pc:sldChg chg="modNotesTx">
        <pc:chgData name="Linda James" userId="80218d6f-7c44-4d8e-b95c-06dddfb71ab5" providerId="ADAL" clId="{E1342D58-E44A-48F2-893D-10195C356C9A}" dt="2023-02-08T12:26:08.364" v="287" actId="313"/>
        <pc:sldMkLst>
          <pc:docMk/>
          <pc:sldMk cId="1492083113" sldId="257"/>
        </pc:sldMkLst>
      </pc:sldChg>
      <pc:sldChg chg="modSp mod addCm modCm modNotesTx">
        <pc:chgData name="Linda James" userId="80218d6f-7c44-4d8e-b95c-06dddfb71ab5" providerId="ADAL" clId="{E1342D58-E44A-48F2-893D-10195C356C9A}" dt="2023-02-08T12:52:28.407" v="500"/>
        <pc:sldMkLst>
          <pc:docMk/>
          <pc:sldMk cId="313652306" sldId="258"/>
        </pc:sldMkLst>
        <pc:spChg chg="mod">
          <ac:chgData name="Linda James" userId="80218d6f-7c44-4d8e-b95c-06dddfb71ab5" providerId="ADAL" clId="{E1342D58-E44A-48F2-893D-10195C356C9A}" dt="2023-02-08T12:44:20.723" v="459" actId="20577"/>
          <ac:spMkLst>
            <pc:docMk/>
            <pc:sldMk cId="313652306" sldId="258"/>
            <ac:spMk id="3" creationId="{C42C4E53-6986-902D-133A-420D45663422}"/>
          </ac:spMkLst>
        </pc:spChg>
      </pc:sldChg>
      <pc:sldChg chg="modSp mod ord addCm modNotesTx">
        <pc:chgData name="Linda James" userId="80218d6f-7c44-4d8e-b95c-06dddfb71ab5" providerId="ADAL" clId="{E1342D58-E44A-48F2-893D-10195C356C9A}" dt="2023-02-08T12:35:14.432" v="426" actId="20577"/>
        <pc:sldMkLst>
          <pc:docMk/>
          <pc:sldMk cId="1013116831" sldId="282"/>
        </pc:sldMkLst>
        <pc:spChg chg="mod">
          <ac:chgData name="Linda James" userId="80218d6f-7c44-4d8e-b95c-06dddfb71ab5" providerId="ADAL" clId="{E1342D58-E44A-48F2-893D-10195C356C9A}" dt="2023-02-08T12:33:08.374" v="395" actId="255"/>
          <ac:spMkLst>
            <pc:docMk/>
            <pc:sldMk cId="1013116831" sldId="282"/>
            <ac:spMk id="3" creationId="{1EFCFDD4-464F-426F-B17B-2B6E6F935A9C}"/>
          </ac:spMkLst>
        </pc:spChg>
      </pc:sldChg>
      <pc:sldChg chg="modSp mod ord addCm modNotesTx">
        <pc:chgData name="Linda James" userId="80218d6f-7c44-4d8e-b95c-06dddfb71ab5" providerId="ADAL" clId="{E1342D58-E44A-48F2-893D-10195C356C9A}" dt="2023-02-08T12:29:43.983" v="305"/>
        <pc:sldMkLst>
          <pc:docMk/>
          <pc:sldMk cId="641544066" sldId="295"/>
        </pc:sldMkLst>
        <pc:graphicFrameChg chg="mod modGraphic">
          <ac:chgData name="Linda James" userId="80218d6f-7c44-4d8e-b95c-06dddfb71ab5" providerId="ADAL" clId="{E1342D58-E44A-48F2-893D-10195C356C9A}" dt="2023-02-08T12:28:52.638" v="304" actId="14100"/>
          <ac:graphicFrameMkLst>
            <pc:docMk/>
            <pc:sldMk cId="641544066" sldId="295"/>
            <ac:graphicFrameMk id="7" creationId="{80884FBB-16A1-1C79-F909-B229AC39458E}"/>
          </ac:graphicFrameMkLst>
        </pc:graphicFrameChg>
      </pc:sldChg>
      <pc:sldChg chg="modSp mod ord modNotesTx">
        <pc:chgData name="Linda James" userId="80218d6f-7c44-4d8e-b95c-06dddfb71ab5" providerId="ADAL" clId="{E1342D58-E44A-48F2-893D-10195C356C9A}" dt="2023-02-08T12:31:36.973" v="394" actId="403"/>
        <pc:sldMkLst>
          <pc:docMk/>
          <pc:sldMk cId="518958494" sldId="299"/>
        </pc:sldMkLst>
        <pc:spChg chg="mod">
          <ac:chgData name="Linda James" userId="80218d6f-7c44-4d8e-b95c-06dddfb71ab5" providerId="ADAL" clId="{E1342D58-E44A-48F2-893D-10195C356C9A}" dt="2023-02-08T12:31:36.973" v="394" actId="403"/>
          <ac:spMkLst>
            <pc:docMk/>
            <pc:sldMk cId="518958494" sldId="299"/>
            <ac:spMk id="2" creationId="{C5C8B44E-DAC3-7C86-90C6-6550805FB84E}"/>
          </ac:spMkLst>
        </pc:spChg>
        <pc:graphicFrameChg chg="modGraphic">
          <ac:chgData name="Linda James" userId="80218d6f-7c44-4d8e-b95c-06dddfb71ab5" providerId="ADAL" clId="{E1342D58-E44A-48F2-893D-10195C356C9A}" dt="2023-02-08T12:30:01.066" v="306" actId="313"/>
          <ac:graphicFrameMkLst>
            <pc:docMk/>
            <pc:sldMk cId="518958494" sldId="299"/>
            <ac:graphicFrameMk id="9" creationId="{62F667F7-ADE4-6458-7AAA-484C116ED07E}"/>
          </ac:graphicFrameMkLst>
        </pc:graphicFrameChg>
      </pc:sldChg>
      <pc:sldChg chg="modSp mod">
        <pc:chgData name="Linda James" userId="80218d6f-7c44-4d8e-b95c-06dddfb71ab5" providerId="ADAL" clId="{E1342D58-E44A-48F2-893D-10195C356C9A}" dt="2023-02-08T12:53:01.769" v="505" actId="20577"/>
        <pc:sldMkLst>
          <pc:docMk/>
          <pc:sldMk cId="2031394029" sldId="300"/>
        </pc:sldMkLst>
        <pc:spChg chg="mod">
          <ac:chgData name="Linda James" userId="80218d6f-7c44-4d8e-b95c-06dddfb71ab5" providerId="ADAL" clId="{E1342D58-E44A-48F2-893D-10195C356C9A}" dt="2023-02-08T12:53:01.769" v="505" actId="20577"/>
          <ac:spMkLst>
            <pc:docMk/>
            <pc:sldMk cId="2031394029" sldId="300"/>
            <ac:spMk id="3" creationId="{C42C4E53-6986-902D-133A-420D45663422}"/>
          </ac:spMkLst>
        </pc:spChg>
      </pc:sldChg>
      <pc:sldChg chg="modCm">
        <pc:chgData name="Linda James" userId="80218d6f-7c44-4d8e-b95c-06dddfb71ab5" providerId="ADAL" clId="{E1342D58-E44A-48F2-893D-10195C356C9A}" dt="2023-02-08T12:54:10.555" v="506"/>
        <pc:sldMkLst>
          <pc:docMk/>
          <pc:sldMk cId="1055716462" sldId="304"/>
        </pc:sldMkLst>
      </pc:sldChg>
      <pc:sldChg chg="modSp mod ord modNotesTx">
        <pc:chgData name="Linda James" userId="80218d6f-7c44-4d8e-b95c-06dddfb71ab5" providerId="ADAL" clId="{E1342D58-E44A-48F2-893D-10195C356C9A}" dt="2023-02-08T12:43:54.280" v="457" actId="33524"/>
        <pc:sldMkLst>
          <pc:docMk/>
          <pc:sldMk cId="3223211446" sldId="305"/>
        </pc:sldMkLst>
        <pc:spChg chg="mod">
          <ac:chgData name="Linda James" userId="80218d6f-7c44-4d8e-b95c-06dddfb71ab5" providerId="ADAL" clId="{E1342D58-E44A-48F2-893D-10195C356C9A}" dt="2023-02-08T12:41:57.568" v="428" actId="5793"/>
          <ac:spMkLst>
            <pc:docMk/>
            <pc:sldMk cId="3223211446" sldId="305"/>
            <ac:spMk id="3" creationId="{C42C4E53-6986-902D-133A-420D45663422}"/>
          </ac:spMkLst>
        </pc:spChg>
      </pc:sldChg>
    </pc:docChg>
  </pc:docChgLst>
  <pc:docChgLst>
    <pc:chgData name="Linda James" userId="80218d6f-7c44-4d8e-b95c-06dddfb71ab5" providerId="ADAL" clId="{E4D20947-BCE2-4EF7-98A0-F2B85463F1FB}"/>
    <pc:docChg chg="delSld">
      <pc:chgData name="Linda James" userId="80218d6f-7c44-4d8e-b95c-06dddfb71ab5" providerId="ADAL" clId="{E4D20947-BCE2-4EF7-98A0-F2B85463F1FB}" dt="2023-01-04T14:36:21.735" v="0" actId="2696"/>
      <pc:docMkLst>
        <pc:docMk/>
      </pc:docMkLst>
      <pc:sldChg chg="del">
        <pc:chgData name="Linda James" userId="80218d6f-7c44-4d8e-b95c-06dddfb71ab5" providerId="ADAL" clId="{E4D20947-BCE2-4EF7-98A0-F2B85463F1FB}" dt="2023-01-04T14:36:21.735" v="0" actId="2696"/>
        <pc:sldMkLst>
          <pc:docMk/>
          <pc:sldMk cId="2346869317" sldId="256"/>
        </pc:sldMkLst>
      </pc:sldChg>
    </pc:docChg>
  </pc:docChgLst>
  <pc:docChgLst>
    <pc:chgData name="Mike" userId="bfcf84d1-8f6d-47b2-8e25-8854b42db9c2" providerId="ADAL" clId="{240855E6-2A4B-4CEC-9B35-DFB105226CC9}"/>
    <pc:docChg chg="undo custSel addSld delSld modSld sldOrd">
      <pc:chgData name="Mike" userId="bfcf84d1-8f6d-47b2-8e25-8854b42db9c2" providerId="ADAL" clId="{240855E6-2A4B-4CEC-9B35-DFB105226CC9}" dt="2023-01-31T11:41:34.674" v="15913" actId="113"/>
      <pc:docMkLst>
        <pc:docMk/>
      </pc:docMkLst>
      <pc:sldChg chg="modSp mod addCm modNotesTx">
        <pc:chgData name="Mike" userId="bfcf84d1-8f6d-47b2-8e25-8854b42db9c2" providerId="ADAL" clId="{240855E6-2A4B-4CEC-9B35-DFB105226CC9}" dt="2023-01-30T13:31:20.088" v="12626"/>
        <pc:sldMkLst>
          <pc:docMk/>
          <pc:sldMk cId="1492083113" sldId="257"/>
        </pc:sldMkLst>
        <pc:spChg chg="mod">
          <ac:chgData name="Mike" userId="bfcf84d1-8f6d-47b2-8e25-8854b42db9c2" providerId="ADAL" clId="{240855E6-2A4B-4CEC-9B35-DFB105226CC9}" dt="2023-01-30T08:20:13.767" v="5062" actId="20577"/>
          <ac:spMkLst>
            <pc:docMk/>
            <pc:sldMk cId="1492083113" sldId="257"/>
            <ac:spMk id="3" creationId="{7C2C03E8-EBA3-BDBE-0065-18A8A57F2358}"/>
          </ac:spMkLst>
        </pc:spChg>
      </pc:sldChg>
      <pc:sldChg chg="modSp mod addCm modNotesTx">
        <pc:chgData name="Mike" userId="bfcf84d1-8f6d-47b2-8e25-8854b42db9c2" providerId="ADAL" clId="{240855E6-2A4B-4CEC-9B35-DFB105226CC9}" dt="2023-01-31T11:23:08.076" v="14768"/>
        <pc:sldMkLst>
          <pc:docMk/>
          <pc:sldMk cId="313652306" sldId="258"/>
        </pc:sldMkLst>
        <pc:spChg chg="mod">
          <ac:chgData name="Mike" userId="bfcf84d1-8f6d-47b2-8e25-8854b42db9c2" providerId="ADAL" clId="{240855E6-2A4B-4CEC-9B35-DFB105226CC9}" dt="2023-01-29T07:10:20.808" v="539" actId="20577"/>
          <ac:spMkLst>
            <pc:docMk/>
            <pc:sldMk cId="313652306" sldId="258"/>
            <ac:spMk id="2" creationId="{9F4C66D0-3F07-EB44-11A2-A96C028CAEA1}"/>
          </ac:spMkLst>
        </pc:spChg>
        <pc:spChg chg="mod">
          <ac:chgData name="Mike" userId="bfcf84d1-8f6d-47b2-8e25-8854b42db9c2" providerId="ADAL" clId="{240855E6-2A4B-4CEC-9B35-DFB105226CC9}" dt="2023-01-31T11:22:26.619" v="14767" actId="20577"/>
          <ac:spMkLst>
            <pc:docMk/>
            <pc:sldMk cId="313652306" sldId="258"/>
            <ac:spMk id="3" creationId="{C42C4E53-6986-902D-133A-420D45663422}"/>
          </ac:spMkLst>
        </pc:spChg>
      </pc:sldChg>
      <pc:sldChg chg="addCm modNotesTx">
        <pc:chgData name="Mike" userId="bfcf84d1-8f6d-47b2-8e25-8854b42db9c2" providerId="ADAL" clId="{240855E6-2A4B-4CEC-9B35-DFB105226CC9}" dt="2023-01-30T13:30:27.663" v="12625"/>
        <pc:sldMkLst>
          <pc:docMk/>
          <pc:sldMk cId="3333881574" sldId="261"/>
        </pc:sldMkLst>
      </pc:sldChg>
      <pc:sldChg chg="del">
        <pc:chgData name="Mike" userId="bfcf84d1-8f6d-47b2-8e25-8854b42db9c2" providerId="ADAL" clId="{240855E6-2A4B-4CEC-9B35-DFB105226CC9}" dt="2023-01-30T11:29:06.067" v="12538" actId="2696"/>
        <pc:sldMkLst>
          <pc:docMk/>
          <pc:sldMk cId="3750988662" sldId="267"/>
        </pc:sldMkLst>
      </pc:sldChg>
      <pc:sldChg chg="modNotesTx">
        <pc:chgData name="Mike" userId="bfcf84d1-8f6d-47b2-8e25-8854b42db9c2" providerId="ADAL" clId="{240855E6-2A4B-4CEC-9B35-DFB105226CC9}" dt="2023-01-30T13:59:10.048" v="13660" actId="20577"/>
        <pc:sldMkLst>
          <pc:docMk/>
          <pc:sldMk cId="339374880" sldId="268"/>
        </pc:sldMkLst>
      </pc:sldChg>
      <pc:sldChg chg="modSp mod ord modNotesTx">
        <pc:chgData name="Mike" userId="bfcf84d1-8f6d-47b2-8e25-8854b42db9c2" providerId="ADAL" clId="{240855E6-2A4B-4CEC-9B35-DFB105226CC9}" dt="2023-01-30T14:02:57.127" v="13889" actId="20577"/>
        <pc:sldMkLst>
          <pc:docMk/>
          <pc:sldMk cId="588331539" sldId="269"/>
        </pc:sldMkLst>
        <pc:spChg chg="mod">
          <ac:chgData name="Mike" userId="bfcf84d1-8f6d-47b2-8e25-8854b42db9c2" providerId="ADAL" clId="{240855E6-2A4B-4CEC-9B35-DFB105226CC9}" dt="2023-01-30T14:02:57.127" v="13889" actId="20577"/>
          <ac:spMkLst>
            <pc:docMk/>
            <pc:sldMk cId="588331539" sldId="269"/>
            <ac:spMk id="3" creationId="{C47FEBBB-19F8-D15E-B5EE-154031F5FCCA}"/>
          </ac:spMkLst>
        </pc:spChg>
      </pc:sldChg>
      <pc:sldChg chg="modSp mod ord addCm modCm modNotesTx">
        <pc:chgData name="Mike" userId="bfcf84d1-8f6d-47b2-8e25-8854b42db9c2" providerId="ADAL" clId="{240855E6-2A4B-4CEC-9B35-DFB105226CC9}" dt="2023-01-31T11:39:37.041" v="15848" actId="20577"/>
        <pc:sldMkLst>
          <pc:docMk/>
          <pc:sldMk cId="1013116831" sldId="282"/>
        </pc:sldMkLst>
        <pc:spChg chg="mod">
          <ac:chgData name="Mike" userId="bfcf84d1-8f6d-47b2-8e25-8854b42db9c2" providerId="ADAL" clId="{240855E6-2A4B-4CEC-9B35-DFB105226CC9}" dt="2023-01-31T11:38:20.150" v="15622" actId="20577"/>
          <ac:spMkLst>
            <pc:docMk/>
            <pc:sldMk cId="1013116831" sldId="282"/>
            <ac:spMk id="3" creationId="{1EFCFDD4-464F-426F-B17B-2B6E6F935A9C}"/>
          </ac:spMkLst>
        </pc:spChg>
      </pc:sldChg>
      <pc:sldChg chg="modSp mod">
        <pc:chgData name="Mike" userId="bfcf84d1-8f6d-47b2-8e25-8854b42db9c2" providerId="ADAL" clId="{240855E6-2A4B-4CEC-9B35-DFB105226CC9}" dt="2023-01-30T11:30:39.060" v="12624" actId="20577"/>
        <pc:sldMkLst>
          <pc:docMk/>
          <pc:sldMk cId="941776324" sldId="283"/>
        </pc:sldMkLst>
        <pc:spChg chg="mod">
          <ac:chgData name="Mike" userId="bfcf84d1-8f6d-47b2-8e25-8854b42db9c2" providerId="ADAL" clId="{240855E6-2A4B-4CEC-9B35-DFB105226CC9}" dt="2023-01-30T11:30:39.060" v="12624" actId="20577"/>
          <ac:spMkLst>
            <pc:docMk/>
            <pc:sldMk cId="941776324" sldId="283"/>
            <ac:spMk id="3" creationId="{C42C4E53-6986-902D-133A-420D45663422}"/>
          </ac:spMkLst>
        </pc:spChg>
      </pc:sldChg>
      <pc:sldChg chg="del">
        <pc:chgData name="Mike" userId="bfcf84d1-8f6d-47b2-8e25-8854b42db9c2" providerId="ADAL" clId="{240855E6-2A4B-4CEC-9B35-DFB105226CC9}" dt="2023-01-30T13:54:45.846" v="13527" actId="2696"/>
        <pc:sldMkLst>
          <pc:docMk/>
          <pc:sldMk cId="2159272230" sldId="284"/>
        </pc:sldMkLst>
      </pc:sldChg>
      <pc:sldChg chg="del">
        <pc:chgData name="Mike" userId="bfcf84d1-8f6d-47b2-8e25-8854b42db9c2" providerId="ADAL" clId="{240855E6-2A4B-4CEC-9B35-DFB105226CC9}" dt="2023-01-30T13:56:54.330" v="13545" actId="2696"/>
        <pc:sldMkLst>
          <pc:docMk/>
          <pc:sldMk cId="1267364647" sldId="285"/>
        </pc:sldMkLst>
      </pc:sldChg>
      <pc:sldChg chg="modSp mod">
        <pc:chgData name="Mike" userId="bfcf84d1-8f6d-47b2-8e25-8854b42db9c2" providerId="ADAL" clId="{240855E6-2A4B-4CEC-9B35-DFB105226CC9}" dt="2023-01-30T11:30:09.411" v="12583" actId="20577"/>
        <pc:sldMkLst>
          <pc:docMk/>
          <pc:sldMk cId="2774298720" sldId="288"/>
        </pc:sldMkLst>
        <pc:spChg chg="mod">
          <ac:chgData name="Mike" userId="bfcf84d1-8f6d-47b2-8e25-8854b42db9c2" providerId="ADAL" clId="{240855E6-2A4B-4CEC-9B35-DFB105226CC9}" dt="2023-01-30T11:30:09.411" v="12583" actId="20577"/>
          <ac:spMkLst>
            <pc:docMk/>
            <pc:sldMk cId="2774298720" sldId="288"/>
            <ac:spMk id="3" creationId="{763925C0-90CD-A5E7-6D59-110860F4F8F1}"/>
          </ac:spMkLst>
        </pc:spChg>
      </pc:sldChg>
      <pc:sldChg chg="modSp mod ord">
        <pc:chgData name="Mike" userId="bfcf84d1-8f6d-47b2-8e25-8854b42db9c2" providerId="ADAL" clId="{240855E6-2A4B-4CEC-9B35-DFB105226CC9}" dt="2023-01-31T11:36:12.835" v="15495"/>
        <pc:sldMkLst>
          <pc:docMk/>
          <pc:sldMk cId="1680515083" sldId="289"/>
        </pc:sldMkLst>
        <pc:spChg chg="mod">
          <ac:chgData name="Mike" userId="bfcf84d1-8f6d-47b2-8e25-8854b42db9c2" providerId="ADAL" clId="{240855E6-2A4B-4CEC-9B35-DFB105226CC9}" dt="2023-01-30T11:29:26.718" v="12546" actId="20577"/>
          <ac:spMkLst>
            <pc:docMk/>
            <pc:sldMk cId="1680515083" sldId="289"/>
            <ac:spMk id="3" creationId="{8F14A6D8-2FBF-BD77-361E-EAF48DF7A2EC}"/>
          </ac:spMkLst>
        </pc:spChg>
      </pc:sldChg>
      <pc:sldChg chg="modSp mod modNotesTx">
        <pc:chgData name="Mike" userId="bfcf84d1-8f6d-47b2-8e25-8854b42db9c2" providerId="ADAL" clId="{240855E6-2A4B-4CEC-9B35-DFB105226CC9}" dt="2023-01-29T05:39:28.036" v="24" actId="20577"/>
        <pc:sldMkLst>
          <pc:docMk/>
          <pc:sldMk cId="3670552723" sldId="291"/>
        </pc:sldMkLst>
        <pc:spChg chg="mod">
          <ac:chgData name="Mike" userId="bfcf84d1-8f6d-47b2-8e25-8854b42db9c2" providerId="ADAL" clId="{240855E6-2A4B-4CEC-9B35-DFB105226CC9}" dt="2023-01-25T08:23:30.061" v="13" actId="20577"/>
          <ac:spMkLst>
            <pc:docMk/>
            <pc:sldMk cId="3670552723" sldId="291"/>
            <ac:spMk id="2" creationId="{3ACE6AE2-234D-CABF-247B-D6358D85D117}"/>
          </ac:spMkLst>
        </pc:spChg>
      </pc:sldChg>
      <pc:sldChg chg="del addCm">
        <pc:chgData name="Mike" userId="bfcf84d1-8f6d-47b2-8e25-8854b42db9c2" providerId="ADAL" clId="{240855E6-2A4B-4CEC-9B35-DFB105226CC9}" dt="2023-01-29T05:40:52.338" v="26" actId="2696"/>
        <pc:sldMkLst>
          <pc:docMk/>
          <pc:sldMk cId="0" sldId="292"/>
        </pc:sldMkLst>
      </pc:sldChg>
      <pc:sldChg chg="modSp mod modNotesTx">
        <pc:chgData name="Mike" userId="bfcf84d1-8f6d-47b2-8e25-8854b42db9c2" providerId="ADAL" clId="{240855E6-2A4B-4CEC-9B35-DFB105226CC9}" dt="2023-01-30T13:52:09.586" v="13324" actId="20577"/>
        <pc:sldMkLst>
          <pc:docMk/>
          <pc:sldMk cId="641544066" sldId="295"/>
        </pc:sldMkLst>
        <pc:graphicFrameChg chg="modGraphic">
          <ac:chgData name="Mike" userId="bfcf84d1-8f6d-47b2-8e25-8854b42db9c2" providerId="ADAL" clId="{240855E6-2A4B-4CEC-9B35-DFB105226CC9}" dt="2023-01-30T11:15:40.254" v="11621" actId="313"/>
          <ac:graphicFrameMkLst>
            <pc:docMk/>
            <pc:sldMk cId="641544066" sldId="295"/>
            <ac:graphicFrameMk id="7" creationId="{80884FBB-16A1-1C79-F909-B229AC39458E}"/>
          </ac:graphicFrameMkLst>
        </pc:graphicFrameChg>
      </pc:sldChg>
      <pc:sldChg chg="modSp mod modNotesTx">
        <pc:chgData name="Mike" userId="bfcf84d1-8f6d-47b2-8e25-8854b42db9c2" providerId="ADAL" clId="{240855E6-2A4B-4CEC-9B35-DFB105226CC9}" dt="2023-01-30T14:10:58.997" v="14428" actId="20577"/>
        <pc:sldMkLst>
          <pc:docMk/>
          <pc:sldMk cId="518958494" sldId="299"/>
        </pc:sldMkLst>
        <pc:graphicFrameChg chg="mod modGraphic">
          <ac:chgData name="Mike" userId="bfcf84d1-8f6d-47b2-8e25-8854b42db9c2" providerId="ADAL" clId="{240855E6-2A4B-4CEC-9B35-DFB105226CC9}" dt="2023-01-30T11:22:36.009" v="11983" actId="255"/>
          <ac:graphicFrameMkLst>
            <pc:docMk/>
            <pc:sldMk cId="518958494" sldId="299"/>
            <ac:graphicFrameMk id="9" creationId="{62F667F7-ADE4-6458-7AAA-484C116ED07E}"/>
          </ac:graphicFrameMkLst>
        </pc:graphicFrameChg>
      </pc:sldChg>
      <pc:sldChg chg="modSp add mod ord modNotesTx">
        <pc:chgData name="Mike" userId="bfcf84d1-8f6d-47b2-8e25-8854b42db9c2" providerId="ADAL" clId="{240855E6-2A4B-4CEC-9B35-DFB105226CC9}" dt="2023-01-31T11:41:34.674" v="15913" actId="113"/>
        <pc:sldMkLst>
          <pc:docMk/>
          <pc:sldMk cId="2031394029" sldId="300"/>
        </pc:sldMkLst>
        <pc:spChg chg="mod">
          <ac:chgData name="Mike" userId="bfcf84d1-8f6d-47b2-8e25-8854b42db9c2" providerId="ADAL" clId="{240855E6-2A4B-4CEC-9B35-DFB105226CC9}" dt="2023-01-31T11:40:56.571" v="15909" actId="20577"/>
          <ac:spMkLst>
            <pc:docMk/>
            <pc:sldMk cId="2031394029" sldId="300"/>
            <ac:spMk id="2" creationId="{9F4C66D0-3F07-EB44-11A2-A96C028CAEA1}"/>
          </ac:spMkLst>
        </pc:spChg>
        <pc:spChg chg="mod">
          <ac:chgData name="Mike" userId="bfcf84d1-8f6d-47b2-8e25-8854b42db9c2" providerId="ADAL" clId="{240855E6-2A4B-4CEC-9B35-DFB105226CC9}" dt="2023-01-30T08:56:41.669" v="8275" actId="1076"/>
          <ac:spMkLst>
            <pc:docMk/>
            <pc:sldMk cId="2031394029" sldId="300"/>
            <ac:spMk id="3" creationId="{C42C4E53-6986-902D-133A-420D45663422}"/>
          </ac:spMkLst>
        </pc:spChg>
      </pc:sldChg>
      <pc:sldChg chg="modSp add del mod ord">
        <pc:chgData name="Mike" userId="bfcf84d1-8f6d-47b2-8e25-8854b42db9c2" providerId="ADAL" clId="{240855E6-2A4B-4CEC-9B35-DFB105226CC9}" dt="2023-01-30T14:10:00.151" v="14318" actId="2696"/>
        <pc:sldMkLst>
          <pc:docMk/>
          <pc:sldMk cId="2552663807" sldId="301"/>
        </pc:sldMkLst>
        <pc:spChg chg="mod">
          <ac:chgData name="Mike" userId="bfcf84d1-8f6d-47b2-8e25-8854b42db9c2" providerId="ADAL" clId="{240855E6-2A4B-4CEC-9B35-DFB105226CC9}" dt="2023-01-29T05:54:06.189" v="348" actId="20577"/>
          <ac:spMkLst>
            <pc:docMk/>
            <pc:sldMk cId="2552663807" sldId="301"/>
            <ac:spMk id="3" creationId="{C42C4E53-6986-902D-133A-420D45663422}"/>
          </ac:spMkLst>
        </pc:spChg>
      </pc:sldChg>
      <pc:sldChg chg="modSp add mod ord addCm modCm modNotesTx">
        <pc:chgData name="Mike" userId="bfcf84d1-8f6d-47b2-8e25-8854b42db9c2" providerId="ADAL" clId="{240855E6-2A4B-4CEC-9B35-DFB105226CC9}" dt="2023-01-30T14:04:16.561" v="13894"/>
        <pc:sldMkLst>
          <pc:docMk/>
          <pc:sldMk cId="1601406413" sldId="302"/>
        </pc:sldMkLst>
        <pc:spChg chg="mod">
          <ac:chgData name="Mike" userId="bfcf84d1-8f6d-47b2-8e25-8854b42db9c2" providerId="ADAL" clId="{240855E6-2A4B-4CEC-9B35-DFB105226CC9}" dt="2023-01-29T07:25:18.036" v="1969" actId="20577"/>
          <ac:spMkLst>
            <pc:docMk/>
            <pc:sldMk cId="1601406413" sldId="302"/>
            <ac:spMk id="2" creationId="{9F4C66D0-3F07-EB44-11A2-A96C028CAEA1}"/>
          </ac:spMkLst>
        </pc:spChg>
        <pc:spChg chg="mod">
          <ac:chgData name="Mike" userId="bfcf84d1-8f6d-47b2-8e25-8854b42db9c2" providerId="ADAL" clId="{240855E6-2A4B-4CEC-9B35-DFB105226CC9}" dt="2023-01-30T11:06:58.300" v="10519" actId="20577"/>
          <ac:spMkLst>
            <pc:docMk/>
            <pc:sldMk cId="1601406413" sldId="302"/>
            <ac:spMk id="3" creationId="{C42C4E53-6986-902D-133A-420D45663422}"/>
          </ac:spMkLst>
        </pc:spChg>
      </pc:sldChg>
      <pc:sldChg chg="modSp add mod ord addCm modNotesTx">
        <pc:chgData name="Mike" userId="bfcf84d1-8f6d-47b2-8e25-8854b42db9c2" providerId="ADAL" clId="{240855E6-2A4B-4CEC-9B35-DFB105226CC9}" dt="2023-01-31T11:29:16.697" v="14972"/>
        <pc:sldMkLst>
          <pc:docMk/>
          <pc:sldMk cId="4201890573" sldId="303"/>
        </pc:sldMkLst>
        <pc:spChg chg="mod">
          <ac:chgData name="Mike" userId="bfcf84d1-8f6d-47b2-8e25-8854b42db9c2" providerId="ADAL" clId="{240855E6-2A4B-4CEC-9B35-DFB105226CC9}" dt="2023-01-29T07:26:49.228" v="2020" actId="20577"/>
          <ac:spMkLst>
            <pc:docMk/>
            <pc:sldMk cId="4201890573" sldId="303"/>
            <ac:spMk id="2" creationId="{9F4C66D0-3F07-EB44-11A2-A96C028CAEA1}"/>
          </ac:spMkLst>
        </pc:spChg>
        <pc:spChg chg="mod">
          <ac:chgData name="Mike" userId="bfcf84d1-8f6d-47b2-8e25-8854b42db9c2" providerId="ADAL" clId="{240855E6-2A4B-4CEC-9B35-DFB105226CC9}" dt="2023-01-30T11:01:35.833" v="10099" actId="20577"/>
          <ac:spMkLst>
            <pc:docMk/>
            <pc:sldMk cId="4201890573" sldId="303"/>
            <ac:spMk id="3" creationId="{C42C4E53-6986-902D-133A-420D45663422}"/>
          </ac:spMkLst>
        </pc:spChg>
      </pc:sldChg>
      <pc:sldChg chg="modSp add mod ord addCm modNotesTx">
        <pc:chgData name="Mike" userId="bfcf84d1-8f6d-47b2-8e25-8854b42db9c2" providerId="ADAL" clId="{240855E6-2A4B-4CEC-9B35-DFB105226CC9}" dt="2023-01-31T11:28:06.914" v="14853"/>
        <pc:sldMkLst>
          <pc:docMk/>
          <pc:sldMk cId="1055716462" sldId="304"/>
        </pc:sldMkLst>
        <pc:spChg chg="mod">
          <ac:chgData name="Mike" userId="bfcf84d1-8f6d-47b2-8e25-8854b42db9c2" providerId="ADAL" clId="{240855E6-2A4B-4CEC-9B35-DFB105226CC9}" dt="2023-01-29T07:27:03.484" v="2064" actId="20577"/>
          <ac:spMkLst>
            <pc:docMk/>
            <pc:sldMk cId="1055716462" sldId="304"/>
            <ac:spMk id="2" creationId="{9F4C66D0-3F07-EB44-11A2-A96C028CAEA1}"/>
          </ac:spMkLst>
        </pc:spChg>
        <pc:spChg chg="mod">
          <ac:chgData name="Mike" userId="bfcf84d1-8f6d-47b2-8e25-8854b42db9c2" providerId="ADAL" clId="{240855E6-2A4B-4CEC-9B35-DFB105226CC9}" dt="2023-01-30T08:49:52.281" v="7764" actId="113"/>
          <ac:spMkLst>
            <pc:docMk/>
            <pc:sldMk cId="1055716462" sldId="304"/>
            <ac:spMk id="3" creationId="{C42C4E53-6986-902D-133A-420D45663422}"/>
          </ac:spMkLst>
        </pc:spChg>
      </pc:sldChg>
      <pc:sldChg chg="modSp add del mod ord modNotesTx">
        <pc:chgData name="Mike" userId="bfcf84d1-8f6d-47b2-8e25-8854b42db9c2" providerId="ADAL" clId="{240855E6-2A4B-4CEC-9B35-DFB105226CC9}" dt="2023-01-31T11:40:00.438" v="15890" actId="20577"/>
        <pc:sldMkLst>
          <pc:docMk/>
          <pc:sldMk cId="3223211446" sldId="305"/>
        </pc:sldMkLst>
        <pc:spChg chg="mod">
          <ac:chgData name="Mike" userId="bfcf84d1-8f6d-47b2-8e25-8854b42db9c2" providerId="ADAL" clId="{240855E6-2A4B-4CEC-9B35-DFB105226CC9}" dt="2023-01-31T11:40:00.438" v="15890" actId="20577"/>
          <ac:spMkLst>
            <pc:docMk/>
            <pc:sldMk cId="3223211446" sldId="305"/>
            <ac:spMk id="2" creationId="{9F4C66D0-3F07-EB44-11A2-A96C028CAEA1}"/>
          </ac:spMkLst>
        </pc:spChg>
        <pc:spChg chg="mod">
          <ac:chgData name="Mike" userId="bfcf84d1-8f6d-47b2-8e25-8854b42db9c2" providerId="ADAL" clId="{240855E6-2A4B-4CEC-9B35-DFB105226CC9}" dt="2023-01-30T13:47:03.127" v="13096" actId="113"/>
          <ac:spMkLst>
            <pc:docMk/>
            <pc:sldMk cId="3223211446" sldId="305"/>
            <ac:spMk id="3" creationId="{C42C4E53-6986-902D-133A-420D45663422}"/>
          </ac:spMkLst>
        </pc:spChg>
      </pc:sldChg>
      <pc:sldChg chg="modSp mod ord modNotesTx">
        <pc:chgData name="Mike" userId="bfcf84d1-8f6d-47b2-8e25-8854b42db9c2" providerId="ADAL" clId="{240855E6-2A4B-4CEC-9B35-DFB105226CC9}" dt="2023-01-30T14:03:18.700" v="13892" actId="20577"/>
        <pc:sldMkLst>
          <pc:docMk/>
          <pc:sldMk cId="4209026622" sldId="306"/>
        </pc:sldMkLst>
        <pc:graphicFrameChg chg="modGraphic">
          <ac:chgData name="Mike" userId="bfcf84d1-8f6d-47b2-8e25-8854b42db9c2" providerId="ADAL" clId="{240855E6-2A4B-4CEC-9B35-DFB105226CC9}" dt="2023-01-30T13:52:47.639" v="13342" actId="20577"/>
          <ac:graphicFrameMkLst>
            <pc:docMk/>
            <pc:sldMk cId="4209026622" sldId="306"/>
            <ac:graphicFrameMk id="9" creationId="{62F667F7-ADE4-6458-7AAA-484C116ED07E}"/>
          </ac:graphicFrameMkLst>
        </pc:graphicFrameChg>
      </pc:sldChg>
      <pc:sldChg chg="modSp add mod modNotesTx">
        <pc:chgData name="Mike" userId="bfcf84d1-8f6d-47b2-8e25-8854b42db9c2" providerId="ADAL" clId="{240855E6-2A4B-4CEC-9B35-DFB105226CC9}" dt="2023-01-30T14:14:56.503" v="14674" actId="20577"/>
        <pc:sldMkLst>
          <pc:docMk/>
          <pc:sldMk cId="346197067" sldId="307"/>
        </pc:sldMkLst>
        <pc:spChg chg="mod">
          <ac:chgData name="Mike" userId="bfcf84d1-8f6d-47b2-8e25-8854b42db9c2" providerId="ADAL" clId="{240855E6-2A4B-4CEC-9B35-DFB105226CC9}" dt="2023-01-30T13:59:51.023" v="13680" actId="20577"/>
          <ac:spMkLst>
            <pc:docMk/>
            <pc:sldMk cId="346197067" sldId="307"/>
            <ac:spMk id="2" creationId="{9F4C66D0-3F07-EB44-11A2-A96C028CAEA1}"/>
          </ac:spMkLst>
        </pc:spChg>
        <pc:spChg chg="mod">
          <ac:chgData name="Mike" userId="bfcf84d1-8f6d-47b2-8e25-8854b42db9c2" providerId="ADAL" clId="{240855E6-2A4B-4CEC-9B35-DFB105226CC9}" dt="2023-01-30T14:00:37.605" v="13779" actId="20577"/>
          <ac:spMkLst>
            <pc:docMk/>
            <pc:sldMk cId="346197067" sldId="307"/>
            <ac:spMk id="3" creationId="{C42C4E53-6986-902D-133A-420D45663422}"/>
          </ac:spMkLst>
        </pc:spChg>
      </pc:sldChg>
      <pc:sldMasterChg chg="delSldLayout">
        <pc:chgData name="Mike" userId="bfcf84d1-8f6d-47b2-8e25-8854b42db9c2" providerId="ADAL" clId="{240855E6-2A4B-4CEC-9B35-DFB105226CC9}" dt="2023-01-29T05:40:52.338" v="26" actId="2696"/>
        <pc:sldMasterMkLst>
          <pc:docMk/>
          <pc:sldMasterMk cId="3177977002" sldId="2147483648"/>
        </pc:sldMasterMkLst>
        <pc:sldLayoutChg chg="del">
          <pc:chgData name="Mike" userId="bfcf84d1-8f6d-47b2-8e25-8854b42db9c2" providerId="ADAL" clId="{240855E6-2A4B-4CEC-9B35-DFB105226CC9}" dt="2023-01-29T05:40:52.338" v="26" actId="2696"/>
          <pc:sldLayoutMkLst>
            <pc:docMk/>
            <pc:sldMasterMk cId="3177977002" sldId="2147483648"/>
            <pc:sldLayoutMk cId="2213642207" sldId="2147483670"/>
          </pc:sldLayoutMkLst>
        </pc:sldLayoutChg>
      </pc:sldMasterChg>
    </pc:docChg>
  </pc:docChgLst>
  <pc:docChgLst>
    <pc:chgData name="Linda James" userId="80218d6f-7c44-4d8e-b95c-06dddfb71ab5" providerId="ADAL" clId="{6297A8A7-613C-41F4-B16A-DCFE7EA475FA}"/>
    <pc:docChg chg="modSld">
      <pc:chgData name="Linda James" userId="80218d6f-7c44-4d8e-b95c-06dddfb71ab5" providerId="ADAL" clId="{6297A8A7-613C-41F4-B16A-DCFE7EA475FA}" dt="2023-09-07T11:12:35.016" v="24" actId="2711"/>
      <pc:docMkLst>
        <pc:docMk/>
      </pc:docMkLst>
      <pc:sldChg chg="modNotesTx">
        <pc:chgData name="Linda James" userId="80218d6f-7c44-4d8e-b95c-06dddfb71ab5" providerId="ADAL" clId="{6297A8A7-613C-41F4-B16A-DCFE7EA475FA}" dt="2023-09-07T11:05:08.717" v="4" actId="255"/>
        <pc:sldMkLst>
          <pc:docMk/>
          <pc:sldMk cId="1492083113" sldId="257"/>
        </pc:sldMkLst>
      </pc:sldChg>
      <pc:sldChg chg="modNotesTx">
        <pc:chgData name="Linda James" userId="80218d6f-7c44-4d8e-b95c-06dddfb71ab5" providerId="ADAL" clId="{6297A8A7-613C-41F4-B16A-DCFE7EA475FA}" dt="2023-09-07T11:07:28.759" v="12" actId="255"/>
        <pc:sldMkLst>
          <pc:docMk/>
          <pc:sldMk cId="313652306" sldId="258"/>
        </pc:sldMkLst>
      </pc:sldChg>
      <pc:sldChg chg="modNotesTx">
        <pc:chgData name="Linda James" userId="80218d6f-7c44-4d8e-b95c-06dddfb71ab5" providerId="ADAL" clId="{6297A8A7-613C-41F4-B16A-DCFE7EA475FA}" dt="2023-09-07T11:04:51.437" v="2" actId="2711"/>
        <pc:sldMkLst>
          <pc:docMk/>
          <pc:sldMk cId="3333881574" sldId="261"/>
        </pc:sldMkLst>
      </pc:sldChg>
      <pc:sldChg chg="modNotesTx">
        <pc:chgData name="Linda James" userId="80218d6f-7c44-4d8e-b95c-06dddfb71ab5" providerId="ADAL" clId="{6297A8A7-613C-41F4-B16A-DCFE7EA475FA}" dt="2023-09-07T11:04:38.109" v="1" actId="2711"/>
        <pc:sldMkLst>
          <pc:docMk/>
          <pc:sldMk cId="0" sldId="265"/>
        </pc:sldMkLst>
      </pc:sldChg>
      <pc:sldChg chg="modNotesTx">
        <pc:chgData name="Linda James" userId="80218d6f-7c44-4d8e-b95c-06dddfb71ab5" providerId="ADAL" clId="{6297A8A7-613C-41F4-B16A-DCFE7EA475FA}" dt="2023-09-07T11:12:35.016" v="24" actId="2711"/>
        <pc:sldMkLst>
          <pc:docMk/>
          <pc:sldMk cId="339374880" sldId="268"/>
        </pc:sldMkLst>
      </pc:sldChg>
      <pc:sldChg chg="modNotesTx">
        <pc:chgData name="Linda James" userId="80218d6f-7c44-4d8e-b95c-06dddfb71ab5" providerId="ADAL" clId="{6297A8A7-613C-41F4-B16A-DCFE7EA475FA}" dt="2023-09-07T11:06:46.819" v="8" actId="255"/>
        <pc:sldMkLst>
          <pc:docMk/>
          <pc:sldMk cId="1013116831" sldId="282"/>
        </pc:sldMkLst>
      </pc:sldChg>
      <pc:sldChg chg="modNotesTx">
        <pc:chgData name="Linda James" userId="80218d6f-7c44-4d8e-b95c-06dddfb71ab5" providerId="ADAL" clId="{6297A8A7-613C-41F4-B16A-DCFE7EA475FA}" dt="2023-09-07T11:12:22.235" v="23" actId="2711"/>
        <pc:sldMkLst>
          <pc:docMk/>
          <pc:sldMk cId="941776324" sldId="283"/>
        </pc:sldMkLst>
      </pc:sldChg>
      <pc:sldChg chg="modNotesTx">
        <pc:chgData name="Linda James" userId="80218d6f-7c44-4d8e-b95c-06dddfb71ab5" providerId="ADAL" clId="{6297A8A7-613C-41F4-B16A-DCFE7EA475FA}" dt="2023-09-07T11:12:12.198" v="22" actId="2711"/>
        <pc:sldMkLst>
          <pc:docMk/>
          <pc:sldMk cId="2774298720" sldId="288"/>
        </pc:sldMkLst>
      </pc:sldChg>
      <pc:sldChg chg="modNotesTx">
        <pc:chgData name="Linda James" userId="80218d6f-7c44-4d8e-b95c-06dddfb71ab5" providerId="ADAL" clId="{6297A8A7-613C-41F4-B16A-DCFE7EA475FA}" dt="2023-09-07T11:11:52.859" v="20" actId="2711"/>
        <pc:sldMkLst>
          <pc:docMk/>
          <pc:sldMk cId="1680515083" sldId="289"/>
        </pc:sldMkLst>
      </pc:sldChg>
      <pc:sldChg chg="modNotesTx">
        <pc:chgData name="Linda James" userId="80218d6f-7c44-4d8e-b95c-06dddfb71ab5" providerId="ADAL" clId="{6297A8A7-613C-41F4-B16A-DCFE7EA475FA}" dt="2023-09-07T11:04:25.666" v="0" actId="2711"/>
        <pc:sldMkLst>
          <pc:docMk/>
          <pc:sldMk cId="3670552723" sldId="291"/>
        </pc:sldMkLst>
      </pc:sldChg>
      <pc:sldChg chg="modNotesTx">
        <pc:chgData name="Linda James" userId="80218d6f-7c44-4d8e-b95c-06dddfb71ab5" providerId="ADAL" clId="{6297A8A7-613C-41F4-B16A-DCFE7EA475FA}" dt="2023-09-07T11:05:28.612" v="5" actId="2711"/>
        <pc:sldMkLst>
          <pc:docMk/>
          <pc:sldMk cId="641544066" sldId="295"/>
        </pc:sldMkLst>
      </pc:sldChg>
      <pc:sldChg chg="modNotesTx">
        <pc:chgData name="Linda James" userId="80218d6f-7c44-4d8e-b95c-06dddfb71ab5" providerId="ADAL" clId="{6297A8A7-613C-41F4-B16A-DCFE7EA475FA}" dt="2023-09-07T11:05:39.758" v="6" actId="255"/>
        <pc:sldMkLst>
          <pc:docMk/>
          <pc:sldMk cId="518958494" sldId="299"/>
        </pc:sldMkLst>
      </pc:sldChg>
      <pc:sldChg chg="modNotesTx">
        <pc:chgData name="Linda James" userId="80218d6f-7c44-4d8e-b95c-06dddfb71ab5" providerId="ADAL" clId="{6297A8A7-613C-41F4-B16A-DCFE7EA475FA}" dt="2023-09-07T11:07:45.137" v="14" actId="255"/>
        <pc:sldMkLst>
          <pc:docMk/>
          <pc:sldMk cId="2031394029" sldId="300"/>
        </pc:sldMkLst>
      </pc:sldChg>
      <pc:sldChg chg="modNotesTx">
        <pc:chgData name="Linda James" userId="80218d6f-7c44-4d8e-b95c-06dddfb71ab5" providerId="ADAL" clId="{6297A8A7-613C-41F4-B16A-DCFE7EA475FA}" dt="2023-09-07T11:11:14.483" v="15" actId="255"/>
        <pc:sldMkLst>
          <pc:docMk/>
          <pc:sldMk cId="1601406413" sldId="302"/>
        </pc:sldMkLst>
      </pc:sldChg>
      <pc:sldChg chg="modNotesTx">
        <pc:chgData name="Linda James" userId="80218d6f-7c44-4d8e-b95c-06dddfb71ab5" providerId="ADAL" clId="{6297A8A7-613C-41F4-B16A-DCFE7EA475FA}" dt="2023-09-07T11:11:43.306" v="19" actId="255"/>
        <pc:sldMkLst>
          <pc:docMk/>
          <pc:sldMk cId="4201890573" sldId="303"/>
        </pc:sldMkLst>
      </pc:sldChg>
      <pc:sldChg chg="modNotesTx">
        <pc:chgData name="Linda James" userId="80218d6f-7c44-4d8e-b95c-06dddfb71ab5" providerId="ADAL" clId="{6297A8A7-613C-41F4-B16A-DCFE7EA475FA}" dt="2023-09-07T11:11:28.911" v="17" actId="255"/>
        <pc:sldMkLst>
          <pc:docMk/>
          <pc:sldMk cId="1055716462" sldId="304"/>
        </pc:sldMkLst>
      </pc:sldChg>
      <pc:sldChg chg="modNotesTx">
        <pc:chgData name="Linda James" userId="80218d6f-7c44-4d8e-b95c-06dddfb71ab5" providerId="ADAL" clId="{6297A8A7-613C-41F4-B16A-DCFE7EA475FA}" dt="2023-09-07T11:07:08.739" v="10" actId="255"/>
        <pc:sldMkLst>
          <pc:docMk/>
          <pc:sldMk cId="3223211446" sldId="305"/>
        </pc:sldMkLst>
      </pc:sldChg>
    </pc:docChg>
  </pc:docChgLst>
  <pc:docChgLst>
    <pc:chgData name="Sarah Raisanen" userId="S::viewconference_live.co.uk#ext#@rnib.org.uk::906b526a-c205-489d-9086-49b09dd66414" providerId="AD" clId="Web-{68E529FD-E612-EA0E-95C7-81124801EBD2}"/>
    <pc:docChg chg="modSld">
      <pc:chgData name="Sarah Raisanen" userId="S::viewconference_live.co.uk#ext#@rnib.org.uk::906b526a-c205-489d-9086-49b09dd66414" providerId="AD" clId="Web-{68E529FD-E612-EA0E-95C7-81124801EBD2}" dt="2023-08-22T10:43:55.613" v="0" actId="20577"/>
      <pc:docMkLst>
        <pc:docMk/>
      </pc:docMkLst>
      <pc:sldChg chg="modSp">
        <pc:chgData name="Sarah Raisanen" userId="S::viewconference_live.co.uk#ext#@rnib.org.uk::906b526a-c205-489d-9086-49b09dd66414" providerId="AD" clId="Web-{68E529FD-E612-EA0E-95C7-81124801EBD2}" dt="2023-08-22T10:43:55.613" v="0" actId="20577"/>
        <pc:sldMkLst>
          <pc:docMk/>
          <pc:sldMk cId="941776324" sldId="283"/>
        </pc:sldMkLst>
        <pc:spChg chg="mod">
          <ac:chgData name="Sarah Raisanen" userId="S::viewconference_live.co.uk#ext#@rnib.org.uk::906b526a-c205-489d-9086-49b09dd66414" providerId="AD" clId="Web-{68E529FD-E612-EA0E-95C7-81124801EBD2}" dt="2023-08-22T10:43:55.613" v="0" actId="20577"/>
          <ac:spMkLst>
            <pc:docMk/>
            <pc:sldMk cId="941776324" sldId="283"/>
            <ac:spMk id="3" creationId="{C42C4E53-6986-902D-133A-420D45663422}"/>
          </ac:spMkLst>
        </pc:spChg>
      </pc:sldChg>
    </pc:docChg>
  </pc:docChgLst>
  <pc:docChgLst>
    <pc:chgData name="Linda James" userId="80218d6f-7c44-4d8e-b95c-06dddfb71ab5" providerId="ADAL" clId="{4C48F32E-79F7-4758-BB53-12CBA8482A03}"/>
    <pc:docChg chg="undo custSel delSld modSld">
      <pc:chgData name="Linda James" userId="80218d6f-7c44-4d8e-b95c-06dddfb71ab5" providerId="ADAL" clId="{4C48F32E-79F7-4758-BB53-12CBA8482A03}" dt="2023-01-18T13:00:24.018" v="747" actId="20577"/>
      <pc:docMkLst>
        <pc:docMk/>
      </pc:docMkLst>
      <pc:sldChg chg="delCm modNotesTx">
        <pc:chgData name="Linda James" userId="80218d6f-7c44-4d8e-b95c-06dddfb71ab5" providerId="ADAL" clId="{4C48F32E-79F7-4758-BB53-12CBA8482A03}" dt="2023-01-18T12:49:09.647" v="588" actId="20577"/>
        <pc:sldMkLst>
          <pc:docMk/>
          <pc:sldMk cId="1492083113" sldId="257"/>
        </pc:sldMkLst>
      </pc:sldChg>
      <pc:sldChg chg="modSp mod delCm modNotesTx">
        <pc:chgData name="Linda James" userId="80218d6f-7c44-4d8e-b95c-06dddfb71ab5" providerId="ADAL" clId="{4C48F32E-79F7-4758-BB53-12CBA8482A03}" dt="2023-01-18T12:49:40.351" v="591" actId="255"/>
        <pc:sldMkLst>
          <pc:docMk/>
          <pc:sldMk cId="313652306" sldId="258"/>
        </pc:sldMkLst>
        <pc:spChg chg="mod">
          <ac:chgData name="Linda James" userId="80218d6f-7c44-4d8e-b95c-06dddfb71ab5" providerId="ADAL" clId="{4C48F32E-79F7-4758-BB53-12CBA8482A03}" dt="2023-01-18T12:28:55.190" v="40" actId="20577"/>
          <ac:spMkLst>
            <pc:docMk/>
            <pc:sldMk cId="313652306" sldId="258"/>
            <ac:spMk id="2" creationId="{9F4C66D0-3F07-EB44-11A2-A96C028CAEA1}"/>
          </ac:spMkLst>
        </pc:spChg>
      </pc:sldChg>
      <pc:sldChg chg="delCm modCm modNotesTx">
        <pc:chgData name="Linda James" userId="80218d6f-7c44-4d8e-b95c-06dddfb71ab5" providerId="ADAL" clId="{4C48F32E-79F7-4758-BB53-12CBA8482A03}" dt="2023-01-18T12:44:53.064" v="582" actId="20577"/>
        <pc:sldMkLst>
          <pc:docMk/>
          <pc:sldMk cId="0" sldId="262"/>
        </pc:sldMkLst>
      </pc:sldChg>
      <pc:sldChg chg="modNotesTx">
        <pc:chgData name="Linda James" userId="80218d6f-7c44-4d8e-b95c-06dddfb71ab5" providerId="ADAL" clId="{4C48F32E-79F7-4758-BB53-12CBA8482A03}" dt="2023-01-18T12:48:37.258" v="587" actId="20577"/>
        <pc:sldMkLst>
          <pc:docMk/>
          <pc:sldMk cId="0" sldId="265"/>
        </pc:sldMkLst>
      </pc:sldChg>
      <pc:sldChg chg="modNotesTx">
        <pc:chgData name="Linda James" userId="80218d6f-7c44-4d8e-b95c-06dddfb71ab5" providerId="ADAL" clId="{4C48F32E-79F7-4758-BB53-12CBA8482A03}" dt="2023-01-18T12:52:18.093" v="604" actId="2711"/>
        <pc:sldMkLst>
          <pc:docMk/>
          <pc:sldMk cId="3750988662" sldId="267"/>
        </pc:sldMkLst>
      </pc:sldChg>
      <pc:sldChg chg="delCm">
        <pc:chgData name="Linda James" userId="80218d6f-7c44-4d8e-b95c-06dddfb71ab5" providerId="ADAL" clId="{4C48F32E-79F7-4758-BB53-12CBA8482A03}" dt="2023-01-18T11:11:14.063" v="6"/>
        <pc:sldMkLst>
          <pc:docMk/>
          <pc:sldMk cId="339374880" sldId="268"/>
        </pc:sldMkLst>
      </pc:sldChg>
      <pc:sldChg chg="delCm modNotesTx">
        <pc:chgData name="Linda James" userId="80218d6f-7c44-4d8e-b95c-06dddfb71ab5" providerId="ADAL" clId="{4C48F32E-79F7-4758-BB53-12CBA8482A03}" dt="2023-01-18T12:49:23.141" v="589" actId="2711"/>
        <pc:sldMkLst>
          <pc:docMk/>
          <pc:sldMk cId="588331539" sldId="269"/>
        </pc:sldMkLst>
      </pc:sldChg>
      <pc:sldChg chg="modNotesTx">
        <pc:chgData name="Linda James" userId="80218d6f-7c44-4d8e-b95c-06dddfb71ab5" providerId="ADAL" clId="{4C48F32E-79F7-4758-BB53-12CBA8482A03}" dt="2023-01-18T12:51:27.130" v="602" actId="2711"/>
        <pc:sldMkLst>
          <pc:docMk/>
          <pc:sldMk cId="1013116831" sldId="282"/>
        </pc:sldMkLst>
      </pc:sldChg>
      <pc:sldChg chg="modNotesTx">
        <pc:chgData name="Linda James" userId="80218d6f-7c44-4d8e-b95c-06dddfb71ab5" providerId="ADAL" clId="{4C48F32E-79F7-4758-BB53-12CBA8482A03}" dt="2023-01-18T12:51:43.045" v="603" actId="2711"/>
        <pc:sldMkLst>
          <pc:docMk/>
          <pc:sldMk cId="2159272230" sldId="284"/>
        </pc:sldMkLst>
      </pc:sldChg>
      <pc:sldChg chg="modSp mod modCm modNotesTx">
        <pc:chgData name="Linda James" userId="80218d6f-7c44-4d8e-b95c-06dddfb71ab5" providerId="ADAL" clId="{4C48F32E-79F7-4758-BB53-12CBA8482A03}" dt="2023-01-18T12:47:55.499" v="584"/>
        <pc:sldMkLst>
          <pc:docMk/>
          <pc:sldMk cId="2774298720" sldId="288"/>
        </pc:sldMkLst>
        <pc:spChg chg="mod">
          <ac:chgData name="Linda James" userId="80218d6f-7c44-4d8e-b95c-06dddfb71ab5" providerId="ADAL" clId="{4C48F32E-79F7-4758-BB53-12CBA8482A03}" dt="2023-01-18T12:37:26.020" v="134" actId="20577"/>
          <ac:spMkLst>
            <pc:docMk/>
            <pc:sldMk cId="2774298720" sldId="288"/>
            <ac:spMk id="3" creationId="{763925C0-90CD-A5E7-6D59-110860F4F8F1}"/>
          </ac:spMkLst>
        </pc:spChg>
      </pc:sldChg>
      <pc:sldChg chg="modSp mod addCm modNotesTx">
        <pc:chgData name="Linda James" userId="80218d6f-7c44-4d8e-b95c-06dddfb71ab5" providerId="ADAL" clId="{4C48F32E-79F7-4758-BB53-12CBA8482A03}" dt="2023-01-18T13:00:24.018" v="747" actId="20577"/>
        <pc:sldMkLst>
          <pc:docMk/>
          <pc:sldMk cId="1680515083" sldId="289"/>
        </pc:sldMkLst>
        <pc:spChg chg="mod">
          <ac:chgData name="Linda James" userId="80218d6f-7c44-4d8e-b95c-06dddfb71ab5" providerId="ADAL" clId="{4C48F32E-79F7-4758-BB53-12CBA8482A03}" dt="2023-01-18T12:33:17.116" v="83" actId="20577"/>
          <ac:spMkLst>
            <pc:docMk/>
            <pc:sldMk cId="1680515083" sldId="289"/>
            <ac:spMk id="2" creationId="{B3D1E689-83AC-74F5-40EF-8E41CBF3D87D}"/>
          </ac:spMkLst>
        </pc:spChg>
        <pc:spChg chg="mod">
          <ac:chgData name="Linda James" userId="80218d6f-7c44-4d8e-b95c-06dddfb71ab5" providerId="ADAL" clId="{4C48F32E-79F7-4758-BB53-12CBA8482A03}" dt="2023-01-18T12:59:35.593" v="682" actId="20577"/>
          <ac:spMkLst>
            <pc:docMk/>
            <pc:sldMk cId="1680515083" sldId="289"/>
            <ac:spMk id="3" creationId="{8F14A6D8-2FBF-BD77-361E-EAF48DF7A2EC}"/>
          </ac:spMkLst>
        </pc:spChg>
      </pc:sldChg>
      <pc:sldChg chg="modNotesTx">
        <pc:chgData name="Linda James" userId="80218d6f-7c44-4d8e-b95c-06dddfb71ab5" providerId="ADAL" clId="{4C48F32E-79F7-4758-BB53-12CBA8482A03}" dt="2023-01-18T12:48:25.980" v="585" actId="2711"/>
        <pc:sldMkLst>
          <pc:docMk/>
          <pc:sldMk cId="3670552723" sldId="291"/>
        </pc:sldMkLst>
      </pc:sldChg>
      <pc:sldChg chg="modNotesTx">
        <pc:chgData name="Linda James" userId="80218d6f-7c44-4d8e-b95c-06dddfb71ab5" providerId="ADAL" clId="{4C48F32E-79F7-4758-BB53-12CBA8482A03}" dt="2023-01-18T12:50:50.475" v="598" actId="2711"/>
        <pc:sldMkLst>
          <pc:docMk/>
          <pc:sldMk cId="641544066" sldId="295"/>
        </pc:sldMkLst>
      </pc:sldChg>
      <pc:sldChg chg="modSp mod modCm">
        <pc:chgData name="Linda James" userId="80218d6f-7c44-4d8e-b95c-06dddfb71ab5" providerId="ADAL" clId="{4C48F32E-79F7-4758-BB53-12CBA8482A03}" dt="2023-01-18T12:59:23.268" v="669" actId="20577"/>
        <pc:sldMkLst>
          <pc:docMk/>
          <pc:sldMk cId="3246757079" sldId="297"/>
        </pc:sldMkLst>
        <pc:spChg chg="mod">
          <ac:chgData name="Linda James" userId="80218d6f-7c44-4d8e-b95c-06dddfb71ab5" providerId="ADAL" clId="{4C48F32E-79F7-4758-BB53-12CBA8482A03}" dt="2023-01-18T12:59:23.268" v="669" actId="20577"/>
          <ac:spMkLst>
            <pc:docMk/>
            <pc:sldMk cId="3246757079" sldId="297"/>
            <ac:spMk id="3" creationId="{8F14A6D8-2FBF-BD77-361E-EAF48DF7A2EC}"/>
          </ac:spMkLst>
        </pc:spChg>
      </pc:sldChg>
      <pc:sldChg chg="modCm">
        <pc:chgData name="Linda James" userId="80218d6f-7c44-4d8e-b95c-06dddfb71ab5" providerId="ADAL" clId="{4C48F32E-79F7-4758-BB53-12CBA8482A03}" dt="2023-01-18T12:55:38.293" v="606"/>
        <pc:sldMkLst>
          <pc:docMk/>
          <pc:sldMk cId="518958494" sldId="299"/>
        </pc:sldMkLst>
      </pc:sldChg>
      <pc:sldChg chg="del">
        <pc:chgData name="Linda James" userId="80218d6f-7c44-4d8e-b95c-06dddfb71ab5" providerId="ADAL" clId="{4C48F32E-79F7-4758-BB53-12CBA8482A03}" dt="2023-01-18T12:31:28.552" v="41" actId="2696"/>
        <pc:sldMkLst>
          <pc:docMk/>
          <pc:sldMk cId="1900915661" sldId="300"/>
        </pc:sldMkLst>
      </pc:sldChg>
    </pc:docChg>
  </pc:docChgLst>
  <pc:docChgLst>
    <pc:chgData name="Mike" userId="bfcf84d1-8f6d-47b2-8e25-8854b42db9c2" providerId="ADAL" clId="{78686FE6-F14A-4177-B343-53D70654C27F}"/>
    <pc:docChg chg="undo custSel delSld modSld sldOrd">
      <pc:chgData name="Mike" userId="bfcf84d1-8f6d-47b2-8e25-8854b42db9c2" providerId="ADAL" clId="{78686FE6-F14A-4177-B343-53D70654C27F}" dt="2023-03-21T11:05:42.762" v="5836" actId="20577"/>
      <pc:docMkLst>
        <pc:docMk/>
      </pc:docMkLst>
      <pc:sldChg chg="modSp mod delCm modNotesTx">
        <pc:chgData name="Mike" userId="bfcf84d1-8f6d-47b2-8e25-8854b42db9c2" providerId="ADAL" clId="{78686FE6-F14A-4177-B343-53D70654C27F}" dt="2023-03-21T11:05:42.762" v="5836" actId="20577"/>
        <pc:sldMkLst>
          <pc:docMk/>
          <pc:sldMk cId="1492083113" sldId="257"/>
        </pc:sldMkLst>
        <pc:spChg chg="mod">
          <ac:chgData name="Mike" userId="bfcf84d1-8f6d-47b2-8e25-8854b42db9c2" providerId="ADAL" clId="{78686FE6-F14A-4177-B343-53D70654C27F}" dt="2023-03-13T13:19:16.187" v="36" actId="20577"/>
          <ac:spMkLst>
            <pc:docMk/>
            <pc:sldMk cId="1492083113" sldId="257"/>
            <ac:spMk id="3" creationId="{7C2C03E8-EBA3-BDBE-0065-18A8A57F2358}"/>
          </ac:spMkLst>
        </pc:spChg>
      </pc:sldChg>
      <pc:sldChg chg="modSp mod delCm modNotesTx">
        <pc:chgData name="Mike" userId="bfcf84d1-8f6d-47b2-8e25-8854b42db9c2" providerId="ADAL" clId="{78686FE6-F14A-4177-B343-53D70654C27F}" dt="2023-03-15T11:47:58.856" v="2697" actId="20577"/>
        <pc:sldMkLst>
          <pc:docMk/>
          <pc:sldMk cId="313652306" sldId="258"/>
        </pc:sldMkLst>
        <pc:spChg chg="mod">
          <ac:chgData name="Mike" userId="bfcf84d1-8f6d-47b2-8e25-8854b42db9c2" providerId="ADAL" clId="{78686FE6-F14A-4177-B343-53D70654C27F}" dt="2023-03-15T08:39:01.130" v="2081" actId="20577"/>
          <ac:spMkLst>
            <pc:docMk/>
            <pc:sldMk cId="313652306" sldId="258"/>
            <ac:spMk id="3" creationId="{C42C4E53-6986-902D-133A-420D45663422}"/>
          </ac:spMkLst>
        </pc:spChg>
      </pc:sldChg>
      <pc:sldChg chg="ord">
        <pc:chgData name="Mike" userId="bfcf84d1-8f6d-47b2-8e25-8854b42db9c2" providerId="ADAL" clId="{78686FE6-F14A-4177-B343-53D70654C27F}" dt="2023-03-15T12:34:33.569" v="4831"/>
        <pc:sldMkLst>
          <pc:docMk/>
          <pc:sldMk cId="588331539" sldId="269"/>
        </pc:sldMkLst>
      </pc:sldChg>
      <pc:sldChg chg="modSp mod addCm delCm modNotesTx">
        <pc:chgData name="Mike" userId="bfcf84d1-8f6d-47b2-8e25-8854b42db9c2" providerId="ADAL" clId="{78686FE6-F14A-4177-B343-53D70654C27F}" dt="2023-03-15T12:44:15.416" v="4975"/>
        <pc:sldMkLst>
          <pc:docMk/>
          <pc:sldMk cId="1013116831" sldId="282"/>
        </pc:sldMkLst>
        <pc:spChg chg="mod">
          <ac:chgData name="Mike" userId="bfcf84d1-8f6d-47b2-8e25-8854b42db9c2" providerId="ADAL" clId="{78686FE6-F14A-4177-B343-53D70654C27F}" dt="2023-03-15T08:19:52.574" v="1122" actId="20577"/>
          <ac:spMkLst>
            <pc:docMk/>
            <pc:sldMk cId="1013116831" sldId="282"/>
            <ac:spMk id="2" creationId="{B37C67CC-767A-3ED4-EBFA-434E8902BB28}"/>
          </ac:spMkLst>
        </pc:spChg>
        <pc:spChg chg="mod">
          <ac:chgData name="Mike" userId="bfcf84d1-8f6d-47b2-8e25-8854b42db9c2" providerId="ADAL" clId="{78686FE6-F14A-4177-B343-53D70654C27F}" dt="2023-03-15T08:27:04.812" v="1706" actId="20577"/>
          <ac:spMkLst>
            <pc:docMk/>
            <pc:sldMk cId="1013116831" sldId="282"/>
            <ac:spMk id="3" creationId="{1EFCFDD4-464F-426F-B17B-2B6E6F935A9C}"/>
          </ac:spMkLst>
        </pc:spChg>
      </pc:sldChg>
      <pc:sldChg chg="modSp mod delCm">
        <pc:chgData name="Mike" userId="bfcf84d1-8f6d-47b2-8e25-8854b42db9c2" providerId="ADAL" clId="{78686FE6-F14A-4177-B343-53D70654C27F}" dt="2023-03-15T12:45:04.069" v="5050" actId="13926"/>
        <pc:sldMkLst>
          <pc:docMk/>
          <pc:sldMk cId="941776324" sldId="283"/>
        </pc:sldMkLst>
        <pc:spChg chg="mod">
          <ac:chgData name="Mike" userId="bfcf84d1-8f6d-47b2-8e25-8854b42db9c2" providerId="ADAL" clId="{78686FE6-F14A-4177-B343-53D70654C27F}" dt="2023-03-15T12:45:04.069" v="5050" actId="13926"/>
          <ac:spMkLst>
            <pc:docMk/>
            <pc:sldMk cId="941776324" sldId="283"/>
            <ac:spMk id="3" creationId="{C42C4E53-6986-902D-133A-420D45663422}"/>
          </ac:spMkLst>
        </pc:spChg>
      </pc:sldChg>
      <pc:sldChg chg="modSp mod addCm">
        <pc:chgData name="Mike" userId="bfcf84d1-8f6d-47b2-8e25-8854b42db9c2" providerId="ADAL" clId="{78686FE6-F14A-4177-B343-53D70654C27F}" dt="2023-03-15T12:33:48.874" v="4828"/>
        <pc:sldMkLst>
          <pc:docMk/>
          <pc:sldMk cId="2774298720" sldId="288"/>
        </pc:sldMkLst>
        <pc:spChg chg="mod">
          <ac:chgData name="Mike" userId="bfcf84d1-8f6d-47b2-8e25-8854b42db9c2" providerId="ADAL" clId="{78686FE6-F14A-4177-B343-53D70654C27F}" dt="2023-03-15T12:32:32.228" v="4827" actId="12"/>
          <ac:spMkLst>
            <pc:docMk/>
            <pc:sldMk cId="2774298720" sldId="288"/>
            <ac:spMk id="3" creationId="{763925C0-90CD-A5E7-6D59-110860F4F8F1}"/>
          </ac:spMkLst>
        </pc:spChg>
      </pc:sldChg>
      <pc:sldChg chg="modNotesTx">
        <pc:chgData name="Mike" userId="bfcf84d1-8f6d-47b2-8e25-8854b42db9c2" providerId="ADAL" clId="{78686FE6-F14A-4177-B343-53D70654C27F}" dt="2023-03-15T12:41:30.776" v="4969" actId="20577"/>
        <pc:sldMkLst>
          <pc:docMk/>
          <pc:sldMk cId="1680515083" sldId="289"/>
        </pc:sldMkLst>
      </pc:sldChg>
      <pc:sldChg chg="modSp mod addCm modCm">
        <pc:chgData name="Mike" userId="bfcf84d1-8f6d-47b2-8e25-8854b42db9c2" providerId="ADAL" clId="{78686FE6-F14A-4177-B343-53D70654C27F}" dt="2023-03-15T12:43:52.673" v="4973"/>
        <pc:sldMkLst>
          <pc:docMk/>
          <pc:sldMk cId="641544066" sldId="295"/>
        </pc:sldMkLst>
        <pc:spChg chg="mod">
          <ac:chgData name="Mike" userId="bfcf84d1-8f6d-47b2-8e25-8854b42db9c2" providerId="ADAL" clId="{78686FE6-F14A-4177-B343-53D70654C27F}" dt="2023-03-15T12:39:25.335" v="4952" actId="20577"/>
          <ac:spMkLst>
            <pc:docMk/>
            <pc:sldMk cId="641544066" sldId="295"/>
            <ac:spMk id="2" creationId="{C5C8B44E-DAC3-7C86-90C6-6550805FB84E}"/>
          </ac:spMkLst>
        </pc:spChg>
        <pc:graphicFrameChg chg="mod modGraphic">
          <ac:chgData name="Mike" userId="bfcf84d1-8f6d-47b2-8e25-8854b42db9c2" providerId="ADAL" clId="{78686FE6-F14A-4177-B343-53D70654C27F}" dt="2023-03-14T09:38:18.326" v="106" actId="20578"/>
          <ac:graphicFrameMkLst>
            <pc:docMk/>
            <pc:sldMk cId="641544066" sldId="295"/>
            <ac:graphicFrameMk id="7" creationId="{80884FBB-16A1-1C79-F909-B229AC39458E}"/>
          </ac:graphicFrameMkLst>
        </pc:graphicFrameChg>
      </pc:sldChg>
      <pc:sldChg chg="modSp mod addCm delCm modNotesTx">
        <pc:chgData name="Mike" userId="bfcf84d1-8f6d-47b2-8e25-8854b42db9c2" providerId="ADAL" clId="{78686FE6-F14A-4177-B343-53D70654C27F}" dt="2023-03-15T12:44:02.165" v="4974"/>
        <pc:sldMkLst>
          <pc:docMk/>
          <pc:sldMk cId="518958494" sldId="299"/>
        </pc:sldMkLst>
        <pc:spChg chg="mod">
          <ac:chgData name="Mike" userId="bfcf84d1-8f6d-47b2-8e25-8854b42db9c2" providerId="ADAL" clId="{78686FE6-F14A-4177-B343-53D70654C27F}" dt="2023-03-15T12:36:47.466" v="4921" actId="20577"/>
          <ac:spMkLst>
            <pc:docMk/>
            <pc:sldMk cId="518958494" sldId="299"/>
            <ac:spMk id="2" creationId="{C5C8B44E-DAC3-7C86-90C6-6550805FB84E}"/>
          </ac:spMkLst>
        </pc:spChg>
        <pc:graphicFrameChg chg="mod modGraphic">
          <ac:chgData name="Mike" userId="bfcf84d1-8f6d-47b2-8e25-8854b42db9c2" providerId="ADAL" clId="{78686FE6-F14A-4177-B343-53D70654C27F}" dt="2023-03-15T12:36:51.043" v="4929" actId="20577"/>
          <ac:graphicFrameMkLst>
            <pc:docMk/>
            <pc:sldMk cId="518958494" sldId="299"/>
            <ac:graphicFrameMk id="9" creationId="{62F667F7-ADE4-6458-7AAA-484C116ED07E}"/>
          </ac:graphicFrameMkLst>
        </pc:graphicFrameChg>
      </pc:sldChg>
      <pc:sldChg chg="modSp mod delCm modNotesTx">
        <pc:chgData name="Mike" userId="bfcf84d1-8f6d-47b2-8e25-8854b42db9c2" providerId="ADAL" clId="{78686FE6-F14A-4177-B343-53D70654C27F}" dt="2023-03-15T11:58:40.492" v="3472" actId="20577"/>
        <pc:sldMkLst>
          <pc:docMk/>
          <pc:sldMk cId="2031394029" sldId="300"/>
        </pc:sldMkLst>
        <pc:spChg chg="mod">
          <ac:chgData name="Mike" userId="bfcf84d1-8f6d-47b2-8e25-8854b42db9c2" providerId="ADAL" clId="{78686FE6-F14A-4177-B343-53D70654C27F}" dt="2023-03-15T11:58:07.453" v="3414" actId="20577"/>
          <ac:spMkLst>
            <pc:docMk/>
            <pc:sldMk cId="2031394029" sldId="300"/>
            <ac:spMk id="3" creationId="{C42C4E53-6986-902D-133A-420D45663422}"/>
          </ac:spMkLst>
        </pc:spChg>
      </pc:sldChg>
      <pc:sldChg chg="ord">
        <pc:chgData name="Mike" userId="bfcf84d1-8f6d-47b2-8e25-8854b42db9c2" providerId="ADAL" clId="{78686FE6-F14A-4177-B343-53D70654C27F}" dt="2023-03-15T12:35:43.287" v="4836"/>
        <pc:sldMkLst>
          <pc:docMk/>
          <pc:sldMk cId="1601406413" sldId="302"/>
        </pc:sldMkLst>
      </pc:sldChg>
      <pc:sldChg chg="modSp mod modNotesTx">
        <pc:chgData name="Mike" userId="bfcf84d1-8f6d-47b2-8e25-8854b42db9c2" providerId="ADAL" clId="{78686FE6-F14A-4177-B343-53D70654C27F}" dt="2023-03-15T12:30:30.737" v="4821" actId="20577"/>
        <pc:sldMkLst>
          <pc:docMk/>
          <pc:sldMk cId="4201890573" sldId="303"/>
        </pc:sldMkLst>
        <pc:spChg chg="mod">
          <ac:chgData name="Mike" userId="bfcf84d1-8f6d-47b2-8e25-8854b42db9c2" providerId="ADAL" clId="{78686FE6-F14A-4177-B343-53D70654C27F}" dt="2023-03-15T12:30:30.737" v="4821" actId="20577"/>
          <ac:spMkLst>
            <pc:docMk/>
            <pc:sldMk cId="4201890573" sldId="303"/>
            <ac:spMk id="3" creationId="{C42C4E53-6986-902D-133A-420D45663422}"/>
          </ac:spMkLst>
        </pc:spChg>
      </pc:sldChg>
      <pc:sldChg chg="modSp mod delCm modNotesTx">
        <pc:chgData name="Mike" userId="bfcf84d1-8f6d-47b2-8e25-8854b42db9c2" providerId="ADAL" clId="{78686FE6-F14A-4177-B343-53D70654C27F}" dt="2023-03-15T12:24:53.386" v="4658" actId="20577"/>
        <pc:sldMkLst>
          <pc:docMk/>
          <pc:sldMk cId="1055716462" sldId="304"/>
        </pc:sldMkLst>
        <pc:spChg chg="mod">
          <ac:chgData name="Mike" userId="bfcf84d1-8f6d-47b2-8e25-8854b42db9c2" providerId="ADAL" clId="{78686FE6-F14A-4177-B343-53D70654C27F}" dt="2023-03-15T12:24:53.386" v="4658" actId="20577"/>
          <ac:spMkLst>
            <pc:docMk/>
            <pc:sldMk cId="1055716462" sldId="304"/>
            <ac:spMk id="3" creationId="{C42C4E53-6986-902D-133A-420D45663422}"/>
          </ac:spMkLst>
        </pc:spChg>
      </pc:sldChg>
      <pc:sldChg chg="modSp mod ord">
        <pc:chgData name="Mike" userId="bfcf84d1-8f6d-47b2-8e25-8854b42db9c2" providerId="ADAL" clId="{78686FE6-F14A-4177-B343-53D70654C27F}" dt="2023-03-15T12:37:13.856" v="4944" actId="20577"/>
        <pc:sldMkLst>
          <pc:docMk/>
          <pc:sldMk cId="4209026622" sldId="306"/>
        </pc:sldMkLst>
        <pc:spChg chg="mod">
          <ac:chgData name="Mike" userId="bfcf84d1-8f6d-47b2-8e25-8854b42db9c2" providerId="ADAL" clId="{78686FE6-F14A-4177-B343-53D70654C27F}" dt="2023-03-15T12:36:40.611" v="4913" actId="20577"/>
          <ac:spMkLst>
            <pc:docMk/>
            <pc:sldMk cId="4209026622" sldId="306"/>
            <ac:spMk id="2" creationId="{C5C8B44E-DAC3-7C86-90C6-6550805FB84E}"/>
          </ac:spMkLst>
        </pc:spChg>
        <pc:graphicFrameChg chg="modGraphic">
          <ac:chgData name="Mike" userId="bfcf84d1-8f6d-47b2-8e25-8854b42db9c2" providerId="ADAL" clId="{78686FE6-F14A-4177-B343-53D70654C27F}" dt="2023-03-15T12:37:13.856" v="4944" actId="20577"/>
          <ac:graphicFrameMkLst>
            <pc:docMk/>
            <pc:sldMk cId="4209026622" sldId="306"/>
            <ac:graphicFrameMk id="9" creationId="{62F667F7-ADE4-6458-7AAA-484C116ED07E}"/>
          </ac:graphicFrameMkLst>
        </pc:graphicFrameChg>
      </pc:sldChg>
      <pc:sldChg chg="del delCm">
        <pc:chgData name="Mike" userId="bfcf84d1-8f6d-47b2-8e25-8854b42db9c2" providerId="ADAL" clId="{78686FE6-F14A-4177-B343-53D70654C27F}" dt="2023-03-15T12:34:47.581" v="4832" actId="2696"/>
        <pc:sldMkLst>
          <pc:docMk/>
          <pc:sldMk cId="346197067" sldId="307"/>
        </pc:sldMkLst>
      </pc:sldChg>
    </pc:docChg>
  </pc:docChgLst>
  <pc:docChgLst>
    <pc:chgData name="Linda James" userId="80218d6f-7c44-4d8e-b95c-06dddfb71ab5" providerId="ADAL" clId="{68BF690F-6822-4F7F-9C06-82A81E5D4235}"/>
    <pc:docChg chg="undo custSel addSld delSld modSld sldOrd">
      <pc:chgData name="Linda James" userId="80218d6f-7c44-4d8e-b95c-06dddfb71ab5" providerId="ADAL" clId="{68BF690F-6822-4F7F-9C06-82A81E5D4235}" dt="2023-01-11T16:47:28.041" v="3080" actId="20577"/>
      <pc:docMkLst>
        <pc:docMk/>
      </pc:docMkLst>
      <pc:sldChg chg="modSp mod ord modCm">
        <pc:chgData name="Linda James" userId="80218d6f-7c44-4d8e-b95c-06dddfb71ab5" providerId="ADAL" clId="{68BF690F-6822-4F7F-9C06-82A81E5D4235}" dt="2023-01-11T16:39:53.968" v="2857" actId="20577"/>
        <pc:sldMkLst>
          <pc:docMk/>
          <pc:sldMk cId="1492083113" sldId="257"/>
        </pc:sldMkLst>
        <pc:spChg chg="mod">
          <ac:chgData name="Linda James" userId="80218d6f-7c44-4d8e-b95c-06dddfb71ab5" providerId="ADAL" clId="{68BF690F-6822-4F7F-9C06-82A81E5D4235}" dt="2023-01-11T16:39:53.968" v="2857" actId="20577"/>
          <ac:spMkLst>
            <pc:docMk/>
            <pc:sldMk cId="1492083113" sldId="257"/>
            <ac:spMk id="3" creationId="{7C2C03E8-EBA3-BDBE-0065-18A8A57F2358}"/>
          </ac:spMkLst>
        </pc:spChg>
      </pc:sldChg>
      <pc:sldChg chg="ord">
        <pc:chgData name="Linda James" userId="80218d6f-7c44-4d8e-b95c-06dddfb71ab5" providerId="ADAL" clId="{68BF690F-6822-4F7F-9C06-82A81E5D4235}" dt="2023-01-11T16:20:32.156" v="2640"/>
        <pc:sldMkLst>
          <pc:docMk/>
          <pc:sldMk cId="313652306" sldId="258"/>
        </pc:sldMkLst>
      </pc:sldChg>
      <pc:sldChg chg="ord">
        <pc:chgData name="Linda James" userId="80218d6f-7c44-4d8e-b95c-06dddfb71ab5" providerId="ADAL" clId="{68BF690F-6822-4F7F-9C06-82A81E5D4235}" dt="2023-01-11T15:47:29.112" v="115"/>
        <pc:sldMkLst>
          <pc:docMk/>
          <pc:sldMk cId="1459307794" sldId="261"/>
        </pc:sldMkLst>
      </pc:sldChg>
      <pc:sldChg chg="ord modNotes">
        <pc:chgData name="Linda James" userId="80218d6f-7c44-4d8e-b95c-06dddfb71ab5" providerId="ADAL" clId="{68BF690F-6822-4F7F-9C06-82A81E5D4235}" dt="2023-01-11T16:06:57.178" v="2041"/>
        <pc:sldMkLst>
          <pc:docMk/>
          <pc:sldMk cId="0" sldId="262"/>
        </pc:sldMkLst>
      </pc:sldChg>
      <pc:sldChg chg="modSp mod">
        <pc:chgData name="Linda James" userId="80218d6f-7c44-4d8e-b95c-06dddfb71ab5" providerId="ADAL" clId="{68BF690F-6822-4F7F-9C06-82A81E5D4235}" dt="2023-01-11T16:23:44.974" v="2767" actId="20577"/>
        <pc:sldMkLst>
          <pc:docMk/>
          <pc:sldMk cId="3750988662" sldId="267"/>
        </pc:sldMkLst>
        <pc:spChg chg="mod">
          <ac:chgData name="Linda James" userId="80218d6f-7c44-4d8e-b95c-06dddfb71ab5" providerId="ADAL" clId="{68BF690F-6822-4F7F-9C06-82A81E5D4235}" dt="2023-01-11T16:23:44.974" v="2767" actId="20577"/>
          <ac:spMkLst>
            <pc:docMk/>
            <pc:sldMk cId="3750988662" sldId="267"/>
            <ac:spMk id="3" creationId="{C42C4E53-6986-902D-133A-420D45663422}"/>
          </ac:spMkLst>
        </pc:spChg>
      </pc:sldChg>
      <pc:sldChg chg="modSp mod ord">
        <pc:chgData name="Linda James" userId="80218d6f-7c44-4d8e-b95c-06dddfb71ab5" providerId="ADAL" clId="{68BF690F-6822-4F7F-9C06-82A81E5D4235}" dt="2023-01-11T16:18:56.057" v="2515" actId="20577"/>
        <pc:sldMkLst>
          <pc:docMk/>
          <pc:sldMk cId="588331539" sldId="269"/>
        </pc:sldMkLst>
        <pc:spChg chg="mod">
          <ac:chgData name="Linda James" userId="80218d6f-7c44-4d8e-b95c-06dddfb71ab5" providerId="ADAL" clId="{68BF690F-6822-4F7F-9C06-82A81E5D4235}" dt="2023-01-11T16:18:56.057" v="2515" actId="20577"/>
          <ac:spMkLst>
            <pc:docMk/>
            <pc:sldMk cId="588331539" sldId="269"/>
            <ac:spMk id="3" creationId="{C47FEBBB-19F8-D15E-B5EE-154031F5FCCA}"/>
          </ac:spMkLst>
        </pc:spChg>
      </pc:sldChg>
      <pc:sldChg chg="modSp mod">
        <pc:chgData name="Linda James" userId="80218d6f-7c44-4d8e-b95c-06dddfb71ab5" providerId="ADAL" clId="{68BF690F-6822-4F7F-9C06-82A81E5D4235}" dt="2023-01-11T16:10:59.517" v="2264" actId="20577"/>
        <pc:sldMkLst>
          <pc:docMk/>
          <pc:sldMk cId="736953114" sldId="281"/>
        </pc:sldMkLst>
        <pc:spChg chg="mod">
          <ac:chgData name="Linda James" userId="80218d6f-7c44-4d8e-b95c-06dddfb71ab5" providerId="ADAL" clId="{68BF690F-6822-4F7F-9C06-82A81E5D4235}" dt="2023-01-11T16:10:59.517" v="2264" actId="20577"/>
          <ac:spMkLst>
            <pc:docMk/>
            <pc:sldMk cId="736953114" sldId="281"/>
            <ac:spMk id="2" creationId="{9F4C66D0-3F07-EB44-11A2-A96C028CAEA1}"/>
          </ac:spMkLst>
        </pc:spChg>
      </pc:sldChg>
      <pc:sldChg chg="addSp delSp modSp mod ord modNotes">
        <pc:chgData name="Linda James" userId="80218d6f-7c44-4d8e-b95c-06dddfb71ab5" providerId="ADAL" clId="{68BF690F-6822-4F7F-9C06-82A81E5D4235}" dt="2023-01-11T16:01:33.703" v="1463" actId="22"/>
        <pc:sldMkLst>
          <pc:docMk/>
          <pc:sldMk cId="1013116831" sldId="282"/>
        </pc:sldMkLst>
        <pc:spChg chg="mod">
          <ac:chgData name="Linda James" userId="80218d6f-7c44-4d8e-b95c-06dddfb71ab5" providerId="ADAL" clId="{68BF690F-6822-4F7F-9C06-82A81E5D4235}" dt="2023-01-11T15:50:37.836" v="219" actId="27636"/>
          <ac:spMkLst>
            <pc:docMk/>
            <pc:sldMk cId="1013116831" sldId="282"/>
            <ac:spMk id="3" creationId="{1EFCFDD4-464F-426F-B17B-2B6E6F935A9C}"/>
          </ac:spMkLst>
        </pc:spChg>
        <pc:spChg chg="add del">
          <ac:chgData name="Linda James" userId="80218d6f-7c44-4d8e-b95c-06dddfb71ab5" providerId="ADAL" clId="{68BF690F-6822-4F7F-9C06-82A81E5D4235}" dt="2023-01-11T16:01:33.703" v="1463" actId="22"/>
          <ac:spMkLst>
            <pc:docMk/>
            <pc:sldMk cId="1013116831" sldId="282"/>
            <ac:spMk id="5" creationId="{4DF475D7-94F9-FAFF-2B41-BD149571F376}"/>
          </ac:spMkLst>
        </pc:spChg>
      </pc:sldChg>
      <pc:sldChg chg="modCm">
        <pc:chgData name="Linda James" userId="80218d6f-7c44-4d8e-b95c-06dddfb71ab5" providerId="ADAL" clId="{68BF690F-6822-4F7F-9C06-82A81E5D4235}" dt="2023-01-11T16:28:24.133" v="2844"/>
        <pc:sldMkLst>
          <pc:docMk/>
          <pc:sldMk cId="941776324" sldId="283"/>
        </pc:sldMkLst>
      </pc:sldChg>
      <pc:sldChg chg="modSp mod">
        <pc:chgData name="Linda James" userId="80218d6f-7c44-4d8e-b95c-06dddfb71ab5" providerId="ADAL" clId="{68BF690F-6822-4F7F-9C06-82A81E5D4235}" dt="2023-01-11T16:19:45.199" v="2638" actId="20577"/>
        <pc:sldMkLst>
          <pc:docMk/>
          <pc:sldMk cId="2159272230" sldId="284"/>
        </pc:sldMkLst>
        <pc:spChg chg="mod">
          <ac:chgData name="Linda James" userId="80218d6f-7c44-4d8e-b95c-06dddfb71ab5" providerId="ADAL" clId="{68BF690F-6822-4F7F-9C06-82A81E5D4235}" dt="2023-01-11T16:19:45.199" v="2638" actId="20577"/>
          <ac:spMkLst>
            <pc:docMk/>
            <pc:sldMk cId="2159272230" sldId="284"/>
            <ac:spMk id="3" creationId="{A9340DEE-561B-1235-5D2A-571816EF73BA}"/>
          </ac:spMkLst>
        </pc:spChg>
      </pc:sldChg>
      <pc:sldChg chg="modSp mod">
        <pc:chgData name="Linda James" userId="80218d6f-7c44-4d8e-b95c-06dddfb71ab5" providerId="ADAL" clId="{68BF690F-6822-4F7F-9C06-82A81E5D4235}" dt="2023-01-11T16:23:13.308" v="2738" actId="20577"/>
        <pc:sldMkLst>
          <pc:docMk/>
          <pc:sldMk cId="1267364647" sldId="285"/>
        </pc:sldMkLst>
        <pc:spChg chg="mod">
          <ac:chgData name="Linda James" userId="80218d6f-7c44-4d8e-b95c-06dddfb71ab5" providerId="ADAL" clId="{68BF690F-6822-4F7F-9C06-82A81E5D4235}" dt="2023-01-11T16:23:13.308" v="2738" actId="20577"/>
          <ac:spMkLst>
            <pc:docMk/>
            <pc:sldMk cId="1267364647" sldId="285"/>
            <ac:spMk id="3" creationId="{C42C4E53-6986-902D-133A-420D45663422}"/>
          </ac:spMkLst>
        </pc:spChg>
      </pc:sldChg>
      <pc:sldChg chg="modSp new mod">
        <pc:chgData name="Linda James" userId="80218d6f-7c44-4d8e-b95c-06dddfb71ab5" providerId="ADAL" clId="{68BF690F-6822-4F7F-9C06-82A81E5D4235}" dt="2023-01-11T16:41:36.227" v="2888" actId="20577"/>
        <pc:sldMkLst>
          <pc:docMk/>
          <pc:sldMk cId="884291698" sldId="286"/>
        </pc:sldMkLst>
        <pc:spChg chg="mod">
          <ac:chgData name="Linda James" userId="80218d6f-7c44-4d8e-b95c-06dddfb71ab5" providerId="ADAL" clId="{68BF690F-6822-4F7F-9C06-82A81E5D4235}" dt="2023-01-11T15:46:06.914" v="101" actId="27636"/>
          <ac:spMkLst>
            <pc:docMk/>
            <pc:sldMk cId="884291698" sldId="286"/>
            <ac:spMk id="2" creationId="{03A1BA20-CD50-8630-9532-BB4A4958795E}"/>
          </ac:spMkLst>
        </pc:spChg>
        <pc:spChg chg="mod">
          <ac:chgData name="Linda James" userId="80218d6f-7c44-4d8e-b95c-06dddfb71ab5" providerId="ADAL" clId="{68BF690F-6822-4F7F-9C06-82A81E5D4235}" dt="2023-01-11T16:41:36.227" v="2888" actId="20577"/>
          <ac:spMkLst>
            <pc:docMk/>
            <pc:sldMk cId="884291698" sldId="286"/>
            <ac:spMk id="3" creationId="{A1FD9870-1DBF-988A-F109-64EDD33FD904}"/>
          </ac:spMkLst>
        </pc:spChg>
      </pc:sldChg>
      <pc:sldChg chg="del">
        <pc:chgData name="Linda James" userId="80218d6f-7c44-4d8e-b95c-06dddfb71ab5" providerId="ADAL" clId="{68BF690F-6822-4F7F-9C06-82A81E5D4235}" dt="2023-01-11T15:44:53.666" v="9"/>
        <pc:sldMkLst>
          <pc:docMk/>
          <pc:sldMk cId="1308654042" sldId="286"/>
        </pc:sldMkLst>
      </pc:sldChg>
      <pc:sldChg chg="modSp mod">
        <pc:chgData name="Linda James" userId="80218d6f-7c44-4d8e-b95c-06dddfb71ab5" providerId="ADAL" clId="{68BF690F-6822-4F7F-9C06-82A81E5D4235}" dt="2023-01-11T16:47:28.041" v="3080" actId="20577"/>
        <pc:sldMkLst>
          <pc:docMk/>
          <pc:sldMk cId="4030701450" sldId="287"/>
        </pc:sldMkLst>
        <pc:spChg chg="mod">
          <ac:chgData name="Linda James" userId="80218d6f-7c44-4d8e-b95c-06dddfb71ab5" providerId="ADAL" clId="{68BF690F-6822-4F7F-9C06-82A81E5D4235}" dt="2023-01-11T16:47:28.041" v="3080" actId="20577"/>
          <ac:spMkLst>
            <pc:docMk/>
            <pc:sldMk cId="4030701450" sldId="287"/>
            <ac:spMk id="3" creationId="{A1FD9870-1DBF-988A-F109-64EDD33FD904}"/>
          </ac:spMkLst>
        </pc:spChg>
      </pc:sldChg>
      <pc:sldChg chg="modSp new mod">
        <pc:chgData name="Linda James" userId="80218d6f-7c44-4d8e-b95c-06dddfb71ab5" providerId="ADAL" clId="{68BF690F-6822-4F7F-9C06-82A81E5D4235}" dt="2023-01-11T15:47:00.742" v="113" actId="255"/>
        <pc:sldMkLst>
          <pc:docMk/>
          <pc:sldMk cId="2774298720" sldId="288"/>
        </pc:sldMkLst>
        <pc:spChg chg="mod">
          <ac:chgData name="Linda James" userId="80218d6f-7c44-4d8e-b95c-06dddfb71ab5" providerId="ADAL" clId="{68BF690F-6822-4F7F-9C06-82A81E5D4235}" dt="2023-01-11T15:47:00.742" v="113" actId="255"/>
          <ac:spMkLst>
            <pc:docMk/>
            <pc:sldMk cId="2774298720" sldId="288"/>
            <ac:spMk id="2" creationId="{56BE98B3-5146-D69C-D04A-1E4DBFA004BF}"/>
          </ac:spMkLst>
        </pc:spChg>
      </pc:sldChg>
      <pc:sldChg chg="modSp new mod modNotes">
        <pc:chgData name="Linda James" userId="80218d6f-7c44-4d8e-b95c-06dddfb71ab5" providerId="ADAL" clId="{68BF690F-6822-4F7F-9C06-82A81E5D4235}" dt="2023-01-11T16:13:49.213" v="2334" actId="2711"/>
        <pc:sldMkLst>
          <pc:docMk/>
          <pc:sldMk cId="1680515083" sldId="289"/>
        </pc:sldMkLst>
        <pc:spChg chg="mod">
          <ac:chgData name="Linda James" userId="80218d6f-7c44-4d8e-b95c-06dddfb71ab5" providerId="ADAL" clId="{68BF690F-6822-4F7F-9C06-82A81E5D4235}" dt="2023-01-11T16:03:10.655" v="1618" actId="20577"/>
          <ac:spMkLst>
            <pc:docMk/>
            <pc:sldMk cId="1680515083" sldId="289"/>
            <ac:spMk id="2" creationId="{B3D1E689-83AC-74F5-40EF-8E41CBF3D87D}"/>
          </ac:spMkLst>
        </pc:spChg>
        <pc:spChg chg="mod">
          <ac:chgData name="Linda James" userId="80218d6f-7c44-4d8e-b95c-06dddfb71ab5" providerId="ADAL" clId="{68BF690F-6822-4F7F-9C06-82A81E5D4235}" dt="2023-01-11T16:12:42.250" v="2273" actId="27636"/>
          <ac:spMkLst>
            <pc:docMk/>
            <pc:sldMk cId="1680515083" sldId="289"/>
            <ac:spMk id="3" creationId="{8F14A6D8-2FBF-BD77-361E-EAF48DF7A2EC}"/>
          </ac:spMkLst>
        </pc:spChg>
      </pc:sldChg>
      <pc:sldChg chg="add del">
        <pc:chgData name="Linda James" userId="80218d6f-7c44-4d8e-b95c-06dddfb71ab5" providerId="ADAL" clId="{68BF690F-6822-4F7F-9C06-82A81E5D4235}" dt="2023-01-11T16:23:16.275" v="2740"/>
        <pc:sldMkLst>
          <pc:docMk/>
          <pc:sldMk cId="1068376310" sldId="291"/>
        </pc:sldMkLst>
      </pc:sldChg>
      <pc:sldChg chg="add del ord">
        <pc:chgData name="Linda James" userId="80218d6f-7c44-4d8e-b95c-06dddfb71ab5" providerId="ADAL" clId="{68BF690F-6822-4F7F-9C06-82A81E5D4235}" dt="2023-01-11T16:47:13.135" v="3078" actId="2696"/>
        <pc:sldMkLst>
          <pc:docMk/>
          <pc:sldMk cId="3159982286" sldId="291"/>
        </pc:sldMkLst>
      </pc:sldChg>
      <pc:sldChg chg="add del">
        <pc:chgData name="Linda James" userId="80218d6f-7c44-4d8e-b95c-06dddfb71ab5" providerId="ADAL" clId="{68BF690F-6822-4F7F-9C06-82A81E5D4235}" dt="2023-01-11T16:23:08.831" v="2737"/>
        <pc:sldMkLst>
          <pc:docMk/>
          <pc:sldMk cId="3393220202" sldId="291"/>
        </pc:sldMkLst>
      </pc:sldChg>
    </pc:docChg>
  </pc:docChgLst>
  <pc:docChgLst>
    <pc:chgData name="Linda James" userId="S::linda.james@rnib.org.uk::80218d6f-7c44-4d8e-b95c-06dddfb71ab5" providerId="AD" clId="Web-{5088F4E5-FE7F-5531-CB1C-76B1BA14A8CF}"/>
    <pc:docChg chg="modSld">
      <pc:chgData name="Linda James" userId="S::linda.james@rnib.org.uk::80218d6f-7c44-4d8e-b95c-06dddfb71ab5" providerId="AD" clId="Web-{5088F4E5-FE7F-5531-CB1C-76B1BA14A8CF}" dt="2023-07-05T13:27:49.251" v="2"/>
      <pc:docMkLst>
        <pc:docMk/>
      </pc:docMkLst>
      <pc:sldChg chg="modNotes">
        <pc:chgData name="Linda James" userId="S::linda.james@rnib.org.uk::80218d6f-7c44-4d8e-b95c-06dddfb71ab5" providerId="AD" clId="Web-{5088F4E5-FE7F-5531-CB1C-76B1BA14A8CF}" dt="2023-07-05T13:27:49.251" v="2"/>
        <pc:sldMkLst>
          <pc:docMk/>
          <pc:sldMk cId="0" sldId="265"/>
        </pc:sldMkLst>
      </pc:sldChg>
    </pc:docChg>
  </pc:docChgLst>
  <pc:docChgLst>
    <pc:chgData name="Sarah Raisanen" userId="S::viewconference_live.co.uk#ext#@rnib.org.uk::906b526a-c205-489d-9086-49b09dd66414" providerId="AD" clId="Web-{CA340487-173B-DC32-5FCA-17CD9C8C023C}"/>
    <pc:docChg chg="modSld">
      <pc:chgData name="Sarah Raisanen" userId="S::viewconference_live.co.uk#ext#@rnib.org.uk::906b526a-c205-489d-9086-49b09dd66414" providerId="AD" clId="Web-{CA340487-173B-DC32-5FCA-17CD9C8C023C}" dt="2023-07-18T15:39:17.642" v="2"/>
      <pc:docMkLst>
        <pc:docMk/>
      </pc:docMkLst>
      <pc:sldChg chg="modNotes">
        <pc:chgData name="Sarah Raisanen" userId="S::viewconference_live.co.uk#ext#@rnib.org.uk::906b526a-c205-489d-9086-49b09dd66414" providerId="AD" clId="Web-{CA340487-173B-DC32-5FCA-17CD9C8C023C}" dt="2023-07-18T15:39:17.642" v="2"/>
        <pc:sldMkLst>
          <pc:docMk/>
          <pc:sldMk cId="1680515083" sldId="289"/>
        </pc:sldMkLst>
      </pc:sldChg>
    </pc:docChg>
  </pc:docChgLst>
  <pc:docChgLst>
    <pc:chgData name="Mike" userId="bfcf84d1-8f6d-47b2-8e25-8854b42db9c2" providerId="ADAL" clId="{422D4E85-ED29-476C-BED3-1CBC0DFBEBEC}"/>
    <pc:docChg chg="custSel modSld">
      <pc:chgData name="Mike" userId="bfcf84d1-8f6d-47b2-8e25-8854b42db9c2" providerId="ADAL" clId="{422D4E85-ED29-476C-BED3-1CBC0DFBEBEC}" dt="2023-03-23T09:08:52.836" v="49"/>
      <pc:docMkLst>
        <pc:docMk/>
      </pc:docMkLst>
      <pc:sldChg chg="delCm modNotesTx">
        <pc:chgData name="Mike" userId="bfcf84d1-8f6d-47b2-8e25-8854b42db9c2" providerId="ADAL" clId="{422D4E85-ED29-476C-BED3-1CBC0DFBEBEC}" dt="2023-03-23T09:05:57.165" v="44"/>
        <pc:sldMkLst>
          <pc:docMk/>
          <pc:sldMk cId="1013116831" sldId="282"/>
        </pc:sldMkLst>
      </pc:sldChg>
      <pc:sldChg chg="modSp mod">
        <pc:chgData name="Mike" userId="bfcf84d1-8f6d-47b2-8e25-8854b42db9c2" providerId="ADAL" clId="{422D4E85-ED29-476C-BED3-1CBC0DFBEBEC}" dt="2023-03-23T09:06:51.103" v="48" actId="20577"/>
        <pc:sldMkLst>
          <pc:docMk/>
          <pc:sldMk cId="941776324" sldId="283"/>
        </pc:sldMkLst>
        <pc:spChg chg="mod">
          <ac:chgData name="Mike" userId="bfcf84d1-8f6d-47b2-8e25-8854b42db9c2" providerId="ADAL" clId="{422D4E85-ED29-476C-BED3-1CBC0DFBEBEC}" dt="2023-03-23T09:06:51.103" v="48" actId="20577"/>
          <ac:spMkLst>
            <pc:docMk/>
            <pc:sldMk cId="941776324" sldId="283"/>
            <ac:spMk id="3" creationId="{C42C4E53-6986-902D-133A-420D45663422}"/>
          </ac:spMkLst>
        </pc:spChg>
      </pc:sldChg>
      <pc:sldChg chg="modSp mod delCm">
        <pc:chgData name="Mike" userId="bfcf84d1-8f6d-47b2-8e25-8854b42db9c2" providerId="ADAL" clId="{422D4E85-ED29-476C-BED3-1CBC0DFBEBEC}" dt="2023-03-23T09:06:33.926" v="47" actId="20577"/>
        <pc:sldMkLst>
          <pc:docMk/>
          <pc:sldMk cId="2774298720" sldId="288"/>
        </pc:sldMkLst>
        <pc:spChg chg="mod">
          <ac:chgData name="Mike" userId="bfcf84d1-8f6d-47b2-8e25-8854b42db9c2" providerId="ADAL" clId="{422D4E85-ED29-476C-BED3-1CBC0DFBEBEC}" dt="2023-03-23T09:06:33.926" v="47" actId="20577"/>
          <ac:spMkLst>
            <pc:docMk/>
            <pc:sldMk cId="2774298720" sldId="288"/>
            <ac:spMk id="3" creationId="{763925C0-90CD-A5E7-6D59-110860F4F8F1}"/>
          </ac:spMkLst>
        </pc:spChg>
      </pc:sldChg>
      <pc:sldChg chg="addCm delCm modCm">
        <pc:chgData name="Mike" userId="bfcf84d1-8f6d-47b2-8e25-8854b42db9c2" providerId="ADAL" clId="{422D4E85-ED29-476C-BED3-1CBC0DFBEBEC}" dt="2023-03-23T09:08:52.836" v="49"/>
        <pc:sldMkLst>
          <pc:docMk/>
          <pc:sldMk cId="641544066" sldId="295"/>
        </pc:sldMkLst>
      </pc:sldChg>
      <pc:sldChg chg="delCm">
        <pc:chgData name="Mike" userId="bfcf84d1-8f6d-47b2-8e25-8854b42db9c2" providerId="ADAL" clId="{422D4E85-ED29-476C-BED3-1CBC0DFBEBEC}" dt="2023-03-23T09:04:59.071" v="2"/>
        <pc:sldMkLst>
          <pc:docMk/>
          <pc:sldMk cId="518958494" sldId="299"/>
        </pc:sldMkLst>
      </pc:sldChg>
    </pc:docChg>
  </pc:docChgLst>
  <pc:docChgLst>
    <pc:chgData name="Sarah Raisanen" userId="S::viewconference_live.co.uk#ext#@rnib.org.uk::906b526a-c205-489d-9086-49b09dd66414" providerId="AD" clId="Web-{47F61BB2-33B4-145A-56A7-9BF69FF30A0A}"/>
    <pc:docChg chg="modSld">
      <pc:chgData name="Sarah Raisanen" userId="S::viewconference_live.co.uk#ext#@rnib.org.uk::906b526a-c205-489d-9086-49b09dd66414" providerId="AD" clId="Web-{47F61BB2-33B4-145A-56A7-9BF69FF30A0A}" dt="2023-07-18T15:12:23.281" v="16" actId="20577"/>
      <pc:docMkLst>
        <pc:docMk/>
      </pc:docMkLst>
      <pc:sldChg chg="modSp">
        <pc:chgData name="Sarah Raisanen" userId="S::viewconference_live.co.uk#ext#@rnib.org.uk::906b526a-c205-489d-9086-49b09dd66414" providerId="AD" clId="Web-{47F61BB2-33B4-145A-56A7-9BF69FF30A0A}" dt="2023-07-18T15:10:47.856" v="1" actId="20577"/>
        <pc:sldMkLst>
          <pc:docMk/>
          <pc:sldMk cId="1492083113" sldId="257"/>
        </pc:sldMkLst>
        <pc:spChg chg="mod">
          <ac:chgData name="Sarah Raisanen" userId="S::viewconference_live.co.uk#ext#@rnib.org.uk::906b526a-c205-489d-9086-49b09dd66414" providerId="AD" clId="Web-{47F61BB2-33B4-145A-56A7-9BF69FF30A0A}" dt="2023-07-18T15:10:47.856" v="1" actId="20577"/>
          <ac:spMkLst>
            <pc:docMk/>
            <pc:sldMk cId="1492083113" sldId="257"/>
            <ac:spMk id="2" creationId="{30BB00C3-789B-B656-4AAE-6B43BBD15539}"/>
          </ac:spMkLst>
        </pc:spChg>
      </pc:sldChg>
      <pc:sldChg chg="modSp">
        <pc:chgData name="Sarah Raisanen" userId="S::viewconference_live.co.uk#ext#@rnib.org.uk::906b526a-c205-489d-9086-49b09dd66414" providerId="AD" clId="Web-{47F61BB2-33B4-145A-56A7-9BF69FF30A0A}" dt="2023-07-18T15:10:52.075" v="2" actId="20577"/>
        <pc:sldMkLst>
          <pc:docMk/>
          <pc:sldMk cId="588331539" sldId="269"/>
        </pc:sldMkLst>
        <pc:spChg chg="mod">
          <ac:chgData name="Sarah Raisanen" userId="S::viewconference_live.co.uk#ext#@rnib.org.uk::906b526a-c205-489d-9086-49b09dd66414" providerId="AD" clId="Web-{47F61BB2-33B4-145A-56A7-9BF69FF30A0A}" dt="2023-07-18T15:10:52.075" v="2" actId="20577"/>
          <ac:spMkLst>
            <pc:docMk/>
            <pc:sldMk cId="588331539" sldId="269"/>
            <ac:spMk id="2" creationId="{706949B1-3D6F-442B-7AB8-BE33C086F637}"/>
          </ac:spMkLst>
        </pc:spChg>
      </pc:sldChg>
      <pc:sldChg chg="modSp">
        <pc:chgData name="Sarah Raisanen" userId="S::viewconference_live.co.uk#ext#@rnib.org.uk::906b526a-c205-489d-9086-49b09dd66414" providerId="AD" clId="Web-{47F61BB2-33B4-145A-56A7-9BF69FF30A0A}" dt="2023-07-18T15:12:00.030" v="13" actId="20577"/>
        <pc:sldMkLst>
          <pc:docMk/>
          <pc:sldMk cId="1013116831" sldId="282"/>
        </pc:sldMkLst>
        <pc:spChg chg="mod">
          <ac:chgData name="Sarah Raisanen" userId="S::viewconference_live.co.uk#ext#@rnib.org.uk::906b526a-c205-489d-9086-49b09dd66414" providerId="AD" clId="Web-{47F61BB2-33B4-145A-56A7-9BF69FF30A0A}" dt="2023-07-18T15:12:00.030" v="13" actId="20577"/>
          <ac:spMkLst>
            <pc:docMk/>
            <pc:sldMk cId="1013116831" sldId="282"/>
            <ac:spMk id="2" creationId="{B37C67CC-767A-3ED4-EBFA-434E8902BB28}"/>
          </ac:spMkLst>
        </pc:spChg>
      </pc:sldChg>
      <pc:sldChg chg="modSp">
        <pc:chgData name="Sarah Raisanen" userId="S::viewconference_live.co.uk#ext#@rnib.org.uk::906b526a-c205-489d-9086-49b09dd66414" providerId="AD" clId="Web-{47F61BB2-33B4-145A-56A7-9BF69FF30A0A}" dt="2023-07-18T15:10:59.263" v="4" actId="20577"/>
        <pc:sldMkLst>
          <pc:docMk/>
          <pc:sldMk cId="641544066" sldId="295"/>
        </pc:sldMkLst>
        <pc:spChg chg="mod">
          <ac:chgData name="Sarah Raisanen" userId="S::viewconference_live.co.uk#ext#@rnib.org.uk::906b526a-c205-489d-9086-49b09dd66414" providerId="AD" clId="Web-{47F61BB2-33B4-145A-56A7-9BF69FF30A0A}" dt="2023-07-18T15:10:59.263" v="4" actId="20577"/>
          <ac:spMkLst>
            <pc:docMk/>
            <pc:sldMk cId="641544066" sldId="295"/>
            <ac:spMk id="2" creationId="{C5C8B44E-DAC3-7C86-90C6-6550805FB84E}"/>
          </ac:spMkLst>
        </pc:spChg>
      </pc:sldChg>
      <pc:sldChg chg="modSp">
        <pc:chgData name="Sarah Raisanen" userId="S::viewconference_live.co.uk#ext#@rnib.org.uk::906b526a-c205-489d-9086-49b09dd66414" providerId="AD" clId="Web-{47F61BB2-33B4-145A-56A7-9BF69FF30A0A}" dt="2023-07-18T15:11:03.732" v="5" actId="20577"/>
        <pc:sldMkLst>
          <pc:docMk/>
          <pc:sldMk cId="518958494" sldId="299"/>
        </pc:sldMkLst>
        <pc:spChg chg="mod">
          <ac:chgData name="Sarah Raisanen" userId="S::viewconference_live.co.uk#ext#@rnib.org.uk::906b526a-c205-489d-9086-49b09dd66414" providerId="AD" clId="Web-{47F61BB2-33B4-145A-56A7-9BF69FF30A0A}" dt="2023-07-18T15:11:03.732" v="5" actId="20577"/>
          <ac:spMkLst>
            <pc:docMk/>
            <pc:sldMk cId="518958494" sldId="299"/>
            <ac:spMk id="2" creationId="{C5C8B44E-DAC3-7C86-90C6-6550805FB84E}"/>
          </ac:spMkLst>
        </pc:spChg>
      </pc:sldChg>
      <pc:sldChg chg="modSp">
        <pc:chgData name="Sarah Raisanen" userId="S::viewconference_live.co.uk#ext#@rnib.org.uk::906b526a-c205-489d-9086-49b09dd66414" providerId="AD" clId="Web-{47F61BB2-33B4-145A-56A7-9BF69FF30A0A}" dt="2023-07-18T15:12:23.281" v="16" actId="20577"/>
        <pc:sldMkLst>
          <pc:docMk/>
          <pc:sldMk cId="4201890573" sldId="303"/>
        </pc:sldMkLst>
        <pc:spChg chg="mod">
          <ac:chgData name="Sarah Raisanen" userId="S::viewconference_live.co.uk#ext#@rnib.org.uk::906b526a-c205-489d-9086-49b09dd66414" providerId="AD" clId="Web-{47F61BB2-33B4-145A-56A7-9BF69FF30A0A}" dt="2023-07-18T15:12:23.281" v="16" actId="20577"/>
          <ac:spMkLst>
            <pc:docMk/>
            <pc:sldMk cId="4201890573" sldId="303"/>
            <ac:spMk id="2" creationId="{9F4C66D0-3F07-EB44-11A2-A96C028CAEA1}"/>
          </ac:spMkLst>
        </pc:spChg>
      </pc:sldChg>
      <pc:sldChg chg="modSp">
        <pc:chgData name="Sarah Raisanen" userId="S::viewconference_live.co.uk#ext#@rnib.org.uk::906b526a-c205-489d-9086-49b09dd66414" providerId="AD" clId="Web-{47F61BB2-33B4-145A-56A7-9BF69FF30A0A}" dt="2023-07-18T15:12:19.952" v="15" actId="20577"/>
        <pc:sldMkLst>
          <pc:docMk/>
          <pc:sldMk cId="1055716462" sldId="304"/>
        </pc:sldMkLst>
        <pc:spChg chg="mod">
          <ac:chgData name="Sarah Raisanen" userId="S::viewconference_live.co.uk#ext#@rnib.org.uk::906b526a-c205-489d-9086-49b09dd66414" providerId="AD" clId="Web-{47F61BB2-33B4-145A-56A7-9BF69FF30A0A}" dt="2023-07-18T15:12:19.952" v="15" actId="20577"/>
          <ac:spMkLst>
            <pc:docMk/>
            <pc:sldMk cId="1055716462" sldId="304"/>
            <ac:spMk id="2" creationId="{9F4C66D0-3F07-EB44-11A2-A96C028CAEA1}"/>
          </ac:spMkLst>
        </pc:spChg>
      </pc:sldChg>
      <pc:sldChg chg="modSp">
        <pc:chgData name="Sarah Raisanen" userId="S::viewconference_live.co.uk#ext#@rnib.org.uk::906b526a-c205-489d-9086-49b09dd66414" providerId="AD" clId="Web-{47F61BB2-33B4-145A-56A7-9BF69FF30A0A}" dt="2023-07-18T15:11:37.076" v="11" actId="20577"/>
        <pc:sldMkLst>
          <pc:docMk/>
          <pc:sldMk cId="3223211446" sldId="305"/>
        </pc:sldMkLst>
        <pc:spChg chg="mod">
          <ac:chgData name="Sarah Raisanen" userId="S::viewconference_live.co.uk#ext#@rnib.org.uk::906b526a-c205-489d-9086-49b09dd66414" providerId="AD" clId="Web-{47F61BB2-33B4-145A-56A7-9BF69FF30A0A}" dt="2023-07-18T15:11:37.076" v="11" actId="20577"/>
          <ac:spMkLst>
            <pc:docMk/>
            <pc:sldMk cId="3223211446" sldId="305"/>
            <ac:spMk id="2" creationId="{9F4C66D0-3F07-EB44-11A2-A96C028CAEA1}"/>
          </ac:spMkLst>
        </pc:spChg>
      </pc:sldChg>
      <pc:sldChg chg="modSp">
        <pc:chgData name="Sarah Raisanen" userId="S::viewconference_live.co.uk#ext#@rnib.org.uk::906b526a-c205-489d-9086-49b09dd66414" providerId="AD" clId="Web-{47F61BB2-33B4-145A-56A7-9BF69FF30A0A}" dt="2023-07-18T15:11:10.732" v="7" actId="20577"/>
        <pc:sldMkLst>
          <pc:docMk/>
          <pc:sldMk cId="4209026622" sldId="306"/>
        </pc:sldMkLst>
        <pc:spChg chg="mod">
          <ac:chgData name="Sarah Raisanen" userId="S::viewconference_live.co.uk#ext#@rnib.org.uk::906b526a-c205-489d-9086-49b09dd66414" providerId="AD" clId="Web-{47F61BB2-33B4-145A-56A7-9BF69FF30A0A}" dt="2023-07-18T15:11:10.732" v="7" actId="20577"/>
          <ac:spMkLst>
            <pc:docMk/>
            <pc:sldMk cId="4209026622" sldId="306"/>
            <ac:spMk id="2" creationId="{C5C8B44E-DAC3-7C86-90C6-6550805FB84E}"/>
          </ac:spMkLst>
        </pc:spChg>
      </pc:sldChg>
    </pc:docChg>
  </pc:docChgLst>
  <pc:docChgLst>
    <pc:chgData name="Juliette Taylor" userId="1751eade-a80a-470c-ab73-7a77f2cf91db" providerId="ADAL" clId="{9B95BF14-3AD3-4DAF-9881-43BF23414ACF}"/>
    <pc:docChg chg="addSld delSld modSld">
      <pc:chgData name="Juliette Taylor" userId="1751eade-a80a-470c-ab73-7a77f2cf91db" providerId="ADAL" clId="{9B95BF14-3AD3-4DAF-9881-43BF23414ACF}" dt="2022-11-30T10:30:25.564" v="1"/>
      <pc:docMkLst>
        <pc:docMk/>
      </pc:docMkLst>
      <pc:sldChg chg="add del">
        <pc:chgData name="Juliette Taylor" userId="1751eade-a80a-470c-ab73-7a77f2cf91db" providerId="ADAL" clId="{9B95BF14-3AD3-4DAF-9881-43BF23414ACF}" dt="2022-11-30T10:30:25.564" v="1"/>
        <pc:sldMkLst>
          <pc:docMk/>
          <pc:sldMk cId="1492083113" sldId="257"/>
        </pc:sldMkLst>
      </pc:sldChg>
      <pc:sldChg chg="add del">
        <pc:chgData name="Juliette Taylor" userId="1751eade-a80a-470c-ab73-7a77f2cf91db" providerId="ADAL" clId="{9B95BF14-3AD3-4DAF-9881-43BF23414ACF}" dt="2022-11-30T10:30:25.564" v="1"/>
        <pc:sldMkLst>
          <pc:docMk/>
          <pc:sldMk cId="313652306" sldId="258"/>
        </pc:sldMkLst>
      </pc:sldChg>
      <pc:sldChg chg="add del">
        <pc:chgData name="Juliette Taylor" userId="1751eade-a80a-470c-ab73-7a77f2cf91db" providerId="ADAL" clId="{9B95BF14-3AD3-4DAF-9881-43BF23414ACF}" dt="2022-11-30T10:30:25.564" v="1"/>
        <pc:sldMkLst>
          <pc:docMk/>
          <pc:sldMk cId="661372198" sldId="259"/>
        </pc:sldMkLst>
      </pc:sldChg>
      <pc:sldChg chg="add del">
        <pc:chgData name="Juliette Taylor" userId="1751eade-a80a-470c-ab73-7a77f2cf91db" providerId="ADAL" clId="{9B95BF14-3AD3-4DAF-9881-43BF23414ACF}" dt="2022-11-30T10:30:25.564" v="1"/>
        <pc:sldMkLst>
          <pc:docMk/>
          <pc:sldMk cId="1598881695" sldId="260"/>
        </pc:sldMkLst>
      </pc:sldChg>
      <pc:sldChg chg="add del">
        <pc:chgData name="Juliette Taylor" userId="1751eade-a80a-470c-ab73-7a77f2cf91db" providerId="ADAL" clId="{9B95BF14-3AD3-4DAF-9881-43BF23414ACF}" dt="2022-11-30T10:30:25.564" v="1"/>
        <pc:sldMkLst>
          <pc:docMk/>
          <pc:sldMk cId="1459307794" sldId="261"/>
        </pc:sldMkLst>
      </pc:sldChg>
      <pc:sldChg chg="add del">
        <pc:chgData name="Juliette Taylor" userId="1751eade-a80a-470c-ab73-7a77f2cf91db" providerId="ADAL" clId="{9B95BF14-3AD3-4DAF-9881-43BF23414ACF}" dt="2022-11-30T10:30:25.564" v="1"/>
        <pc:sldMkLst>
          <pc:docMk/>
          <pc:sldMk cId="4157690237" sldId="262"/>
        </pc:sldMkLst>
      </pc:sldChg>
      <pc:sldChg chg="add del">
        <pc:chgData name="Juliette Taylor" userId="1751eade-a80a-470c-ab73-7a77f2cf91db" providerId="ADAL" clId="{9B95BF14-3AD3-4DAF-9881-43BF23414ACF}" dt="2022-11-30T10:30:25.564" v="1"/>
        <pc:sldMkLst>
          <pc:docMk/>
          <pc:sldMk cId="3581825938" sldId="263"/>
        </pc:sldMkLst>
      </pc:sldChg>
      <pc:sldChg chg="add del">
        <pc:chgData name="Juliette Taylor" userId="1751eade-a80a-470c-ab73-7a77f2cf91db" providerId="ADAL" clId="{9B95BF14-3AD3-4DAF-9881-43BF23414ACF}" dt="2022-11-30T10:30:25.564" v="1"/>
        <pc:sldMkLst>
          <pc:docMk/>
          <pc:sldMk cId="3485666235" sldId="264"/>
        </pc:sldMkLst>
      </pc:sldChg>
    </pc:docChg>
  </pc:docChgLst>
  <pc:docChgLst>
    <pc:chgData name="Linda James" userId="80218d6f-7c44-4d8e-b95c-06dddfb71ab5" providerId="ADAL" clId="{F7AA23FE-132F-495B-9B3B-DDA00BE4CE80}"/>
    <pc:docChg chg="modSld">
      <pc:chgData name="Linda James" userId="80218d6f-7c44-4d8e-b95c-06dddfb71ab5" providerId="ADAL" clId="{F7AA23FE-132F-495B-9B3B-DDA00BE4CE80}" dt="2023-03-22T15:40:38.812" v="25" actId="20577"/>
      <pc:docMkLst>
        <pc:docMk/>
      </pc:docMkLst>
      <pc:sldChg chg="modNotesTx">
        <pc:chgData name="Linda James" userId="80218d6f-7c44-4d8e-b95c-06dddfb71ab5" providerId="ADAL" clId="{F7AA23FE-132F-495B-9B3B-DDA00BE4CE80}" dt="2023-03-22T15:00:05.836" v="18" actId="20577"/>
        <pc:sldMkLst>
          <pc:docMk/>
          <pc:sldMk cId="1492083113" sldId="257"/>
        </pc:sldMkLst>
      </pc:sldChg>
      <pc:sldChg chg="modCm">
        <pc:chgData name="Linda James" userId="80218d6f-7c44-4d8e-b95c-06dddfb71ab5" providerId="ADAL" clId="{F7AA23FE-132F-495B-9B3B-DDA00BE4CE80}" dt="2023-03-22T15:39:13.624" v="21"/>
        <pc:sldMkLst>
          <pc:docMk/>
          <pc:sldMk cId="1013116831" sldId="282"/>
        </pc:sldMkLst>
      </pc:sldChg>
      <pc:sldChg chg="modSp mod modCm">
        <pc:chgData name="Linda James" userId="80218d6f-7c44-4d8e-b95c-06dddfb71ab5" providerId="ADAL" clId="{F7AA23FE-132F-495B-9B3B-DDA00BE4CE80}" dt="2023-03-22T15:40:38.812" v="25" actId="20577"/>
        <pc:sldMkLst>
          <pc:docMk/>
          <pc:sldMk cId="2774298720" sldId="288"/>
        </pc:sldMkLst>
        <pc:spChg chg="mod">
          <ac:chgData name="Linda James" userId="80218d6f-7c44-4d8e-b95c-06dddfb71ab5" providerId="ADAL" clId="{F7AA23FE-132F-495B-9B3B-DDA00BE4CE80}" dt="2023-03-22T15:40:38.812" v="25" actId="20577"/>
          <ac:spMkLst>
            <pc:docMk/>
            <pc:sldMk cId="2774298720" sldId="288"/>
            <ac:spMk id="3" creationId="{763925C0-90CD-A5E7-6D59-110860F4F8F1}"/>
          </ac:spMkLst>
        </pc:spChg>
      </pc:sldChg>
      <pc:sldChg chg="modCm">
        <pc:chgData name="Linda James" userId="80218d6f-7c44-4d8e-b95c-06dddfb71ab5" providerId="ADAL" clId="{F7AA23FE-132F-495B-9B3B-DDA00BE4CE80}" dt="2023-03-22T15:35:29.091" v="19"/>
        <pc:sldMkLst>
          <pc:docMk/>
          <pc:sldMk cId="641544066" sldId="295"/>
        </pc:sldMkLst>
      </pc:sldChg>
      <pc:sldChg chg="modCm">
        <pc:chgData name="Linda James" userId="80218d6f-7c44-4d8e-b95c-06dddfb71ab5" providerId="ADAL" clId="{F7AA23FE-132F-495B-9B3B-DDA00BE4CE80}" dt="2023-03-22T15:37:04.890" v="20"/>
        <pc:sldMkLst>
          <pc:docMk/>
          <pc:sldMk cId="518958494" sldId="299"/>
        </pc:sldMkLst>
      </pc:sldChg>
    </pc:docChg>
  </pc:docChgLst>
  <pc:docChgLst>
    <pc:chgData name="Sarah Raisanen" userId="S::viewconference_live.co.uk#ext#@rnib.org.uk::906b526a-c205-489d-9086-49b09dd66414" providerId="AD" clId="Web-{1418AE33-294E-CD55-24D1-D73D4FB0D441}"/>
    <pc:docChg chg="modSld">
      <pc:chgData name="Sarah Raisanen" userId="S::viewconference_live.co.uk#ext#@rnib.org.uk::906b526a-c205-489d-9086-49b09dd66414" providerId="AD" clId="Web-{1418AE33-294E-CD55-24D1-D73D4FB0D441}" dt="2023-07-18T15:31:03.139" v="0" actId="20577"/>
      <pc:docMkLst>
        <pc:docMk/>
      </pc:docMkLst>
      <pc:sldChg chg="modSp">
        <pc:chgData name="Sarah Raisanen" userId="S::viewconference_live.co.uk#ext#@rnib.org.uk::906b526a-c205-489d-9086-49b09dd66414" providerId="AD" clId="Web-{1418AE33-294E-CD55-24D1-D73D4FB0D441}" dt="2023-07-18T15:31:03.139" v="0" actId="20577"/>
        <pc:sldMkLst>
          <pc:docMk/>
          <pc:sldMk cId="588331539" sldId="269"/>
        </pc:sldMkLst>
        <pc:spChg chg="mod">
          <ac:chgData name="Sarah Raisanen" userId="S::viewconference_live.co.uk#ext#@rnib.org.uk::906b526a-c205-489d-9086-49b09dd66414" providerId="AD" clId="Web-{1418AE33-294E-CD55-24D1-D73D4FB0D441}" dt="2023-07-18T15:31:03.139" v="0" actId="20577"/>
          <ac:spMkLst>
            <pc:docMk/>
            <pc:sldMk cId="588331539" sldId="269"/>
            <ac:spMk id="3" creationId="{C47FEBBB-19F8-D15E-B5EE-154031F5FCCA}"/>
          </ac:spMkLst>
        </pc:spChg>
      </pc:sldChg>
    </pc:docChg>
  </pc:docChgLst>
  <pc:docChgLst>
    <pc:chgData name="Linda James" userId="80218d6f-7c44-4d8e-b95c-06dddfb71ab5" providerId="ADAL" clId="{B22844D5-122B-4384-AD0F-7DE1E1C2465F}"/>
    <pc:docChg chg="undo custSel modSld">
      <pc:chgData name="Linda James" userId="80218d6f-7c44-4d8e-b95c-06dddfb71ab5" providerId="ADAL" clId="{B22844D5-122B-4384-AD0F-7DE1E1C2465F}" dt="2023-08-03T11:29:10.941" v="559" actId="20577"/>
      <pc:docMkLst>
        <pc:docMk/>
      </pc:docMkLst>
      <pc:sldChg chg="modSp mod modNotesTx">
        <pc:chgData name="Linda James" userId="80218d6f-7c44-4d8e-b95c-06dddfb71ab5" providerId="ADAL" clId="{B22844D5-122B-4384-AD0F-7DE1E1C2465F}" dt="2023-08-02T12:51:59.150" v="393"/>
        <pc:sldMkLst>
          <pc:docMk/>
          <pc:sldMk cId="1492083113" sldId="257"/>
        </pc:sldMkLst>
        <pc:spChg chg="mod">
          <ac:chgData name="Linda James" userId="80218d6f-7c44-4d8e-b95c-06dddfb71ab5" providerId="ADAL" clId="{B22844D5-122B-4384-AD0F-7DE1E1C2465F}" dt="2023-08-02T09:07:59.056" v="143" actId="20577"/>
          <ac:spMkLst>
            <pc:docMk/>
            <pc:sldMk cId="1492083113" sldId="257"/>
            <ac:spMk id="3" creationId="{7C2C03E8-EBA3-BDBE-0065-18A8A57F2358}"/>
          </ac:spMkLst>
        </pc:spChg>
      </pc:sldChg>
      <pc:sldChg chg="modNotesTx">
        <pc:chgData name="Linda James" userId="80218d6f-7c44-4d8e-b95c-06dddfb71ab5" providerId="ADAL" clId="{B22844D5-122B-4384-AD0F-7DE1E1C2465F}" dt="2023-08-02T12:54:09.327" v="515"/>
        <pc:sldMkLst>
          <pc:docMk/>
          <pc:sldMk cId="588331539" sldId="269"/>
        </pc:sldMkLst>
      </pc:sldChg>
      <pc:sldChg chg="modSp mod">
        <pc:chgData name="Linda James" userId="80218d6f-7c44-4d8e-b95c-06dddfb71ab5" providerId="ADAL" clId="{B22844D5-122B-4384-AD0F-7DE1E1C2465F}" dt="2023-08-02T10:27:32.787" v="258" actId="20577"/>
        <pc:sldMkLst>
          <pc:docMk/>
          <pc:sldMk cId="941776324" sldId="283"/>
        </pc:sldMkLst>
        <pc:spChg chg="mod">
          <ac:chgData name="Linda James" userId="80218d6f-7c44-4d8e-b95c-06dddfb71ab5" providerId="ADAL" clId="{B22844D5-122B-4384-AD0F-7DE1E1C2465F}" dt="2023-08-02T10:27:32.787" v="258" actId="20577"/>
          <ac:spMkLst>
            <pc:docMk/>
            <pc:sldMk cId="941776324" sldId="283"/>
            <ac:spMk id="3" creationId="{C42C4E53-6986-902D-133A-420D45663422}"/>
          </ac:spMkLst>
        </pc:spChg>
      </pc:sldChg>
      <pc:sldChg chg="modSp mod">
        <pc:chgData name="Linda James" userId="80218d6f-7c44-4d8e-b95c-06dddfb71ab5" providerId="ADAL" clId="{B22844D5-122B-4384-AD0F-7DE1E1C2465F}" dt="2023-08-03T11:28:52.314" v="531" actId="20577"/>
        <pc:sldMkLst>
          <pc:docMk/>
          <pc:sldMk cId="641544066" sldId="295"/>
        </pc:sldMkLst>
        <pc:spChg chg="mod">
          <ac:chgData name="Linda James" userId="80218d6f-7c44-4d8e-b95c-06dddfb71ab5" providerId="ADAL" clId="{B22844D5-122B-4384-AD0F-7DE1E1C2465F}" dt="2023-08-03T11:28:52.314" v="531" actId="20577"/>
          <ac:spMkLst>
            <pc:docMk/>
            <pc:sldMk cId="641544066" sldId="295"/>
            <ac:spMk id="2" creationId="{C5C8B44E-DAC3-7C86-90C6-6550805FB84E}"/>
          </ac:spMkLst>
        </pc:spChg>
        <pc:graphicFrameChg chg="modGraphic">
          <ac:chgData name="Linda James" userId="80218d6f-7c44-4d8e-b95c-06dddfb71ab5" providerId="ADAL" clId="{B22844D5-122B-4384-AD0F-7DE1E1C2465F}" dt="2023-08-02T08:35:22.294" v="24" actId="20577"/>
          <ac:graphicFrameMkLst>
            <pc:docMk/>
            <pc:sldMk cId="641544066" sldId="295"/>
            <ac:graphicFrameMk id="7" creationId="{80884FBB-16A1-1C79-F909-B229AC39458E}"/>
          </ac:graphicFrameMkLst>
        </pc:graphicFrameChg>
      </pc:sldChg>
      <pc:sldChg chg="modSp mod">
        <pc:chgData name="Linda James" userId="80218d6f-7c44-4d8e-b95c-06dddfb71ab5" providerId="ADAL" clId="{B22844D5-122B-4384-AD0F-7DE1E1C2465F}" dt="2023-08-03T11:29:00.533" v="545" actId="20577"/>
        <pc:sldMkLst>
          <pc:docMk/>
          <pc:sldMk cId="518958494" sldId="299"/>
        </pc:sldMkLst>
        <pc:spChg chg="mod">
          <ac:chgData name="Linda James" userId="80218d6f-7c44-4d8e-b95c-06dddfb71ab5" providerId="ADAL" clId="{B22844D5-122B-4384-AD0F-7DE1E1C2465F}" dt="2023-08-03T11:29:00.533" v="545" actId="20577"/>
          <ac:spMkLst>
            <pc:docMk/>
            <pc:sldMk cId="518958494" sldId="299"/>
            <ac:spMk id="2" creationId="{C5C8B44E-DAC3-7C86-90C6-6550805FB84E}"/>
          </ac:spMkLst>
        </pc:spChg>
      </pc:sldChg>
      <pc:sldChg chg="modSp mod">
        <pc:chgData name="Linda James" userId="80218d6f-7c44-4d8e-b95c-06dddfb71ab5" providerId="ADAL" clId="{B22844D5-122B-4384-AD0F-7DE1E1C2465F}" dt="2023-08-03T11:29:10.941" v="559" actId="20577"/>
        <pc:sldMkLst>
          <pc:docMk/>
          <pc:sldMk cId="4209026622" sldId="306"/>
        </pc:sldMkLst>
        <pc:spChg chg="mod">
          <ac:chgData name="Linda James" userId="80218d6f-7c44-4d8e-b95c-06dddfb71ab5" providerId="ADAL" clId="{B22844D5-122B-4384-AD0F-7DE1E1C2465F}" dt="2023-08-03T11:29:10.941" v="559" actId="20577"/>
          <ac:spMkLst>
            <pc:docMk/>
            <pc:sldMk cId="4209026622" sldId="306"/>
            <ac:spMk id="2" creationId="{C5C8B44E-DAC3-7C86-90C6-6550805FB84E}"/>
          </ac:spMkLst>
        </pc:spChg>
      </pc:sldChg>
    </pc:docChg>
  </pc:docChgLst>
  <pc:docChgLst>
    <pc:chgData name="Mike" userId="bfcf84d1-8f6d-47b2-8e25-8854b42db9c2" providerId="ADAL" clId="{8F285A4F-181A-4769-B007-BE15463FB1D6}"/>
    <pc:docChg chg="undo custSel delSld modSld">
      <pc:chgData name="Mike" userId="bfcf84d1-8f6d-47b2-8e25-8854b42db9c2" providerId="ADAL" clId="{8F285A4F-181A-4769-B007-BE15463FB1D6}" dt="2023-01-22T18:15:49.156" v="259" actId="20577"/>
      <pc:docMkLst>
        <pc:docMk/>
      </pc:docMkLst>
      <pc:sldChg chg="modNotesTx">
        <pc:chgData name="Mike" userId="bfcf84d1-8f6d-47b2-8e25-8854b42db9c2" providerId="ADAL" clId="{8F285A4F-181A-4769-B007-BE15463FB1D6}" dt="2023-01-22T18:06:17.999" v="152" actId="20577"/>
        <pc:sldMkLst>
          <pc:docMk/>
          <pc:sldMk cId="313652306" sldId="258"/>
        </pc:sldMkLst>
      </pc:sldChg>
      <pc:sldChg chg="del modNotesTx">
        <pc:chgData name="Mike" userId="bfcf84d1-8f6d-47b2-8e25-8854b42db9c2" providerId="ADAL" clId="{8F285A4F-181A-4769-B007-BE15463FB1D6}" dt="2023-01-22T18:03:14.763" v="43" actId="2696"/>
        <pc:sldMkLst>
          <pc:docMk/>
          <pc:sldMk cId="0" sldId="262"/>
        </pc:sldMkLst>
      </pc:sldChg>
      <pc:sldChg chg="modNotesTx">
        <pc:chgData name="Mike" userId="bfcf84d1-8f6d-47b2-8e25-8854b42db9c2" providerId="ADAL" clId="{8F285A4F-181A-4769-B007-BE15463FB1D6}" dt="2023-01-22T18:09:58.529" v="171" actId="20577"/>
        <pc:sldMkLst>
          <pc:docMk/>
          <pc:sldMk cId="3750988662" sldId="267"/>
        </pc:sldMkLst>
      </pc:sldChg>
      <pc:sldChg chg="modNotesTx">
        <pc:chgData name="Mike" userId="bfcf84d1-8f6d-47b2-8e25-8854b42db9c2" providerId="ADAL" clId="{8F285A4F-181A-4769-B007-BE15463FB1D6}" dt="2023-01-22T18:13:10.486" v="241" actId="114"/>
        <pc:sldMkLst>
          <pc:docMk/>
          <pc:sldMk cId="941776324" sldId="283"/>
        </pc:sldMkLst>
      </pc:sldChg>
      <pc:sldChg chg="modNotesTx">
        <pc:chgData name="Mike" userId="bfcf84d1-8f6d-47b2-8e25-8854b42db9c2" providerId="ADAL" clId="{8F285A4F-181A-4769-B007-BE15463FB1D6}" dt="2023-01-22T18:09:47.109" v="170" actId="20577"/>
        <pc:sldMkLst>
          <pc:docMk/>
          <pc:sldMk cId="1267364647" sldId="285"/>
        </pc:sldMkLst>
      </pc:sldChg>
      <pc:sldChg chg="delCm modNotesTx">
        <pc:chgData name="Mike" userId="bfcf84d1-8f6d-47b2-8e25-8854b42db9c2" providerId="ADAL" clId="{8F285A4F-181A-4769-B007-BE15463FB1D6}" dt="2023-01-22T18:12:58.296" v="240"/>
        <pc:sldMkLst>
          <pc:docMk/>
          <pc:sldMk cId="2774298720" sldId="288"/>
        </pc:sldMkLst>
      </pc:sldChg>
      <pc:sldChg chg="modNotesTx">
        <pc:chgData name="Mike" userId="bfcf84d1-8f6d-47b2-8e25-8854b42db9c2" providerId="ADAL" clId="{8F285A4F-181A-4769-B007-BE15463FB1D6}" dt="2023-01-22T18:10:20.085" v="183" actId="20577"/>
        <pc:sldMkLst>
          <pc:docMk/>
          <pc:sldMk cId="1680515083" sldId="289"/>
        </pc:sldMkLst>
      </pc:sldChg>
      <pc:sldChg chg="modNotesTx">
        <pc:chgData name="Mike" userId="bfcf84d1-8f6d-47b2-8e25-8854b42db9c2" providerId="ADAL" clId="{8F285A4F-181A-4769-B007-BE15463FB1D6}" dt="2023-01-22T18:05:00.755" v="121" actId="20577"/>
        <pc:sldMkLst>
          <pc:docMk/>
          <pc:sldMk cId="3670552723" sldId="291"/>
        </pc:sldMkLst>
      </pc:sldChg>
      <pc:sldChg chg="modNotesTx">
        <pc:chgData name="Mike" userId="bfcf84d1-8f6d-47b2-8e25-8854b42db9c2" providerId="ADAL" clId="{8F285A4F-181A-4769-B007-BE15463FB1D6}" dt="2023-01-22T18:04:46.741" v="119" actId="20577"/>
        <pc:sldMkLst>
          <pc:docMk/>
          <pc:sldMk cId="0" sldId="292"/>
        </pc:sldMkLst>
      </pc:sldChg>
      <pc:sldChg chg="modSp mod modNotesTx">
        <pc:chgData name="Mike" userId="bfcf84d1-8f6d-47b2-8e25-8854b42db9c2" providerId="ADAL" clId="{8F285A4F-181A-4769-B007-BE15463FB1D6}" dt="2023-01-22T18:15:39.958" v="250" actId="20577"/>
        <pc:sldMkLst>
          <pc:docMk/>
          <pc:sldMk cId="641544066" sldId="295"/>
        </pc:sldMkLst>
        <pc:spChg chg="mod">
          <ac:chgData name="Mike" userId="bfcf84d1-8f6d-47b2-8e25-8854b42db9c2" providerId="ADAL" clId="{8F285A4F-181A-4769-B007-BE15463FB1D6}" dt="2023-01-22T18:15:39.958" v="250" actId="20577"/>
          <ac:spMkLst>
            <pc:docMk/>
            <pc:sldMk cId="641544066" sldId="295"/>
            <ac:spMk id="2" creationId="{C5C8B44E-DAC3-7C86-90C6-6550805FB84E}"/>
          </ac:spMkLst>
        </pc:spChg>
      </pc:sldChg>
      <pc:sldChg chg="modCm">
        <pc:chgData name="Mike" userId="bfcf84d1-8f6d-47b2-8e25-8854b42db9c2" providerId="ADAL" clId="{8F285A4F-181A-4769-B007-BE15463FB1D6}" dt="2023-01-22T18:11:16.659" v="184"/>
        <pc:sldMkLst>
          <pc:docMk/>
          <pc:sldMk cId="3246757079" sldId="297"/>
        </pc:sldMkLst>
      </pc:sldChg>
      <pc:sldChg chg="modSp mod">
        <pc:chgData name="Mike" userId="bfcf84d1-8f6d-47b2-8e25-8854b42db9c2" providerId="ADAL" clId="{8F285A4F-181A-4769-B007-BE15463FB1D6}" dt="2023-01-22T18:15:49.156" v="259" actId="20577"/>
        <pc:sldMkLst>
          <pc:docMk/>
          <pc:sldMk cId="518958494" sldId="299"/>
        </pc:sldMkLst>
        <pc:spChg chg="mod">
          <ac:chgData name="Mike" userId="bfcf84d1-8f6d-47b2-8e25-8854b42db9c2" providerId="ADAL" clId="{8F285A4F-181A-4769-B007-BE15463FB1D6}" dt="2023-01-22T18:15:49.156" v="259" actId="20577"/>
          <ac:spMkLst>
            <pc:docMk/>
            <pc:sldMk cId="518958494" sldId="299"/>
            <ac:spMk id="2" creationId="{C5C8B44E-DAC3-7C86-90C6-6550805FB84E}"/>
          </ac:spMkLst>
        </pc:spChg>
      </pc:sldChg>
    </pc:docChg>
  </pc:docChgLst>
  <pc:docChgLst>
    <pc:chgData name="Sarah Raisanen" userId="S::viewconference_live.co.uk#ext#@rnib.org.uk::906b526a-c205-489d-9086-49b09dd66414" providerId="AD" clId="Web-{FB97AFCA-33FC-2F12-9B58-DF5EF8F81DB6}"/>
    <pc:docChg chg="modSld">
      <pc:chgData name="Sarah Raisanen" userId="S::viewconference_live.co.uk#ext#@rnib.org.uk::906b526a-c205-489d-9086-49b09dd66414" providerId="AD" clId="Web-{FB97AFCA-33FC-2F12-9B58-DF5EF8F81DB6}" dt="2023-08-13T15:32:05.659" v="172"/>
      <pc:docMkLst>
        <pc:docMk/>
      </pc:docMkLst>
      <pc:sldChg chg="modSp">
        <pc:chgData name="Sarah Raisanen" userId="S::viewconference_live.co.uk#ext#@rnib.org.uk::906b526a-c205-489d-9086-49b09dd66414" providerId="AD" clId="Web-{FB97AFCA-33FC-2F12-9B58-DF5EF8F81DB6}" dt="2023-08-13T15:29:55.936" v="134" actId="20577"/>
        <pc:sldMkLst>
          <pc:docMk/>
          <pc:sldMk cId="1492083113" sldId="257"/>
        </pc:sldMkLst>
        <pc:spChg chg="mod">
          <ac:chgData name="Sarah Raisanen" userId="S::viewconference_live.co.uk#ext#@rnib.org.uk::906b526a-c205-489d-9086-49b09dd66414" providerId="AD" clId="Web-{FB97AFCA-33FC-2F12-9B58-DF5EF8F81DB6}" dt="2023-08-13T15:29:55.936" v="134" actId="20577"/>
          <ac:spMkLst>
            <pc:docMk/>
            <pc:sldMk cId="1492083113" sldId="257"/>
            <ac:spMk id="3" creationId="{7C2C03E8-EBA3-BDBE-0065-18A8A57F2358}"/>
          </ac:spMkLst>
        </pc:spChg>
      </pc:sldChg>
      <pc:sldChg chg="modSp">
        <pc:chgData name="Sarah Raisanen" userId="S::viewconference_live.co.uk#ext#@rnib.org.uk::906b526a-c205-489d-9086-49b09dd66414" providerId="AD" clId="Web-{FB97AFCA-33FC-2F12-9B58-DF5EF8F81DB6}" dt="2023-08-13T15:23:36.595" v="105" actId="1076"/>
        <pc:sldMkLst>
          <pc:docMk/>
          <pc:sldMk cId="313652306" sldId="258"/>
        </pc:sldMkLst>
        <pc:spChg chg="mod">
          <ac:chgData name="Sarah Raisanen" userId="S::viewconference_live.co.uk#ext#@rnib.org.uk::906b526a-c205-489d-9086-49b09dd66414" providerId="AD" clId="Web-{FB97AFCA-33FC-2F12-9B58-DF5EF8F81DB6}" dt="2023-08-13T15:23:33.860" v="104" actId="1076"/>
          <ac:spMkLst>
            <pc:docMk/>
            <pc:sldMk cId="313652306" sldId="258"/>
            <ac:spMk id="2" creationId="{9F4C66D0-3F07-EB44-11A2-A96C028CAEA1}"/>
          </ac:spMkLst>
        </pc:spChg>
        <pc:spChg chg="mod">
          <ac:chgData name="Sarah Raisanen" userId="S::viewconference_live.co.uk#ext#@rnib.org.uk::906b526a-c205-489d-9086-49b09dd66414" providerId="AD" clId="Web-{FB97AFCA-33FC-2F12-9B58-DF5EF8F81DB6}" dt="2023-08-13T15:23:36.595" v="105" actId="1076"/>
          <ac:spMkLst>
            <pc:docMk/>
            <pc:sldMk cId="313652306" sldId="258"/>
            <ac:spMk id="3" creationId="{C42C4E53-6986-902D-133A-420D45663422}"/>
          </ac:spMkLst>
        </pc:spChg>
      </pc:sldChg>
      <pc:sldChg chg="addSp modSp">
        <pc:chgData name="Sarah Raisanen" userId="S::viewconference_live.co.uk#ext#@rnib.org.uk::906b526a-c205-489d-9086-49b09dd66414" providerId="AD" clId="Web-{FB97AFCA-33FC-2F12-9B58-DF5EF8F81DB6}" dt="2023-08-13T15:16:03.592" v="38"/>
        <pc:sldMkLst>
          <pc:docMk/>
          <pc:sldMk cId="3333881574" sldId="261"/>
        </pc:sldMkLst>
        <pc:spChg chg="add mod">
          <ac:chgData name="Sarah Raisanen" userId="S::viewconference_live.co.uk#ext#@rnib.org.uk::906b526a-c205-489d-9086-49b09dd66414" providerId="AD" clId="Web-{FB97AFCA-33FC-2F12-9B58-DF5EF8F81DB6}" dt="2023-08-13T15:14:27.792" v="22" actId="1076"/>
          <ac:spMkLst>
            <pc:docMk/>
            <pc:sldMk cId="3333881574" sldId="261"/>
            <ac:spMk id="2" creationId="{220F211C-3365-BBBA-5641-9BB88492F1B3}"/>
          </ac:spMkLst>
        </pc:spChg>
        <pc:picChg chg="mod">
          <ac:chgData name="Sarah Raisanen" userId="S::viewconference_live.co.uk#ext#@rnib.org.uk::906b526a-c205-489d-9086-49b09dd66414" providerId="AD" clId="Web-{FB97AFCA-33FC-2F12-9B58-DF5EF8F81DB6}" dt="2023-08-13T15:15:30.528" v="31"/>
          <ac:picMkLst>
            <pc:docMk/>
            <pc:sldMk cId="3333881574" sldId="261"/>
            <ac:picMk id="7" creationId="{992B8067-6F2F-A8C7-DC03-7AB372B4C37F}"/>
          </ac:picMkLst>
        </pc:picChg>
        <pc:picChg chg="mod">
          <ac:chgData name="Sarah Raisanen" userId="S::viewconference_live.co.uk#ext#@rnib.org.uk::906b526a-c205-489d-9086-49b09dd66414" providerId="AD" clId="Web-{FB97AFCA-33FC-2F12-9B58-DF5EF8F81DB6}" dt="2023-08-13T15:16:03.592" v="38"/>
          <ac:picMkLst>
            <pc:docMk/>
            <pc:sldMk cId="3333881574" sldId="261"/>
            <ac:picMk id="10" creationId="{6FFC6050-B9CA-CA85-3340-F3BDB763D3FE}"/>
          </ac:picMkLst>
        </pc:picChg>
      </pc:sldChg>
      <pc:sldChg chg="addSp delSp modSp modNotes">
        <pc:chgData name="Sarah Raisanen" userId="S::viewconference_live.co.uk#ext#@rnib.org.uk::906b526a-c205-489d-9086-49b09dd66414" providerId="AD" clId="Web-{FB97AFCA-33FC-2F12-9B58-DF5EF8F81DB6}" dt="2023-08-13T15:31:40.049" v="166" actId="20577"/>
        <pc:sldMkLst>
          <pc:docMk/>
          <pc:sldMk cId="0" sldId="265"/>
        </pc:sldMkLst>
        <pc:spChg chg="mod">
          <ac:chgData name="Sarah Raisanen" userId="S::viewconference_live.co.uk#ext#@rnib.org.uk::906b526a-c205-489d-9086-49b09dd66414" providerId="AD" clId="Web-{FB97AFCA-33FC-2F12-9B58-DF5EF8F81DB6}" dt="2023-08-13T15:20:27.162" v="79" actId="1076"/>
          <ac:spMkLst>
            <pc:docMk/>
            <pc:sldMk cId="0" sldId="265"/>
            <ac:spMk id="65" creationId="{00000000-0000-0000-0000-000000000000}"/>
          </ac:spMkLst>
        </pc:spChg>
        <pc:spChg chg="mod">
          <ac:chgData name="Sarah Raisanen" userId="S::viewconference_live.co.uk#ext#@rnib.org.uk::906b526a-c205-489d-9086-49b09dd66414" providerId="AD" clId="Web-{FB97AFCA-33FC-2F12-9B58-DF5EF8F81DB6}" dt="2023-08-13T15:31:40.049" v="166" actId="20577"/>
          <ac:spMkLst>
            <pc:docMk/>
            <pc:sldMk cId="0" sldId="265"/>
            <ac:spMk id="66" creationId="{00000000-0000-0000-0000-000000000000}"/>
          </ac:spMkLst>
        </pc:spChg>
        <pc:picChg chg="add">
          <ac:chgData name="Sarah Raisanen" userId="S::viewconference_live.co.uk#ext#@rnib.org.uk::906b526a-c205-489d-9086-49b09dd66414" providerId="AD" clId="Web-{FB97AFCA-33FC-2F12-9B58-DF5EF8F81DB6}" dt="2023-08-13T15:12:36.428" v="4"/>
          <ac:picMkLst>
            <pc:docMk/>
            <pc:sldMk cId="0" sldId="265"/>
            <ac:picMk id="3" creationId="{F0081CAD-90FE-22C2-D31A-8BDB89C00291}"/>
          </ac:picMkLst>
        </pc:picChg>
        <pc:picChg chg="add">
          <ac:chgData name="Sarah Raisanen" userId="S::viewconference_live.co.uk#ext#@rnib.org.uk::906b526a-c205-489d-9086-49b09dd66414" providerId="AD" clId="Web-{FB97AFCA-33FC-2F12-9B58-DF5EF8F81DB6}" dt="2023-08-13T15:12:43.350" v="5"/>
          <ac:picMkLst>
            <pc:docMk/>
            <pc:sldMk cId="0" sldId="265"/>
            <ac:picMk id="5" creationId="{9E6BB3BB-1F6B-4920-08E1-CA15879C45E9}"/>
          </ac:picMkLst>
        </pc:picChg>
        <pc:picChg chg="add">
          <ac:chgData name="Sarah Raisanen" userId="S::viewconference_live.co.uk#ext#@rnib.org.uk::906b526a-c205-489d-9086-49b09dd66414" providerId="AD" clId="Web-{FB97AFCA-33FC-2F12-9B58-DF5EF8F81DB6}" dt="2023-08-13T15:12:49.741" v="6"/>
          <ac:picMkLst>
            <pc:docMk/>
            <pc:sldMk cId="0" sldId="265"/>
            <ac:picMk id="7" creationId="{41122205-3AD3-7743-4850-2DE49CFAF788}"/>
          </ac:picMkLst>
        </pc:picChg>
        <pc:picChg chg="del">
          <ac:chgData name="Sarah Raisanen" userId="S::viewconference_live.co.uk#ext#@rnib.org.uk::906b526a-c205-489d-9086-49b09dd66414" providerId="AD" clId="Web-{FB97AFCA-33FC-2F12-9B58-DF5EF8F81DB6}" dt="2023-08-13T15:12:26.381" v="1"/>
          <ac:picMkLst>
            <pc:docMk/>
            <pc:sldMk cId="0" sldId="265"/>
            <ac:picMk id="68" creationId="{00000000-0000-0000-0000-000000000000}"/>
          </ac:picMkLst>
        </pc:picChg>
        <pc:picChg chg="del">
          <ac:chgData name="Sarah Raisanen" userId="S::viewconference_live.co.uk#ext#@rnib.org.uk::906b526a-c205-489d-9086-49b09dd66414" providerId="AD" clId="Web-{FB97AFCA-33FC-2F12-9B58-DF5EF8F81DB6}" dt="2023-08-13T15:12:24.334" v="0"/>
          <ac:picMkLst>
            <pc:docMk/>
            <pc:sldMk cId="0" sldId="265"/>
            <ac:picMk id="69" creationId="{00000000-0000-0000-0000-000000000000}"/>
          </ac:picMkLst>
        </pc:picChg>
        <pc:picChg chg="del">
          <ac:chgData name="Sarah Raisanen" userId="S::viewconference_live.co.uk#ext#@rnib.org.uk::906b526a-c205-489d-9086-49b09dd66414" providerId="AD" clId="Web-{FB97AFCA-33FC-2F12-9B58-DF5EF8F81DB6}" dt="2023-08-13T15:12:29.944" v="3"/>
          <ac:picMkLst>
            <pc:docMk/>
            <pc:sldMk cId="0" sldId="265"/>
            <ac:picMk id="70" creationId="{00000000-0000-0000-0000-000000000000}"/>
          </ac:picMkLst>
        </pc:picChg>
        <pc:picChg chg="del">
          <ac:chgData name="Sarah Raisanen" userId="S::viewconference_live.co.uk#ext#@rnib.org.uk::906b526a-c205-489d-9086-49b09dd66414" providerId="AD" clId="Web-{FB97AFCA-33FC-2F12-9B58-DF5EF8F81DB6}" dt="2023-08-13T15:12:28.147" v="2"/>
          <ac:picMkLst>
            <pc:docMk/>
            <pc:sldMk cId="0" sldId="265"/>
            <ac:picMk id="71" creationId="{00000000-0000-0000-0000-000000000000}"/>
          </ac:picMkLst>
        </pc:picChg>
      </pc:sldChg>
      <pc:sldChg chg="modSp">
        <pc:chgData name="Sarah Raisanen" userId="S::viewconference_live.co.uk#ext#@rnib.org.uk::906b526a-c205-489d-9086-49b09dd66414" providerId="AD" clId="Web-{FB97AFCA-33FC-2F12-9B58-DF5EF8F81DB6}" dt="2023-08-13T15:23:05.547" v="101" actId="20577"/>
        <pc:sldMkLst>
          <pc:docMk/>
          <pc:sldMk cId="339374880" sldId="268"/>
        </pc:sldMkLst>
        <pc:spChg chg="mod">
          <ac:chgData name="Sarah Raisanen" userId="S::viewconference_live.co.uk#ext#@rnib.org.uk::906b526a-c205-489d-9086-49b09dd66414" providerId="AD" clId="Web-{FB97AFCA-33FC-2F12-9B58-DF5EF8F81DB6}" dt="2023-08-13T15:23:05.547" v="101" actId="20577"/>
          <ac:spMkLst>
            <pc:docMk/>
            <pc:sldMk cId="339374880" sldId="268"/>
            <ac:spMk id="3" creationId="{C42C4E53-6986-902D-133A-420D45663422}"/>
          </ac:spMkLst>
        </pc:spChg>
      </pc:sldChg>
      <pc:sldChg chg="modSp">
        <pc:chgData name="Sarah Raisanen" userId="S::viewconference_live.co.uk#ext#@rnib.org.uk::906b526a-c205-489d-9086-49b09dd66414" providerId="AD" clId="Web-{FB97AFCA-33FC-2F12-9B58-DF5EF8F81DB6}" dt="2023-08-13T15:30:16.217" v="137" actId="20577"/>
        <pc:sldMkLst>
          <pc:docMk/>
          <pc:sldMk cId="1013116831" sldId="282"/>
        </pc:sldMkLst>
        <pc:spChg chg="mod">
          <ac:chgData name="Sarah Raisanen" userId="S::viewconference_live.co.uk#ext#@rnib.org.uk::906b526a-c205-489d-9086-49b09dd66414" providerId="AD" clId="Web-{FB97AFCA-33FC-2F12-9B58-DF5EF8F81DB6}" dt="2023-08-13T15:30:16.217" v="137" actId="20577"/>
          <ac:spMkLst>
            <pc:docMk/>
            <pc:sldMk cId="1013116831" sldId="282"/>
            <ac:spMk id="3" creationId="{1EFCFDD4-464F-426F-B17B-2B6E6F935A9C}"/>
          </ac:spMkLst>
        </pc:spChg>
      </pc:sldChg>
      <pc:sldChg chg="modSp">
        <pc:chgData name="Sarah Raisanen" userId="S::viewconference_live.co.uk#ext#@rnib.org.uk::906b526a-c205-489d-9086-49b09dd66414" providerId="AD" clId="Web-{FB97AFCA-33FC-2F12-9B58-DF5EF8F81DB6}" dt="2023-08-13T15:31:29.955" v="165" actId="20577"/>
        <pc:sldMkLst>
          <pc:docMk/>
          <pc:sldMk cId="941776324" sldId="283"/>
        </pc:sldMkLst>
        <pc:spChg chg="mod">
          <ac:chgData name="Sarah Raisanen" userId="S::viewconference_live.co.uk#ext#@rnib.org.uk::906b526a-c205-489d-9086-49b09dd66414" providerId="AD" clId="Web-{FB97AFCA-33FC-2F12-9B58-DF5EF8F81DB6}" dt="2023-08-13T15:31:29.955" v="165" actId="20577"/>
          <ac:spMkLst>
            <pc:docMk/>
            <pc:sldMk cId="941776324" sldId="283"/>
            <ac:spMk id="3" creationId="{C42C4E53-6986-902D-133A-420D45663422}"/>
          </ac:spMkLst>
        </pc:spChg>
      </pc:sldChg>
      <pc:sldChg chg="modSp">
        <pc:chgData name="Sarah Raisanen" userId="S::viewconference_live.co.uk#ext#@rnib.org.uk::906b526a-c205-489d-9086-49b09dd66414" providerId="AD" clId="Web-{FB97AFCA-33FC-2F12-9B58-DF5EF8F81DB6}" dt="2023-08-13T15:31:24.532" v="164" actId="20577"/>
        <pc:sldMkLst>
          <pc:docMk/>
          <pc:sldMk cId="2774298720" sldId="288"/>
        </pc:sldMkLst>
        <pc:spChg chg="mod">
          <ac:chgData name="Sarah Raisanen" userId="S::viewconference_live.co.uk#ext#@rnib.org.uk::906b526a-c205-489d-9086-49b09dd66414" providerId="AD" clId="Web-{FB97AFCA-33FC-2F12-9B58-DF5EF8F81DB6}" dt="2023-08-13T15:31:24.532" v="164" actId="20577"/>
          <ac:spMkLst>
            <pc:docMk/>
            <pc:sldMk cId="2774298720" sldId="288"/>
            <ac:spMk id="3" creationId="{763925C0-90CD-A5E7-6D59-110860F4F8F1}"/>
          </ac:spMkLst>
        </pc:spChg>
      </pc:sldChg>
      <pc:sldChg chg="modSp">
        <pc:chgData name="Sarah Raisanen" userId="S::viewconference_live.co.uk#ext#@rnib.org.uk::906b526a-c205-489d-9086-49b09dd66414" providerId="AD" clId="Web-{FB97AFCA-33FC-2F12-9B58-DF5EF8F81DB6}" dt="2023-08-13T15:31:16.704" v="163" actId="20577"/>
        <pc:sldMkLst>
          <pc:docMk/>
          <pc:sldMk cId="1680515083" sldId="289"/>
        </pc:sldMkLst>
        <pc:spChg chg="mod">
          <ac:chgData name="Sarah Raisanen" userId="S::viewconference_live.co.uk#ext#@rnib.org.uk::906b526a-c205-489d-9086-49b09dd66414" providerId="AD" clId="Web-{FB97AFCA-33FC-2F12-9B58-DF5EF8F81DB6}" dt="2023-08-13T15:31:16.704" v="163" actId="20577"/>
          <ac:spMkLst>
            <pc:docMk/>
            <pc:sldMk cId="1680515083" sldId="289"/>
            <ac:spMk id="3" creationId="{8F14A6D8-2FBF-BD77-361E-EAF48DF7A2EC}"/>
          </ac:spMkLst>
        </pc:spChg>
      </pc:sldChg>
      <pc:sldChg chg="modSp">
        <pc:chgData name="Sarah Raisanen" userId="S::viewconference_live.co.uk#ext#@rnib.org.uk::906b526a-c205-489d-9086-49b09dd66414" providerId="AD" clId="Web-{FB97AFCA-33FC-2F12-9B58-DF5EF8F81DB6}" dt="2023-08-13T15:32:05.659" v="172"/>
        <pc:sldMkLst>
          <pc:docMk/>
          <pc:sldMk cId="641544066" sldId="295"/>
        </pc:sldMkLst>
        <pc:spChg chg="mod">
          <ac:chgData name="Sarah Raisanen" userId="S::viewconference_live.co.uk#ext#@rnib.org.uk::906b526a-c205-489d-9086-49b09dd66414" providerId="AD" clId="Web-{FB97AFCA-33FC-2F12-9B58-DF5EF8F81DB6}" dt="2023-08-13T15:24:11.690" v="108" actId="20577"/>
          <ac:spMkLst>
            <pc:docMk/>
            <pc:sldMk cId="641544066" sldId="295"/>
            <ac:spMk id="2" creationId="{C5C8B44E-DAC3-7C86-90C6-6550805FB84E}"/>
          </ac:spMkLst>
        </pc:spChg>
        <pc:graphicFrameChg chg="mod modGraphic">
          <ac:chgData name="Sarah Raisanen" userId="S::viewconference_live.co.uk#ext#@rnib.org.uk::906b526a-c205-489d-9086-49b09dd66414" providerId="AD" clId="Web-{FB97AFCA-33FC-2F12-9B58-DF5EF8F81DB6}" dt="2023-08-13T15:32:05.659" v="172"/>
          <ac:graphicFrameMkLst>
            <pc:docMk/>
            <pc:sldMk cId="641544066" sldId="295"/>
            <ac:graphicFrameMk id="7" creationId="{80884FBB-16A1-1C79-F909-B229AC39458E}"/>
          </ac:graphicFrameMkLst>
        </pc:graphicFrameChg>
      </pc:sldChg>
      <pc:sldChg chg="modSp">
        <pc:chgData name="Sarah Raisanen" userId="S::viewconference_live.co.uk#ext#@rnib.org.uk::906b526a-c205-489d-9086-49b09dd66414" providerId="AD" clId="Web-{FB97AFCA-33FC-2F12-9B58-DF5EF8F81DB6}" dt="2023-08-13T15:25:44.225" v="127"/>
        <pc:sldMkLst>
          <pc:docMk/>
          <pc:sldMk cId="518958494" sldId="299"/>
        </pc:sldMkLst>
        <pc:graphicFrameChg chg="mod modGraphic">
          <ac:chgData name="Sarah Raisanen" userId="S::viewconference_live.co.uk#ext#@rnib.org.uk::906b526a-c205-489d-9086-49b09dd66414" providerId="AD" clId="Web-{FB97AFCA-33FC-2F12-9B58-DF5EF8F81DB6}" dt="2023-08-13T15:25:44.225" v="127"/>
          <ac:graphicFrameMkLst>
            <pc:docMk/>
            <pc:sldMk cId="518958494" sldId="299"/>
            <ac:graphicFrameMk id="9" creationId="{62F667F7-ADE4-6458-7AAA-484C116ED07E}"/>
          </ac:graphicFrameMkLst>
        </pc:graphicFrameChg>
      </pc:sldChg>
      <pc:sldChg chg="modSp">
        <pc:chgData name="Sarah Raisanen" userId="S::viewconference_live.co.uk#ext#@rnib.org.uk::906b526a-c205-489d-9086-49b09dd66414" providerId="AD" clId="Web-{FB97AFCA-33FC-2F12-9B58-DF5EF8F81DB6}" dt="2023-08-13T15:30:27.530" v="141" actId="20577"/>
        <pc:sldMkLst>
          <pc:docMk/>
          <pc:sldMk cId="2031394029" sldId="300"/>
        </pc:sldMkLst>
        <pc:spChg chg="mod">
          <ac:chgData name="Sarah Raisanen" userId="S::viewconference_live.co.uk#ext#@rnib.org.uk::906b526a-c205-489d-9086-49b09dd66414" providerId="AD" clId="Web-{FB97AFCA-33FC-2F12-9B58-DF5EF8F81DB6}" dt="2023-08-13T15:30:27.530" v="141" actId="20577"/>
          <ac:spMkLst>
            <pc:docMk/>
            <pc:sldMk cId="2031394029" sldId="300"/>
            <ac:spMk id="3" creationId="{C42C4E53-6986-902D-133A-420D45663422}"/>
          </ac:spMkLst>
        </pc:spChg>
      </pc:sldChg>
      <pc:sldChg chg="modSp">
        <pc:chgData name="Sarah Raisanen" userId="S::viewconference_live.co.uk#ext#@rnib.org.uk::906b526a-c205-489d-9086-49b09dd66414" providerId="AD" clId="Web-{FB97AFCA-33FC-2F12-9B58-DF5EF8F81DB6}" dt="2023-08-13T15:30:37.577" v="146" actId="20577"/>
        <pc:sldMkLst>
          <pc:docMk/>
          <pc:sldMk cId="1601406413" sldId="302"/>
        </pc:sldMkLst>
        <pc:spChg chg="mod">
          <ac:chgData name="Sarah Raisanen" userId="S::viewconference_live.co.uk#ext#@rnib.org.uk::906b526a-c205-489d-9086-49b09dd66414" providerId="AD" clId="Web-{FB97AFCA-33FC-2F12-9B58-DF5EF8F81DB6}" dt="2023-08-13T15:30:37.577" v="146" actId="20577"/>
          <ac:spMkLst>
            <pc:docMk/>
            <pc:sldMk cId="1601406413" sldId="302"/>
            <ac:spMk id="3" creationId="{C42C4E53-6986-902D-133A-420D45663422}"/>
          </ac:spMkLst>
        </pc:spChg>
      </pc:sldChg>
      <pc:sldChg chg="modSp">
        <pc:chgData name="Sarah Raisanen" userId="S::viewconference_live.co.uk#ext#@rnib.org.uk::906b526a-c205-489d-9086-49b09dd66414" providerId="AD" clId="Web-{FB97AFCA-33FC-2F12-9B58-DF5EF8F81DB6}" dt="2023-08-13T15:31:08.485" v="160" actId="20577"/>
        <pc:sldMkLst>
          <pc:docMk/>
          <pc:sldMk cId="4201890573" sldId="303"/>
        </pc:sldMkLst>
        <pc:spChg chg="mod">
          <ac:chgData name="Sarah Raisanen" userId="S::viewconference_live.co.uk#ext#@rnib.org.uk::906b526a-c205-489d-9086-49b09dd66414" providerId="AD" clId="Web-{FB97AFCA-33FC-2F12-9B58-DF5EF8F81DB6}" dt="2023-08-13T15:31:08.485" v="160" actId="20577"/>
          <ac:spMkLst>
            <pc:docMk/>
            <pc:sldMk cId="4201890573" sldId="303"/>
            <ac:spMk id="3" creationId="{C42C4E53-6986-902D-133A-420D45663422}"/>
          </ac:spMkLst>
        </pc:spChg>
      </pc:sldChg>
      <pc:sldChg chg="modSp">
        <pc:chgData name="Sarah Raisanen" userId="S::viewconference_live.co.uk#ext#@rnib.org.uk::906b526a-c205-489d-9086-49b09dd66414" providerId="AD" clId="Web-{FB97AFCA-33FC-2F12-9B58-DF5EF8F81DB6}" dt="2023-08-13T15:30:48.203" v="152" actId="20577"/>
        <pc:sldMkLst>
          <pc:docMk/>
          <pc:sldMk cId="1055716462" sldId="304"/>
        </pc:sldMkLst>
        <pc:spChg chg="mod">
          <ac:chgData name="Sarah Raisanen" userId="S::viewconference_live.co.uk#ext#@rnib.org.uk::906b526a-c205-489d-9086-49b09dd66414" providerId="AD" clId="Web-{FB97AFCA-33FC-2F12-9B58-DF5EF8F81DB6}" dt="2023-08-13T15:30:48.203" v="152" actId="20577"/>
          <ac:spMkLst>
            <pc:docMk/>
            <pc:sldMk cId="1055716462" sldId="304"/>
            <ac:spMk id="3" creationId="{C42C4E53-6986-902D-133A-420D45663422}"/>
          </ac:spMkLst>
        </pc:spChg>
      </pc:sldChg>
    </pc:docChg>
  </pc:docChgLst>
  <pc:docChgLst>
    <pc:chgData name="Juliette Taylor" userId="1751eade-a80a-470c-ab73-7a77f2cf91db" providerId="ADAL" clId="{02B6D229-7058-40A1-9A19-984F60607383}"/>
    <pc:docChg chg="undo custSel modSld">
      <pc:chgData name="Juliette Taylor" userId="1751eade-a80a-470c-ab73-7a77f2cf91db" providerId="ADAL" clId="{02B6D229-7058-40A1-9A19-984F60607383}" dt="2023-09-12T18:53:27.037" v="82" actId="1076"/>
      <pc:docMkLst>
        <pc:docMk/>
      </pc:docMkLst>
      <pc:sldChg chg="modSp mod">
        <pc:chgData name="Juliette Taylor" userId="1751eade-a80a-470c-ab73-7a77f2cf91db" providerId="ADAL" clId="{02B6D229-7058-40A1-9A19-984F60607383}" dt="2023-09-12T18:46:34.655" v="80" actId="12"/>
        <pc:sldMkLst>
          <pc:docMk/>
          <pc:sldMk cId="1492083113" sldId="257"/>
        </pc:sldMkLst>
        <pc:spChg chg="mod">
          <ac:chgData name="Juliette Taylor" userId="1751eade-a80a-470c-ab73-7a77f2cf91db" providerId="ADAL" clId="{02B6D229-7058-40A1-9A19-984F60607383}" dt="2023-09-12T18:46:34.655" v="80" actId="12"/>
          <ac:spMkLst>
            <pc:docMk/>
            <pc:sldMk cId="1492083113" sldId="257"/>
            <ac:spMk id="3" creationId="{7C2C03E8-EBA3-BDBE-0065-18A8A57F2358}"/>
          </ac:spMkLst>
        </pc:spChg>
      </pc:sldChg>
      <pc:sldChg chg="modSp mod">
        <pc:chgData name="Juliette Taylor" userId="1751eade-a80a-470c-ab73-7a77f2cf91db" providerId="ADAL" clId="{02B6D229-7058-40A1-9A19-984F60607383}" dt="2023-09-12T18:12:54.287" v="65" actId="123"/>
        <pc:sldMkLst>
          <pc:docMk/>
          <pc:sldMk cId="313652306" sldId="258"/>
        </pc:sldMkLst>
        <pc:spChg chg="mod">
          <ac:chgData name="Juliette Taylor" userId="1751eade-a80a-470c-ab73-7a77f2cf91db" providerId="ADAL" clId="{02B6D229-7058-40A1-9A19-984F60607383}" dt="2023-09-12T18:12:54.287" v="65" actId="123"/>
          <ac:spMkLst>
            <pc:docMk/>
            <pc:sldMk cId="313652306" sldId="258"/>
            <ac:spMk id="3" creationId="{C42C4E53-6986-902D-133A-420D45663422}"/>
          </ac:spMkLst>
        </pc:spChg>
      </pc:sldChg>
      <pc:sldChg chg="modSp mod">
        <pc:chgData name="Juliette Taylor" userId="1751eade-a80a-470c-ab73-7a77f2cf91db" providerId="ADAL" clId="{02B6D229-7058-40A1-9A19-984F60607383}" dt="2023-09-12T18:11:41.842" v="54" actId="13244"/>
        <pc:sldMkLst>
          <pc:docMk/>
          <pc:sldMk cId="3333881574" sldId="261"/>
        </pc:sldMkLst>
        <pc:spChg chg="mod">
          <ac:chgData name="Juliette Taylor" userId="1751eade-a80a-470c-ab73-7a77f2cf91db" providerId="ADAL" clId="{02B6D229-7058-40A1-9A19-984F60607383}" dt="2023-09-12T18:11:41.842" v="54" actId="13244"/>
          <ac:spMkLst>
            <pc:docMk/>
            <pc:sldMk cId="3333881574" sldId="261"/>
            <ac:spMk id="2" creationId="{220F211C-3365-BBBA-5641-9BB88492F1B3}"/>
          </ac:spMkLst>
        </pc:spChg>
        <pc:picChg chg="mod">
          <ac:chgData name="Juliette Taylor" userId="1751eade-a80a-470c-ab73-7a77f2cf91db" providerId="ADAL" clId="{02B6D229-7058-40A1-9A19-984F60607383}" dt="2023-09-12T18:11:16.322" v="30" actId="1036"/>
          <ac:picMkLst>
            <pc:docMk/>
            <pc:sldMk cId="3333881574" sldId="261"/>
            <ac:picMk id="7" creationId="{992B8067-6F2F-A8C7-DC03-7AB372B4C37F}"/>
          </ac:picMkLst>
        </pc:picChg>
        <pc:picChg chg="mod">
          <ac:chgData name="Juliette Taylor" userId="1751eade-a80a-470c-ab73-7a77f2cf91db" providerId="ADAL" clId="{02B6D229-7058-40A1-9A19-984F60607383}" dt="2023-09-12T18:11:22.814" v="51" actId="1036"/>
          <ac:picMkLst>
            <pc:docMk/>
            <pc:sldMk cId="3333881574" sldId="261"/>
            <ac:picMk id="10" creationId="{6FFC6050-B9CA-CA85-3340-F3BDB763D3FE}"/>
          </ac:picMkLst>
        </pc:picChg>
      </pc:sldChg>
      <pc:sldChg chg="modSp mod">
        <pc:chgData name="Juliette Taylor" userId="1751eade-a80a-470c-ab73-7a77f2cf91db" providerId="ADAL" clId="{02B6D229-7058-40A1-9A19-984F60607383}" dt="2023-09-12T18:12:17.802" v="56" actId="123"/>
        <pc:sldMkLst>
          <pc:docMk/>
          <pc:sldMk cId="0" sldId="265"/>
        </pc:sldMkLst>
        <pc:spChg chg="mod">
          <ac:chgData name="Juliette Taylor" userId="1751eade-a80a-470c-ab73-7a77f2cf91db" providerId="ADAL" clId="{02B6D229-7058-40A1-9A19-984F60607383}" dt="2023-09-12T18:12:17.802" v="56" actId="123"/>
          <ac:spMkLst>
            <pc:docMk/>
            <pc:sldMk cId="0" sldId="265"/>
            <ac:spMk id="66" creationId="{00000000-0000-0000-0000-000000000000}"/>
          </ac:spMkLst>
        </pc:spChg>
      </pc:sldChg>
      <pc:sldChg chg="modSp mod">
        <pc:chgData name="Juliette Taylor" userId="1751eade-a80a-470c-ab73-7a77f2cf91db" providerId="ADAL" clId="{02B6D229-7058-40A1-9A19-984F60607383}" dt="2023-09-12T18:12:26.699" v="58" actId="123"/>
        <pc:sldMkLst>
          <pc:docMk/>
          <pc:sldMk cId="588331539" sldId="269"/>
        </pc:sldMkLst>
        <pc:spChg chg="mod">
          <ac:chgData name="Juliette Taylor" userId="1751eade-a80a-470c-ab73-7a77f2cf91db" providerId="ADAL" clId="{02B6D229-7058-40A1-9A19-984F60607383}" dt="2023-09-12T18:12:26.699" v="58" actId="123"/>
          <ac:spMkLst>
            <pc:docMk/>
            <pc:sldMk cId="588331539" sldId="269"/>
            <ac:spMk id="3" creationId="{C47FEBBB-19F8-D15E-B5EE-154031F5FCCA}"/>
          </ac:spMkLst>
        </pc:spChg>
      </pc:sldChg>
      <pc:sldChg chg="modSp mod">
        <pc:chgData name="Juliette Taylor" userId="1751eade-a80a-470c-ab73-7a77f2cf91db" providerId="ADAL" clId="{02B6D229-7058-40A1-9A19-984F60607383}" dt="2023-09-12T18:12:37.591" v="60" actId="14100"/>
        <pc:sldMkLst>
          <pc:docMk/>
          <pc:sldMk cId="1013116831" sldId="282"/>
        </pc:sldMkLst>
        <pc:spChg chg="mod">
          <ac:chgData name="Juliette Taylor" userId="1751eade-a80a-470c-ab73-7a77f2cf91db" providerId="ADAL" clId="{02B6D229-7058-40A1-9A19-984F60607383}" dt="2023-09-12T18:12:37.591" v="60" actId="14100"/>
          <ac:spMkLst>
            <pc:docMk/>
            <pc:sldMk cId="1013116831" sldId="282"/>
            <ac:spMk id="3" creationId="{1EFCFDD4-464F-426F-B17B-2B6E6F935A9C}"/>
          </ac:spMkLst>
        </pc:spChg>
      </pc:sldChg>
      <pc:sldChg chg="modSp mod">
        <pc:chgData name="Juliette Taylor" userId="1751eade-a80a-470c-ab73-7a77f2cf91db" providerId="ADAL" clId="{02B6D229-7058-40A1-9A19-984F60607383}" dt="2023-09-12T18:14:48.681" v="79" actId="123"/>
        <pc:sldMkLst>
          <pc:docMk/>
          <pc:sldMk cId="2774298720" sldId="288"/>
        </pc:sldMkLst>
        <pc:spChg chg="mod">
          <ac:chgData name="Juliette Taylor" userId="1751eade-a80a-470c-ab73-7a77f2cf91db" providerId="ADAL" clId="{02B6D229-7058-40A1-9A19-984F60607383}" dt="2023-09-12T18:14:48.681" v="79" actId="123"/>
          <ac:spMkLst>
            <pc:docMk/>
            <pc:sldMk cId="2774298720" sldId="288"/>
            <ac:spMk id="3" creationId="{763925C0-90CD-A5E7-6D59-110860F4F8F1}"/>
          </ac:spMkLst>
        </pc:spChg>
      </pc:sldChg>
      <pc:sldChg chg="modSp mod">
        <pc:chgData name="Juliette Taylor" userId="1751eade-a80a-470c-ab73-7a77f2cf91db" providerId="ADAL" clId="{02B6D229-7058-40A1-9A19-984F60607383}" dt="2023-09-12T18:14:39.849" v="78" actId="20577"/>
        <pc:sldMkLst>
          <pc:docMk/>
          <pc:sldMk cId="1680515083" sldId="289"/>
        </pc:sldMkLst>
        <pc:spChg chg="mod">
          <ac:chgData name="Juliette Taylor" userId="1751eade-a80a-470c-ab73-7a77f2cf91db" providerId="ADAL" clId="{02B6D229-7058-40A1-9A19-984F60607383}" dt="2023-09-12T18:14:39.849" v="78" actId="20577"/>
          <ac:spMkLst>
            <pc:docMk/>
            <pc:sldMk cId="1680515083" sldId="289"/>
            <ac:spMk id="3" creationId="{8F14A6D8-2FBF-BD77-361E-EAF48DF7A2EC}"/>
          </ac:spMkLst>
        </pc:spChg>
      </pc:sldChg>
      <pc:sldChg chg="modSp modNotesTx">
        <pc:chgData name="Juliette Taylor" userId="1751eade-a80a-470c-ab73-7a77f2cf91db" providerId="ADAL" clId="{02B6D229-7058-40A1-9A19-984F60607383}" dt="2023-09-12T18:11:35.021" v="53" actId="13244"/>
        <pc:sldMkLst>
          <pc:docMk/>
          <pc:sldMk cId="3670552723" sldId="291"/>
        </pc:sldMkLst>
        <pc:picChg chg="mod">
          <ac:chgData name="Juliette Taylor" userId="1751eade-a80a-470c-ab73-7a77f2cf91db" providerId="ADAL" clId="{02B6D229-7058-40A1-9A19-984F60607383}" dt="2023-09-12T18:11:35.021" v="53" actId="13244"/>
          <ac:picMkLst>
            <pc:docMk/>
            <pc:sldMk cId="3670552723" sldId="291"/>
            <ac:picMk id="7" creationId="{2AE217BD-F559-AA56-8219-FF30334E5C58}"/>
          </ac:picMkLst>
        </pc:picChg>
      </pc:sldChg>
      <pc:sldChg chg="modSp mod">
        <pc:chgData name="Juliette Taylor" userId="1751eade-a80a-470c-ab73-7a77f2cf91db" providerId="ADAL" clId="{02B6D229-7058-40A1-9A19-984F60607383}" dt="2023-09-12T18:53:27.037" v="82" actId="1076"/>
        <pc:sldMkLst>
          <pc:docMk/>
          <pc:sldMk cId="2031394029" sldId="300"/>
        </pc:sldMkLst>
        <pc:spChg chg="mod">
          <ac:chgData name="Juliette Taylor" userId="1751eade-a80a-470c-ab73-7a77f2cf91db" providerId="ADAL" clId="{02B6D229-7058-40A1-9A19-984F60607383}" dt="2023-09-12T18:53:27.037" v="82" actId="1076"/>
          <ac:spMkLst>
            <pc:docMk/>
            <pc:sldMk cId="2031394029" sldId="300"/>
            <ac:spMk id="3" creationId="{C42C4E53-6986-902D-133A-420D45663422}"/>
          </ac:spMkLst>
        </pc:spChg>
      </pc:sldChg>
      <pc:sldChg chg="modSp mod">
        <pc:chgData name="Juliette Taylor" userId="1751eade-a80a-470c-ab73-7a77f2cf91db" providerId="ADAL" clId="{02B6D229-7058-40A1-9A19-984F60607383}" dt="2023-09-12T18:53:21.778" v="81" actId="1076"/>
        <pc:sldMkLst>
          <pc:docMk/>
          <pc:sldMk cId="1601406413" sldId="302"/>
        </pc:sldMkLst>
        <pc:spChg chg="mod">
          <ac:chgData name="Juliette Taylor" userId="1751eade-a80a-470c-ab73-7a77f2cf91db" providerId="ADAL" clId="{02B6D229-7058-40A1-9A19-984F60607383}" dt="2023-09-12T18:53:21.778" v="81" actId="1076"/>
          <ac:spMkLst>
            <pc:docMk/>
            <pc:sldMk cId="1601406413" sldId="302"/>
            <ac:spMk id="3" creationId="{C42C4E53-6986-902D-133A-420D45663422}"/>
          </ac:spMkLst>
        </pc:spChg>
      </pc:sldChg>
      <pc:sldChg chg="modSp mod">
        <pc:chgData name="Juliette Taylor" userId="1751eade-a80a-470c-ab73-7a77f2cf91db" providerId="ADAL" clId="{02B6D229-7058-40A1-9A19-984F60607383}" dt="2023-09-12T18:12:47.780" v="63" actId="14100"/>
        <pc:sldMkLst>
          <pc:docMk/>
          <pc:sldMk cId="3223211446" sldId="305"/>
        </pc:sldMkLst>
        <pc:spChg chg="mod">
          <ac:chgData name="Juliette Taylor" userId="1751eade-a80a-470c-ab73-7a77f2cf91db" providerId="ADAL" clId="{02B6D229-7058-40A1-9A19-984F60607383}" dt="2023-09-12T18:12:47.780" v="63" actId="14100"/>
          <ac:spMkLst>
            <pc:docMk/>
            <pc:sldMk cId="3223211446" sldId="305"/>
            <ac:spMk id="3" creationId="{C42C4E53-6986-902D-133A-420D45663422}"/>
          </ac:spMkLst>
        </pc:spChg>
      </pc:sldChg>
    </pc:docChg>
  </pc:docChgLst>
  <pc:docChgLst>
    <pc:chgData name="Sarah Raisanen" userId="S::viewconference_live.co.uk#ext#@rnib.org.uk::906b526a-c205-489d-9086-49b09dd66414" providerId="AD" clId="Web-{31E217CC-59E0-2E60-C75F-7F060F10118E}"/>
    <pc:docChg chg="modSld">
      <pc:chgData name="Sarah Raisanen" userId="S::viewconference_live.co.uk#ext#@rnib.org.uk::906b526a-c205-489d-9086-49b09dd66414" providerId="AD" clId="Web-{31E217CC-59E0-2E60-C75F-7F060F10118E}" dt="2023-07-21T10:53:29.467" v="8"/>
      <pc:docMkLst>
        <pc:docMk/>
      </pc:docMkLst>
      <pc:sldChg chg="modNotes">
        <pc:chgData name="Sarah Raisanen" userId="S::viewconference_live.co.uk#ext#@rnib.org.uk::906b526a-c205-489d-9086-49b09dd66414" providerId="AD" clId="Web-{31E217CC-59E0-2E60-C75F-7F060F10118E}" dt="2023-07-21T10:53:29.467" v="8"/>
        <pc:sldMkLst>
          <pc:docMk/>
          <pc:sldMk cId="2774298720" sldId="288"/>
        </pc:sldMkLst>
      </pc:sldChg>
      <pc:sldChg chg="modNotes">
        <pc:chgData name="Sarah Raisanen" userId="S::viewconference_live.co.uk#ext#@rnib.org.uk::906b526a-c205-489d-9086-49b09dd66414" providerId="AD" clId="Web-{31E217CC-59E0-2E60-C75F-7F060F10118E}" dt="2023-07-21T10:53:23.888" v="6"/>
        <pc:sldMkLst>
          <pc:docMk/>
          <pc:sldMk cId="1680515083" sldId="289"/>
        </pc:sldMkLst>
      </pc:sldChg>
      <pc:sldChg chg="modNotes">
        <pc:chgData name="Sarah Raisanen" userId="S::viewconference_live.co.uk#ext#@rnib.org.uk::906b526a-c205-489d-9086-49b09dd66414" providerId="AD" clId="Web-{31E217CC-59E0-2E60-C75F-7F060F10118E}" dt="2023-07-21T10:53:05.043" v="1"/>
        <pc:sldMkLst>
          <pc:docMk/>
          <pc:sldMk cId="4201890573" sldId="303"/>
        </pc:sldMkLst>
      </pc:sldChg>
      <pc:sldChg chg="modNotes">
        <pc:chgData name="Sarah Raisanen" userId="S::viewconference_live.co.uk#ext#@rnib.org.uk::906b526a-c205-489d-9086-49b09dd66414" providerId="AD" clId="Web-{31E217CC-59E0-2E60-C75F-7F060F10118E}" dt="2023-07-21T10:52:04.789" v="0"/>
        <pc:sldMkLst>
          <pc:docMk/>
          <pc:sldMk cId="3223211446" sldId="305"/>
        </pc:sldMkLst>
      </pc:sldChg>
    </pc:docChg>
  </pc:docChgLst>
  <pc:docChgLst>
    <pc:chgData name="Sarah Raisanen" userId="S::viewconference_live.co.uk#ext#@rnib.org.uk::906b526a-c205-489d-9086-49b09dd66414" providerId="AD" clId="Web-{D0D64E7D-E70E-CC8A-7132-3DA852B44203}"/>
    <pc:docChg chg="modSld">
      <pc:chgData name="Sarah Raisanen" userId="S::viewconference_live.co.uk#ext#@rnib.org.uk::906b526a-c205-489d-9086-49b09dd66414" providerId="AD" clId="Web-{D0D64E7D-E70E-CC8A-7132-3DA852B44203}" dt="2023-08-22T11:55:44.461" v="1" actId="20577"/>
      <pc:docMkLst>
        <pc:docMk/>
      </pc:docMkLst>
      <pc:sldChg chg="modSp">
        <pc:chgData name="Sarah Raisanen" userId="S::viewconference_live.co.uk#ext#@rnib.org.uk::906b526a-c205-489d-9086-49b09dd66414" providerId="AD" clId="Web-{D0D64E7D-E70E-CC8A-7132-3DA852B44203}" dt="2023-08-22T11:55:44.461" v="1" actId="20577"/>
        <pc:sldMkLst>
          <pc:docMk/>
          <pc:sldMk cId="941776324" sldId="283"/>
        </pc:sldMkLst>
        <pc:spChg chg="mod">
          <ac:chgData name="Sarah Raisanen" userId="S::viewconference_live.co.uk#ext#@rnib.org.uk::906b526a-c205-489d-9086-49b09dd66414" providerId="AD" clId="Web-{D0D64E7D-E70E-CC8A-7132-3DA852B44203}" dt="2023-08-22T11:55:44.461" v="1" actId="20577"/>
          <ac:spMkLst>
            <pc:docMk/>
            <pc:sldMk cId="941776324" sldId="283"/>
            <ac:spMk id="3" creationId="{C42C4E53-6986-902D-133A-420D45663422}"/>
          </ac:spMkLst>
        </pc:spChg>
      </pc:sldChg>
    </pc:docChg>
  </pc:docChgLst>
  <pc:docChgLst>
    <pc:chgData name="Sarah Raisanen" userId="S::viewconference_live.co.uk#ext#@rnib.org.uk::906b526a-c205-489d-9086-49b09dd66414" providerId="AD" clId="Web-{2E85895A-78B8-6259-FFED-BC764423B134}"/>
    <pc:docChg chg="modSld">
      <pc:chgData name="Sarah Raisanen" userId="S::viewconference_live.co.uk#ext#@rnib.org.uk::906b526a-c205-489d-9086-49b09dd66414" providerId="AD" clId="Web-{2E85895A-78B8-6259-FFED-BC764423B134}" dt="2023-08-24T12:46:42.705" v="39" actId="20577"/>
      <pc:docMkLst>
        <pc:docMk/>
      </pc:docMkLst>
      <pc:sldChg chg="modSp">
        <pc:chgData name="Sarah Raisanen" userId="S::viewconference_live.co.uk#ext#@rnib.org.uk::906b526a-c205-489d-9086-49b09dd66414" providerId="AD" clId="Web-{2E85895A-78B8-6259-FFED-BC764423B134}" dt="2023-08-24T12:46:42.705" v="39" actId="20577"/>
        <pc:sldMkLst>
          <pc:docMk/>
          <pc:sldMk cId="941776324" sldId="283"/>
        </pc:sldMkLst>
        <pc:spChg chg="mod">
          <ac:chgData name="Sarah Raisanen" userId="S::viewconference_live.co.uk#ext#@rnib.org.uk::906b526a-c205-489d-9086-49b09dd66414" providerId="AD" clId="Web-{2E85895A-78B8-6259-FFED-BC764423B134}" dt="2023-08-24T12:46:42.705" v="39" actId="20577"/>
          <ac:spMkLst>
            <pc:docMk/>
            <pc:sldMk cId="941776324" sldId="283"/>
            <ac:spMk id="3" creationId="{C42C4E53-6986-902D-133A-420D45663422}"/>
          </ac:spMkLst>
        </pc:spChg>
      </pc:sldChg>
    </pc:docChg>
  </pc:docChgLst>
  <pc:docChgLst>
    <pc:chgData name="Linda James" userId="80218d6f-7c44-4d8e-b95c-06dddfb71ab5" providerId="ADAL" clId="{2E2B5A4B-613F-43EC-940D-2386D06B1A25}"/>
    <pc:docChg chg="custSel modSld">
      <pc:chgData name="Linda James" userId="80218d6f-7c44-4d8e-b95c-06dddfb71ab5" providerId="ADAL" clId="{2E2B5A4B-613F-43EC-940D-2386D06B1A25}" dt="2023-01-31T15:10:26.108" v="2434"/>
      <pc:docMkLst>
        <pc:docMk/>
      </pc:docMkLst>
      <pc:sldChg chg="addCm">
        <pc:chgData name="Linda James" userId="80218d6f-7c44-4d8e-b95c-06dddfb71ab5" providerId="ADAL" clId="{2E2B5A4B-613F-43EC-940D-2386D06B1A25}" dt="2023-01-31T13:31:20.814" v="6"/>
        <pc:sldMkLst>
          <pc:docMk/>
          <pc:sldMk cId="1492083113" sldId="257"/>
        </pc:sldMkLst>
      </pc:sldChg>
      <pc:sldChg chg="addCm">
        <pc:chgData name="Linda James" userId="80218d6f-7c44-4d8e-b95c-06dddfb71ab5" providerId="ADAL" clId="{2E2B5A4B-613F-43EC-940D-2386D06B1A25}" dt="2023-01-31T13:31:49.370" v="7"/>
        <pc:sldMkLst>
          <pc:docMk/>
          <pc:sldMk cId="313652306" sldId="258"/>
        </pc:sldMkLst>
      </pc:sldChg>
      <pc:sldChg chg="modCm">
        <pc:chgData name="Linda James" userId="80218d6f-7c44-4d8e-b95c-06dddfb71ab5" providerId="ADAL" clId="{2E2B5A4B-613F-43EC-940D-2386D06B1A25}" dt="2023-01-31T13:26:59.883" v="5"/>
        <pc:sldMkLst>
          <pc:docMk/>
          <pc:sldMk cId="3333881574" sldId="261"/>
        </pc:sldMkLst>
      </pc:sldChg>
      <pc:sldChg chg="modNotesTx">
        <pc:chgData name="Linda James" userId="80218d6f-7c44-4d8e-b95c-06dddfb71ab5" providerId="ADAL" clId="{2E2B5A4B-613F-43EC-940D-2386D06B1A25}" dt="2023-01-31T13:26:06.938" v="3" actId="20577"/>
        <pc:sldMkLst>
          <pc:docMk/>
          <pc:sldMk cId="0" sldId="265"/>
        </pc:sldMkLst>
      </pc:sldChg>
      <pc:sldChg chg="modCm">
        <pc:chgData name="Linda James" userId="80218d6f-7c44-4d8e-b95c-06dddfb71ab5" providerId="ADAL" clId="{2E2B5A4B-613F-43EC-940D-2386D06B1A25}" dt="2023-01-31T14:10:00.940" v="2431"/>
        <pc:sldMkLst>
          <pc:docMk/>
          <pc:sldMk cId="1013116831" sldId="282"/>
        </pc:sldMkLst>
      </pc:sldChg>
      <pc:sldChg chg="addCm">
        <pc:chgData name="Linda James" userId="80218d6f-7c44-4d8e-b95c-06dddfb71ab5" providerId="ADAL" clId="{2E2B5A4B-613F-43EC-940D-2386D06B1A25}" dt="2023-01-31T13:25:52.191" v="0"/>
        <pc:sldMkLst>
          <pc:docMk/>
          <pc:sldMk cId="3670552723" sldId="291"/>
        </pc:sldMkLst>
      </pc:sldChg>
      <pc:sldChg chg="addCm">
        <pc:chgData name="Linda James" userId="80218d6f-7c44-4d8e-b95c-06dddfb71ab5" providerId="ADAL" clId="{2E2B5A4B-613F-43EC-940D-2386D06B1A25}" dt="2023-01-31T14:17:44.870" v="2432"/>
        <pc:sldMkLst>
          <pc:docMk/>
          <pc:sldMk cId="641544066" sldId="295"/>
        </pc:sldMkLst>
      </pc:sldChg>
      <pc:sldChg chg="addCm modCm">
        <pc:chgData name="Linda James" userId="80218d6f-7c44-4d8e-b95c-06dddfb71ab5" providerId="ADAL" clId="{2E2B5A4B-613F-43EC-940D-2386D06B1A25}" dt="2023-01-31T15:10:26.108" v="2434"/>
        <pc:sldMkLst>
          <pc:docMk/>
          <pc:sldMk cId="518958494" sldId="299"/>
        </pc:sldMkLst>
      </pc:sldChg>
      <pc:sldChg chg="modCm modNotesTx">
        <pc:chgData name="Linda James" userId="80218d6f-7c44-4d8e-b95c-06dddfb71ab5" providerId="ADAL" clId="{2E2B5A4B-613F-43EC-940D-2386D06B1A25}" dt="2023-01-31T13:59:05.417" v="2428" actId="20577"/>
        <pc:sldMkLst>
          <pc:docMk/>
          <pc:sldMk cId="4201890573" sldId="303"/>
        </pc:sldMkLst>
      </pc:sldChg>
      <pc:sldChg chg="modCm modNotesTx">
        <pc:chgData name="Linda James" userId="80218d6f-7c44-4d8e-b95c-06dddfb71ab5" providerId="ADAL" clId="{2E2B5A4B-613F-43EC-940D-2386D06B1A25}" dt="2023-01-31T13:50:46.107" v="1351" actId="20577"/>
        <pc:sldMkLst>
          <pc:docMk/>
          <pc:sldMk cId="1055716462" sldId="304"/>
        </pc:sldMkLst>
      </pc:sldChg>
    </pc:docChg>
  </pc:docChgLst>
  <pc:docChgLst>
    <pc:chgData name="Linda James" userId="80218d6f-7c44-4d8e-b95c-06dddfb71ab5" providerId="ADAL" clId="{26A9F1AE-20C0-4D67-BCAF-E107765F80CB}"/>
    <pc:docChg chg="">
      <pc:chgData name="Linda James" userId="80218d6f-7c44-4d8e-b95c-06dddfb71ab5" providerId="ADAL" clId="{26A9F1AE-20C0-4D67-BCAF-E107765F80CB}" dt="2023-02-01T16:42:34.490" v="0"/>
      <pc:docMkLst>
        <pc:docMk/>
      </pc:docMkLst>
      <pc:sldChg chg="delCm">
        <pc:chgData name="Linda James" userId="80218d6f-7c44-4d8e-b95c-06dddfb71ab5" providerId="ADAL" clId="{26A9F1AE-20C0-4D67-BCAF-E107765F80CB}" dt="2023-02-01T16:42:34.490" v="0"/>
        <pc:sldMkLst>
          <pc:docMk/>
          <pc:sldMk cId="518958494" sldId="299"/>
        </pc:sldMkLst>
      </pc:sldChg>
    </pc:docChg>
  </pc:docChgLst>
  <pc:docChgLst>
    <pc:chgData name="Sarah Raisanen" userId="S::viewconference_live.co.uk#ext#@rnib.org.uk::906b526a-c205-489d-9086-49b09dd66414" providerId="AD" clId="Web-{1097495C-CC77-FD93-076F-1375D6DB8A50}"/>
    <pc:docChg chg="modSld">
      <pc:chgData name="Sarah Raisanen" userId="S::viewconference_live.co.uk#ext#@rnib.org.uk::906b526a-c205-489d-9086-49b09dd66414" providerId="AD" clId="Web-{1097495C-CC77-FD93-076F-1375D6DB8A50}" dt="2023-07-18T14:56:11.079" v="5"/>
      <pc:docMkLst>
        <pc:docMk/>
      </pc:docMkLst>
      <pc:sldChg chg="modNotes">
        <pc:chgData name="Sarah Raisanen" userId="S::viewconference_live.co.uk#ext#@rnib.org.uk::906b526a-c205-489d-9086-49b09dd66414" providerId="AD" clId="Web-{1097495C-CC77-FD93-076F-1375D6DB8A50}" dt="2023-07-18T14:56:11.079" v="5"/>
        <pc:sldMkLst>
          <pc:docMk/>
          <pc:sldMk cId="1492083113" sldId="257"/>
        </pc:sldMkLst>
      </pc:sldChg>
      <pc:sldChg chg="modSp modNotes">
        <pc:chgData name="Sarah Raisanen" userId="S::viewconference_live.co.uk#ext#@rnib.org.uk::906b526a-c205-489d-9086-49b09dd66414" providerId="AD" clId="Web-{1097495C-CC77-FD93-076F-1375D6DB8A50}" dt="2023-07-18T14:55:45.375" v="4" actId="20577"/>
        <pc:sldMkLst>
          <pc:docMk/>
          <pc:sldMk cId="588331539" sldId="269"/>
        </pc:sldMkLst>
        <pc:spChg chg="mod">
          <ac:chgData name="Sarah Raisanen" userId="S::viewconference_live.co.uk#ext#@rnib.org.uk::906b526a-c205-489d-9086-49b09dd66414" providerId="AD" clId="Web-{1097495C-CC77-FD93-076F-1375D6DB8A50}" dt="2023-07-18T14:55:45.375" v="4" actId="20577"/>
          <ac:spMkLst>
            <pc:docMk/>
            <pc:sldMk cId="588331539" sldId="269"/>
            <ac:spMk id="3" creationId="{C47FEBBB-19F8-D15E-B5EE-154031F5FCCA}"/>
          </ac:spMkLst>
        </pc:spChg>
      </pc:sldChg>
    </pc:docChg>
  </pc:docChgLst>
  <pc:docChgLst>
    <pc:chgData name="Linda James" userId="S::linda.james@rnib.org.uk::80218d6f-7c44-4d8e-b95c-06dddfb71ab5" providerId="AD" clId="Web-{00C67068-7617-6A20-D451-10D00B238776}"/>
    <pc:docChg chg="sldOrd">
      <pc:chgData name="Linda James" userId="S::linda.james@rnib.org.uk::80218d6f-7c44-4d8e-b95c-06dddfb71ab5" providerId="AD" clId="Web-{00C67068-7617-6A20-D451-10D00B238776}" dt="2023-07-05T12:45:10.441" v="1"/>
      <pc:docMkLst>
        <pc:docMk/>
      </pc:docMkLst>
      <pc:sldChg chg="ord">
        <pc:chgData name="Linda James" userId="S::linda.james@rnib.org.uk::80218d6f-7c44-4d8e-b95c-06dddfb71ab5" providerId="AD" clId="Web-{00C67068-7617-6A20-D451-10D00B238776}" dt="2023-07-05T12:45:10.441" v="1"/>
        <pc:sldMkLst>
          <pc:docMk/>
          <pc:sldMk cId="1680515083" sldId="289"/>
        </pc:sldMkLst>
      </pc:sldChg>
    </pc:docChg>
  </pc:docChgLst>
  <pc:docChgLst>
    <pc:chgData name="Linda James" userId="80218d6f-7c44-4d8e-b95c-06dddfb71ab5" providerId="ADAL" clId="{2665BFA0-9668-4600-BB59-50D993BBD65C}"/>
    <pc:docChg chg="undo custSel addSld delSld modSld sldOrd">
      <pc:chgData name="Linda James" userId="80218d6f-7c44-4d8e-b95c-06dddfb71ab5" providerId="ADAL" clId="{2665BFA0-9668-4600-BB59-50D993BBD65C}" dt="2023-01-15T18:17:35.587" v="15506" actId="20577"/>
      <pc:docMkLst>
        <pc:docMk/>
      </pc:docMkLst>
      <pc:sldChg chg="add del">
        <pc:chgData name="Linda James" userId="80218d6f-7c44-4d8e-b95c-06dddfb71ab5" providerId="ADAL" clId="{2665BFA0-9668-4600-BB59-50D993BBD65C}" dt="2023-01-13T13:56:30.264" v="2" actId="2696"/>
        <pc:sldMkLst>
          <pc:docMk/>
          <pc:sldMk cId="2346869317" sldId="256"/>
        </pc:sldMkLst>
      </pc:sldChg>
      <pc:sldChg chg="modSp mod addCm modCm modNotes">
        <pc:chgData name="Linda James" userId="80218d6f-7c44-4d8e-b95c-06dddfb71ab5" providerId="ADAL" clId="{2665BFA0-9668-4600-BB59-50D993BBD65C}" dt="2023-01-15T17:33:37.723" v="13062"/>
        <pc:sldMkLst>
          <pc:docMk/>
          <pc:sldMk cId="1492083113" sldId="257"/>
        </pc:sldMkLst>
        <pc:spChg chg="mod">
          <ac:chgData name="Linda James" userId="80218d6f-7c44-4d8e-b95c-06dddfb71ab5" providerId="ADAL" clId="{2665BFA0-9668-4600-BB59-50D993BBD65C}" dt="2023-01-14T13:43:26.860" v="7431" actId="20577"/>
          <ac:spMkLst>
            <pc:docMk/>
            <pc:sldMk cId="1492083113" sldId="257"/>
            <ac:spMk id="3" creationId="{7C2C03E8-EBA3-BDBE-0065-18A8A57F2358}"/>
          </ac:spMkLst>
        </pc:spChg>
      </pc:sldChg>
      <pc:sldChg chg="ord addCm modNotes modNotesTx">
        <pc:chgData name="Linda James" userId="80218d6f-7c44-4d8e-b95c-06dddfb71ab5" providerId="ADAL" clId="{2665BFA0-9668-4600-BB59-50D993BBD65C}" dt="2023-01-15T17:46:40.213" v="13703"/>
        <pc:sldMkLst>
          <pc:docMk/>
          <pc:sldMk cId="313652306" sldId="258"/>
        </pc:sldMkLst>
      </pc:sldChg>
      <pc:sldChg chg="del">
        <pc:chgData name="Linda James" userId="80218d6f-7c44-4d8e-b95c-06dddfb71ab5" providerId="ADAL" clId="{2665BFA0-9668-4600-BB59-50D993BBD65C}" dt="2023-01-14T13:56:57.553" v="8327" actId="2696"/>
        <pc:sldMkLst>
          <pc:docMk/>
          <pc:sldMk cId="1459307794" sldId="261"/>
        </pc:sldMkLst>
      </pc:sldChg>
      <pc:sldChg chg="modSp mod ord modCm modNotes">
        <pc:chgData name="Linda James" userId="80218d6f-7c44-4d8e-b95c-06dddfb71ab5" providerId="ADAL" clId="{2665BFA0-9668-4600-BB59-50D993BBD65C}" dt="2023-01-13T16:08:53.159" v="3566" actId="1076"/>
        <pc:sldMkLst>
          <pc:docMk/>
          <pc:sldMk cId="0" sldId="262"/>
        </pc:sldMkLst>
        <pc:picChg chg="mod">
          <ac:chgData name="Linda James" userId="80218d6f-7c44-4d8e-b95c-06dddfb71ab5" providerId="ADAL" clId="{2665BFA0-9668-4600-BB59-50D993BBD65C}" dt="2023-01-13T16:08:53.159" v="3566" actId="1076"/>
          <ac:picMkLst>
            <pc:docMk/>
            <pc:sldMk cId="0" sldId="262"/>
            <ac:picMk id="125" creationId="{00000000-0000-0000-0000-000000000000}"/>
          </ac:picMkLst>
        </pc:picChg>
      </pc:sldChg>
      <pc:sldChg chg="modSp mod modCm modNotes">
        <pc:chgData name="Linda James" userId="80218d6f-7c44-4d8e-b95c-06dddfb71ab5" providerId="ADAL" clId="{2665BFA0-9668-4600-BB59-50D993BBD65C}" dt="2023-01-15T17:31:30.851" v="13060" actId="20577"/>
        <pc:sldMkLst>
          <pc:docMk/>
          <pc:sldMk cId="0" sldId="265"/>
        </pc:sldMkLst>
        <pc:spChg chg="mod">
          <ac:chgData name="Linda James" userId="80218d6f-7c44-4d8e-b95c-06dddfb71ab5" providerId="ADAL" clId="{2665BFA0-9668-4600-BB59-50D993BBD65C}" dt="2023-01-13T13:59:14.239" v="65" actId="20577"/>
          <ac:spMkLst>
            <pc:docMk/>
            <pc:sldMk cId="0" sldId="265"/>
            <ac:spMk id="66" creationId="{00000000-0000-0000-0000-000000000000}"/>
          </ac:spMkLst>
        </pc:spChg>
      </pc:sldChg>
      <pc:sldChg chg="modSp mod ord modNotes">
        <pc:chgData name="Linda James" userId="80218d6f-7c44-4d8e-b95c-06dddfb71ab5" providerId="ADAL" clId="{2665BFA0-9668-4600-BB59-50D993BBD65C}" dt="2023-01-15T18:12:36.557" v="15388" actId="20577"/>
        <pc:sldMkLst>
          <pc:docMk/>
          <pc:sldMk cId="3750988662" sldId="267"/>
        </pc:sldMkLst>
        <pc:spChg chg="mod">
          <ac:chgData name="Linda James" userId="80218d6f-7c44-4d8e-b95c-06dddfb71ab5" providerId="ADAL" clId="{2665BFA0-9668-4600-BB59-50D993BBD65C}" dt="2023-01-15T18:12:36.557" v="15388" actId="20577"/>
          <ac:spMkLst>
            <pc:docMk/>
            <pc:sldMk cId="3750988662" sldId="267"/>
            <ac:spMk id="2" creationId="{9F4C66D0-3F07-EB44-11A2-A96C028CAEA1}"/>
          </ac:spMkLst>
        </pc:spChg>
      </pc:sldChg>
      <pc:sldChg chg="modCm modNotes modNotesTx">
        <pc:chgData name="Linda James" userId="80218d6f-7c44-4d8e-b95c-06dddfb71ab5" providerId="ADAL" clId="{2665BFA0-9668-4600-BB59-50D993BBD65C}" dt="2023-01-14T13:45:03.313" v="7474" actId="20577"/>
        <pc:sldMkLst>
          <pc:docMk/>
          <pc:sldMk cId="588331539" sldId="269"/>
        </pc:sldMkLst>
      </pc:sldChg>
      <pc:sldChg chg="del">
        <pc:chgData name="Linda James" userId="80218d6f-7c44-4d8e-b95c-06dddfb71ab5" providerId="ADAL" clId="{2665BFA0-9668-4600-BB59-50D993BBD65C}" dt="2023-01-14T13:57:06.588" v="8328" actId="2696"/>
        <pc:sldMkLst>
          <pc:docMk/>
          <pc:sldMk cId="736953114" sldId="281"/>
        </pc:sldMkLst>
      </pc:sldChg>
      <pc:sldChg chg="modSp mod addCm modNotes">
        <pc:chgData name="Linda James" userId="80218d6f-7c44-4d8e-b95c-06dddfb71ab5" providerId="ADAL" clId="{2665BFA0-9668-4600-BB59-50D993BBD65C}" dt="2023-01-15T18:14:24.597" v="15389" actId="20577"/>
        <pc:sldMkLst>
          <pc:docMk/>
          <pc:sldMk cId="1013116831" sldId="282"/>
        </pc:sldMkLst>
        <pc:spChg chg="mod">
          <ac:chgData name="Linda James" userId="80218d6f-7c44-4d8e-b95c-06dddfb71ab5" providerId="ADAL" clId="{2665BFA0-9668-4600-BB59-50D993BBD65C}" dt="2023-01-15T17:55:21.520" v="13821"/>
          <ac:spMkLst>
            <pc:docMk/>
            <pc:sldMk cId="1013116831" sldId="282"/>
            <ac:spMk id="2" creationId="{B37C67CC-767A-3ED4-EBFA-434E8902BB28}"/>
          </ac:spMkLst>
        </pc:spChg>
      </pc:sldChg>
      <pc:sldChg chg="modSp mod modNotes modNotesTx">
        <pc:chgData name="Linda James" userId="80218d6f-7c44-4d8e-b95c-06dddfb71ab5" providerId="ADAL" clId="{2665BFA0-9668-4600-BB59-50D993BBD65C}" dt="2023-01-14T14:16:02.341" v="9441" actId="20577"/>
        <pc:sldMkLst>
          <pc:docMk/>
          <pc:sldMk cId="941776324" sldId="283"/>
        </pc:sldMkLst>
        <pc:spChg chg="mod">
          <ac:chgData name="Linda James" userId="80218d6f-7c44-4d8e-b95c-06dddfb71ab5" providerId="ADAL" clId="{2665BFA0-9668-4600-BB59-50D993BBD65C}" dt="2023-01-14T13:58:15.251" v="8347" actId="20577"/>
          <ac:spMkLst>
            <pc:docMk/>
            <pc:sldMk cId="941776324" sldId="283"/>
            <ac:spMk id="3" creationId="{C42C4E53-6986-902D-133A-420D45663422}"/>
          </ac:spMkLst>
        </pc:spChg>
      </pc:sldChg>
      <pc:sldChg chg="modSp mod ord modNotes">
        <pc:chgData name="Linda James" userId="80218d6f-7c44-4d8e-b95c-06dddfb71ab5" providerId="ADAL" clId="{2665BFA0-9668-4600-BB59-50D993BBD65C}" dt="2023-01-15T18:10:25.222" v="15342"/>
        <pc:sldMkLst>
          <pc:docMk/>
          <pc:sldMk cId="2159272230" sldId="284"/>
        </pc:sldMkLst>
        <pc:spChg chg="mod">
          <ac:chgData name="Linda James" userId="80218d6f-7c44-4d8e-b95c-06dddfb71ab5" providerId="ADAL" clId="{2665BFA0-9668-4600-BB59-50D993BBD65C}" dt="2023-01-13T15:02:39.192" v="2212" actId="20577"/>
          <ac:spMkLst>
            <pc:docMk/>
            <pc:sldMk cId="2159272230" sldId="284"/>
            <ac:spMk id="3" creationId="{A9340DEE-561B-1235-5D2A-571816EF73BA}"/>
          </ac:spMkLst>
        </pc:spChg>
      </pc:sldChg>
      <pc:sldChg chg="modSp mod ord">
        <pc:chgData name="Linda James" userId="80218d6f-7c44-4d8e-b95c-06dddfb71ab5" providerId="ADAL" clId="{2665BFA0-9668-4600-BB59-50D993BBD65C}" dt="2023-01-15T18:11:53.514" v="15369" actId="20577"/>
        <pc:sldMkLst>
          <pc:docMk/>
          <pc:sldMk cId="1267364647" sldId="285"/>
        </pc:sldMkLst>
        <pc:spChg chg="mod">
          <ac:chgData name="Linda James" userId="80218d6f-7c44-4d8e-b95c-06dddfb71ab5" providerId="ADAL" clId="{2665BFA0-9668-4600-BB59-50D993BBD65C}" dt="2023-01-15T18:11:53.514" v="15369" actId="20577"/>
          <ac:spMkLst>
            <pc:docMk/>
            <pc:sldMk cId="1267364647" sldId="285"/>
            <ac:spMk id="2" creationId="{9F4C66D0-3F07-EB44-11A2-A96C028CAEA1}"/>
          </ac:spMkLst>
        </pc:spChg>
      </pc:sldChg>
      <pc:sldChg chg="del">
        <pc:chgData name="Linda James" userId="80218d6f-7c44-4d8e-b95c-06dddfb71ab5" providerId="ADAL" clId="{2665BFA0-9668-4600-BB59-50D993BBD65C}" dt="2023-01-15T17:35:30.368" v="13064" actId="2696"/>
        <pc:sldMkLst>
          <pc:docMk/>
          <pc:sldMk cId="884291698" sldId="286"/>
        </pc:sldMkLst>
      </pc:sldChg>
      <pc:sldChg chg="del">
        <pc:chgData name="Linda James" userId="80218d6f-7c44-4d8e-b95c-06dddfb71ab5" providerId="ADAL" clId="{2665BFA0-9668-4600-BB59-50D993BBD65C}" dt="2023-01-15T17:35:48.240" v="13065" actId="2696"/>
        <pc:sldMkLst>
          <pc:docMk/>
          <pc:sldMk cId="4030701450" sldId="287"/>
        </pc:sldMkLst>
      </pc:sldChg>
      <pc:sldChg chg="modSp mod ord modNotes">
        <pc:chgData name="Linda James" userId="80218d6f-7c44-4d8e-b95c-06dddfb71ab5" providerId="ADAL" clId="{2665BFA0-9668-4600-BB59-50D993BBD65C}" dt="2023-01-15T18:17:35.587" v="15506" actId="20577"/>
        <pc:sldMkLst>
          <pc:docMk/>
          <pc:sldMk cId="1680515083" sldId="289"/>
        </pc:sldMkLst>
        <pc:spChg chg="mod">
          <ac:chgData name="Linda James" userId="80218d6f-7c44-4d8e-b95c-06dddfb71ab5" providerId="ADAL" clId="{2665BFA0-9668-4600-BB59-50D993BBD65C}" dt="2023-01-15T18:08:44.114" v="15218" actId="20577"/>
          <ac:spMkLst>
            <pc:docMk/>
            <pc:sldMk cId="1680515083" sldId="289"/>
            <ac:spMk id="2" creationId="{B3D1E689-83AC-74F5-40EF-8E41CBF3D87D}"/>
          </ac:spMkLst>
        </pc:spChg>
        <pc:spChg chg="mod">
          <ac:chgData name="Linda James" userId="80218d6f-7c44-4d8e-b95c-06dddfb71ab5" providerId="ADAL" clId="{2665BFA0-9668-4600-BB59-50D993BBD65C}" dt="2023-01-13T17:12:27.996" v="6959" actId="20577"/>
          <ac:spMkLst>
            <pc:docMk/>
            <pc:sldMk cId="1680515083" sldId="289"/>
            <ac:spMk id="3" creationId="{8F14A6D8-2FBF-BD77-361E-EAF48DF7A2EC}"/>
          </ac:spMkLst>
        </pc:spChg>
      </pc:sldChg>
      <pc:sldChg chg="del ord">
        <pc:chgData name="Linda James" userId="80218d6f-7c44-4d8e-b95c-06dddfb71ab5" providerId="ADAL" clId="{2665BFA0-9668-4600-BB59-50D993BBD65C}" dt="2023-01-15T17:34:54.337" v="13063" actId="2696"/>
        <pc:sldMkLst>
          <pc:docMk/>
          <pc:sldMk cId="2986971136" sldId="290"/>
        </pc:sldMkLst>
      </pc:sldChg>
      <pc:sldChg chg="delCm modCm modNotes modNotesTx">
        <pc:chgData name="Linda James" userId="80218d6f-7c44-4d8e-b95c-06dddfb71ab5" providerId="ADAL" clId="{2665BFA0-9668-4600-BB59-50D993BBD65C}" dt="2023-01-14T13:43:54.258" v="7432" actId="113"/>
        <pc:sldMkLst>
          <pc:docMk/>
          <pc:sldMk cId="3670552723" sldId="291"/>
        </pc:sldMkLst>
      </pc:sldChg>
      <pc:sldChg chg="addSp delSp modSp new del mod ord">
        <pc:chgData name="Linda James" userId="80218d6f-7c44-4d8e-b95c-06dddfb71ab5" providerId="ADAL" clId="{2665BFA0-9668-4600-BB59-50D993BBD65C}" dt="2023-01-13T16:00:19.732" v="3021" actId="2696"/>
        <pc:sldMkLst>
          <pc:docMk/>
          <pc:sldMk cId="664387728" sldId="292"/>
        </pc:sldMkLst>
        <pc:spChg chg="mod">
          <ac:chgData name="Linda James" userId="80218d6f-7c44-4d8e-b95c-06dddfb71ab5" providerId="ADAL" clId="{2665BFA0-9668-4600-BB59-50D993BBD65C}" dt="2023-01-13T14:10:08.749" v="79" actId="20577"/>
          <ac:spMkLst>
            <pc:docMk/>
            <pc:sldMk cId="664387728" sldId="292"/>
            <ac:spMk id="2" creationId="{8DDF45F3-7AAD-F2D7-4265-D0ADBA9FD2AC}"/>
          </ac:spMkLst>
        </pc:spChg>
        <pc:graphicFrameChg chg="add del mod">
          <ac:chgData name="Linda James" userId="80218d6f-7c44-4d8e-b95c-06dddfb71ab5" providerId="ADAL" clId="{2665BFA0-9668-4600-BB59-50D993BBD65C}" dt="2023-01-13T14:09:57.434" v="75" actId="21"/>
          <ac:graphicFrameMkLst>
            <pc:docMk/>
            <pc:sldMk cId="664387728" sldId="292"/>
            <ac:graphicFrameMk id="3" creationId="{914EFA48-23F1-9A07-7A24-24FEB5648E5C}"/>
          </ac:graphicFrameMkLst>
        </pc:graphicFrameChg>
        <pc:graphicFrameChg chg="add mod">
          <ac:chgData name="Linda James" userId="80218d6f-7c44-4d8e-b95c-06dddfb71ab5" providerId="ADAL" clId="{2665BFA0-9668-4600-BB59-50D993BBD65C}" dt="2023-01-13T14:10:30.942" v="81" actId="14100"/>
          <ac:graphicFrameMkLst>
            <pc:docMk/>
            <pc:sldMk cId="664387728" sldId="292"/>
            <ac:graphicFrameMk id="4" creationId="{566CE7E0-87A9-EA05-C48D-937895F93F4F}"/>
          </ac:graphicFrameMkLst>
        </pc:graphicFrameChg>
      </pc:sldChg>
      <pc:sldChg chg="modSp new del mod ord">
        <pc:chgData name="Linda James" userId="80218d6f-7c44-4d8e-b95c-06dddfb71ab5" providerId="ADAL" clId="{2665BFA0-9668-4600-BB59-50D993BBD65C}" dt="2023-01-13T16:56:14.460" v="6188" actId="2696"/>
        <pc:sldMkLst>
          <pc:docMk/>
          <pc:sldMk cId="1718692313" sldId="293"/>
        </pc:sldMkLst>
        <pc:spChg chg="mod">
          <ac:chgData name="Linda James" userId="80218d6f-7c44-4d8e-b95c-06dddfb71ab5" providerId="ADAL" clId="{2665BFA0-9668-4600-BB59-50D993BBD65C}" dt="2023-01-13T14:44:41.600" v="1030" actId="255"/>
          <ac:spMkLst>
            <pc:docMk/>
            <pc:sldMk cId="1718692313" sldId="293"/>
            <ac:spMk id="2" creationId="{994ED912-3013-A4A6-B764-1115E7F8CD75}"/>
          </ac:spMkLst>
        </pc:spChg>
        <pc:spChg chg="mod">
          <ac:chgData name="Linda James" userId="80218d6f-7c44-4d8e-b95c-06dddfb71ab5" providerId="ADAL" clId="{2665BFA0-9668-4600-BB59-50D993BBD65C}" dt="2023-01-13T16:38:55.066" v="4689" actId="20577"/>
          <ac:spMkLst>
            <pc:docMk/>
            <pc:sldMk cId="1718692313" sldId="293"/>
            <ac:spMk id="3" creationId="{A8A995D6-6D84-0737-F840-39D5A6BAC3AF}"/>
          </ac:spMkLst>
        </pc:spChg>
      </pc:sldChg>
      <pc:sldChg chg="addSp delSp modSp new del mod">
        <pc:chgData name="Linda James" userId="80218d6f-7c44-4d8e-b95c-06dddfb71ab5" providerId="ADAL" clId="{2665BFA0-9668-4600-BB59-50D993BBD65C}" dt="2023-01-13T16:54:32.353" v="6153" actId="2696"/>
        <pc:sldMkLst>
          <pc:docMk/>
          <pc:sldMk cId="3387500795" sldId="294"/>
        </pc:sldMkLst>
        <pc:spChg chg="mod">
          <ac:chgData name="Linda James" userId="80218d6f-7c44-4d8e-b95c-06dddfb71ab5" providerId="ADAL" clId="{2665BFA0-9668-4600-BB59-50D993BBD65C}" dt="2023-01-13T16:40:49.830" v="4912" actId="20577"/>
          <ac:spMkLst>
            <pc:docMk/>
            <pc:sldMk cId="3387500795" sldId="294"/>
            <ac:spMk id="2" creationId="{7D347862-119D-C02E-9DB4-2BDBBA5D73F1}"/>
          </ac:spMkLst>
        </pc:spChg>
        <pc:spChg chg="del mod">
          <ac:chgData name="Linda James" userId="80218d6f-7c44-4d8e-b95c-06dddfb71ab5" providerId="ADAL" clId="{2665BFA0-9668-4600-BB59-50D993BBD65C}" dt="2023-01-13T16:39:14.591" v="4690" actId="3680"/>
          <ac:spMkLst>
            <pc:docMk/>
            <pc:sldMk cId="3387500795" sldId="294"/>
            <ac:spMk id="3" creationId="{A1986012-400E-ED4D-A3DC-C1C11B678A2E}"/>
          </ac:spMkLst>
        </pc:spChg>
        <pc:spChg chg="add del mod">
          <ac:chgData name="Linda James" userId="80218d6f-7c44-4d8e-b95c-06dddfb71ab5" providerId="ADAL" clId="{2665BFA0-9668-4600-BB59-50D993BBD65C}" dt="2023-01-13T16:51:06.716" v="6049" actId="478"/>
          <ac:spMkLst>
            <pc:docMk/>
            <pc:sldMk cId="3387500795" sldId="294"/>
            <ac:spMk id="6" creationId="{22B0EF36-ADBE-5C4F-4E06-1A1B2EC34A3D}"/>
          </ac:spMkLst>
        </pc:spChg>
        <pc:spChg chg="add del mod">
          <ac:chgData name="Linda James" userId="80218d6f-7c44-4d8e-b95c-06dddfb71ab5" providerId="ADAL" clId="{2665BFA0-9668-4600-BB59-50D993BBD65C}" dt="2023-01-13T16:51:38.380" v="6051" actId="21"/>
          <ac:spMkLst>
            <pc:docMk/>
            <pc:sldMk cId="3387500795" sldId="294"/>
            <ac:spMk id="8" creationId="{0640C781-F8E6-193F-DF15-DA9F8966216D}"/>
          </ac:spMkLst>
        </pc:spChg>
        <pc:graphicFrameChg chg="add del mod ord modGraphic">
          <ac:chgData name="Linda James" userId="80218d6f-7c44-4d8e-b95c-06dddfb71ab5" providerId="ADAL" clId="{2665BFA0-9668-4600-BB59-50D993BBD65C}" dt="2023-01-13T16:54:21.171" v="6151" actId="20577"/>
          <ac:graphicFrameMkLst>
            <pc:docMk/>
            <pc:sldMk cId="3387500795" sldId="294"/>
            <ac:graphicFrameMk id="4" creationId="{FAFFECA4-3FE4-A8B9-6F00-40165D9D5343}"/>
          </ac:graphicFrameMkLst>
        </pc:graphicFrameChg>
        <pc:graphicFrameChg chg="del">
          <ac:chgData name="Linda James" userId="80218d6f-7c44-4d8e-b95c-06dddfb71ab5" providerId="ADAL" clId="{2665BFA0-9668-4600-BB59-50D993BBD65C}" dt="2023-01-13T16:52:35.274" v="6055"/>
          <ac:graphicFrameMkLst>
            <pc:docMk/>
            <pc:sldMk cId="3387500795" sldId="294"/>
            <ac:graphicFrameMk id="9" creationId="{A27CCA62-7E6C-F163-6C53-57E6C47C0FD4}"/>
          </ac:graphicFrameMkLst>
        </pc:graphicFrameChg>
      </pc:sldChg>
      <pc:sldChg chg="addSp delSp modSp new mod ord modNotes">
        <pc:chgData name="Linda James" userId="80218d6f-7c44-4d8e-b95c-06dddfb71ab5" providerId="ADAL" clId="{2665BFA0-9668-4600-BB59-50D993BBD65C}" dt="2023-01-15T17:48:29.202" v="13762" actId="20577"/>
        <pc:sldMkLst>
          <pc:docMk/>
          <pc:sldMk cId="641544066" sldId="295"/>
        </pc:sldMkLst>
        <pc:spChg chg="mod">
          <ac:chgData name="Linda James" userId="80218d6f-7c44-4d8e-b95c-06dddfb71ab5" providerId="ADAL" clId="{2665BFA0-9668-4600-BB59-50D993BBD65C}" dt="2023-01-15T17:48:29.202" v="13762" actId="20577"/>
          <ac:spMkLst>
            <pc:docMk/>
            <pc:sldMk cId="641544066" sldId="295"/>
            <ac:spMk id="2" creationId="{C5C8B44E-DAC3-7C86-90C6-6550805FB84E}"/>
          </ac:spMkLst>
        </pc:spChg>
        <pc:spChg chg="del">
          <ac:chgData name="Linda James" userId="80218d6f-7c44-4d8e-b95c-06dddfb71ab5" providerId="ADAL" clId="{2665BFA0-9668-4600-BB59-50D993BBD65C}" dt="2023-01-13T16:52:51.977" v="6057" actId="3680"/>
          <ac:spMkLst>
            <pc:docMk/>
            <pc:sldMk cId="641544066" sldId="295"/>
            <ac:spMk id="3" creationId="{C20E0DE4-A304-0E29-BED3-360CB3F3311A}"/>
          </ac:spMkLst>
        </pc:spChg>
        <pc:spChg chg="add del mod">
          <ac:chgData name="Linda James" userId="80218d6f-7c44-4d8e-b95c-06dddfb71ab5" providerId="ADAL" clId="{2665BFA0-9668-4600-BB59-50D993BBD65C}" dt="2023-01-13T16:53:20.899" v="6059" actId="3680"/>
          <ac:spMkLst>
            <pc:docMk/>
            <pc:sldMk cId="641544066" sldId="295"/>
            <ac:spMk id="6" creationId="{907B658D-9A89-23FF-FCE4-1D14C8C03916}"/>
          </ac:spMkLst>
        </pc:spChg>
        <pc:graphicFrameChg chg="add del mod ord modGraphic">
          <ac:chgData name="Linda James" userId="80218d6f-7c44-4d8e-b95c-06dddfb71ab5" providerId="ADAL" clId="{2665BFA0-9668-4600-BB59-50D993BBD65C}" dt="2023-01-13T16:53:09.167" v="6058" actId="21"/>
          <ac:graphicFrameMkLst>
            <pc:docMk/>
            <pc:sldMk cId="641544066" sldId="295"/>
            <ac:graphicFrameMk id="4" creationId="{877FEF5C-9418-6739-4942-81F56881C52B}"/>
          </ac:graphicFrameMkLst>
        </pc:graphicFrameChg>
        <pc:graphicFrameChg chg="add mod ord modGraphic">
          <ac:chgData name="Linda James" userId="80218d6f-7c44-4d8e-b95c-06dddfb71ab5" providerId="ADAL" clId="{2665BFA0-9668-4600-BB59-50D993BBD65C}" dt="2023-01-14T15:00:33.753" v="10738" actId="14100"/>
          <ac:graphicFrameMkLst>
            <pc:docMk/>
            <pc:sldMk cId="641544066" sldId="295"/>
            <ac:graphicFrameMk id="7" creationId="{80884FBB-16A1-1C79-F909-B229AC39458E}"/>
          </ac:graphicFrameMkLst>
        </pc:graphicFrameChg>
      </pc:sldChg>
      <pc:sldChg chg="new del">
        <pc:chgData name="Linda James" userId="80218d6f-7c44-4d8e-b95c-06dddfb71ab5" providerId="ADAL" clId="{2665BFA0-9668-4600-BB59-50D993BBD65C}" dt="2023-01-14T14:26:16.267" v="9698" actId="2696"/>
        <pc:sldMkLst>
          <pc:docMk/>
          <pc:sldMk cId="66124816" sldId="296"/>
        </pc:sldMkLst>
      </pc:sldChg>
      <pc:sldChg chg="del">
        <pc:chgData name="Linda James" userId="80218d6f-7c44-4d8e-b95c-06dddfb71ab5" providerId="ADAL" clId="{2665BFA0-9668-4600-BB59-50D993BBD65C}" dt="2023-01-13T17:06:30.207" v="6230"/>
        <pc:sldMkLst>
          <pc:docMk/>
          <pc:sldMk cId="1761359175" sldId="296"/>
        </pc:sldMkLst>
      </pc:sldChg>
      <pc:sldChg chg="modSp mod modNotes">
        <pc:chgData name="Linda James" userId="80218d6f-7c44-4d8e-b95c-06dddfb71ab5" providerId="ADAL" clId="{2665BFA0-9668-4600-BB59-50D993BBD65C}" dt="2023-01-15T18:09:52.629" v="15336" actId="13926"/>
        <pc:sldMkLst>
          <pc:docMk/>
          <pc:sldMk cId="3246757079" sldId="297"/>
        </pc:sldMkLst>
        <pc:spChg chg="mod">
          <ac:chgData name="Linda James" userId="80218d6f-7c44-4d8e-b95c-06dddfb71ab5" providerId="ADAL" clId="{2665BFA0-9668-4600-BB59-50D993BBD65C}" dt="2023-01-15T18:09:52.629" v="15336" actId="13926"/>
          <ac:spMkLst>
            <pc:docMk/>
            <pc:sldMk cId="3246757079" sldId="297"/>
            <ac:spMk id="2" creationId="{B3D1E689-83AC-74F5-40EF-8E41CBF3D87D}"/>
          </ac:spMkLst>
        </pc:spChg>
        <pc:spChg chg="mod">
          <ac:chgData name="Linda James" userId="80218d6f-7c44-4d8e-b95c-06dddfb71ab5" providerId="ADAL" clId="{2665BFA0-9668-4600-BB59-50D993BBD65C}" dt="2023-01-14T14:09:08.203" v="8974" actId="20577"/>
          <ac:spMkLst>
            <pc:docMk/>
            <pc:sldMk cId="3246757079" sldId="297"/>
            <ac:spMk id="3" creationId="{8F14A6D8-2FBF-BD77-361E-EAF48DF7A2EC}"/>
          </ac:spMkLst>
        </pc:spChg>
      </pc:sldChg>
      <pc:sldChg chg="addSp delSp modSp new del mod ord">
        <pc:chgData name="Linda James" userId="80218d6f-7c44-4d8e-b95c-06dddfb71ab5" providerId="ADAL" clId="{2665BFA0-9668-4600-BB59-50D993BBD65C}" dt="2023-01-15T17:35:59.920" v="13066" actId="2696"/>
        <pc:sldMkLst>
          <pc:docMk/>
          <pc:sldMk cId="1208004431" sldId="298"/>
        </pc:sldMkLst>
        <pc:spChg chg="del">
          <ac:chgData name="Linda James" userId="80218d6f-7c44-4d8e-b95c-06dddfb71ab5" providerId="ADAL" clId="{2665BFA0-9668-4600-BB59-50D993BBD65C}" dt="2023-01-14T14:46:47.951" v="9702" actId="3680"/>
          <ac:spMkLst>
            <pc:docMk/>
            <pc:sldMk cId="1208004431" sldId="298"/>
            <ac:spMk id="3" creationId="{FB35A995-3590-E30F-5F66-1AD1EE325D94}"/>
          </ac:spMkLst>
        </pc:spChg>
        <pc:graphicFrameChg chg="add mod ord modGraphic">
          <ac:chgData name="Linda James" userId="80218d6f-7c44-4d8e-b95c-06dddfb71ab5" providerId="ADAL" clId="{2665BFA0-9668-4600-BB59-50D993BBD65C}" dt="2023-01-14T14:54:09.323" v="10470" actId="21"/>
          <ac:graphicFrameMkLst>
            <pc:docMk/>
            <pc:sldMk cId="1208004431" sldId="298"/>
            <ac:graphicFrameMk id="4" creationId="{EA3F3142-9712-4066-FDDA-746BDEC15857}"/>
          </ac:graphicFrameMkLst>
        </pc:graphicFrameChg>
      </pc:sldChg>
      <pc:sldChg chg="addSp delSp modSp mod addCm modNotes">
        <pc:chgData name="Linda James" userId="80218d6f-7c44-4d8e-b95c-06dddfb71ab5" providerId="ADAL" clId="{2665BFA0-9668-4600-BB59-50D993BBD65C}" dt="2023-01-15T17:48:45.795" v="13819" actId="20577"/>
        <pc:sldMkLst>
          <pc:docMk/>
          <pc:sldMk cId="518958494" sldId="299"/>
        </pc:sldMkLst>
        <pc:spChg chg="mod">
          <ac:chgData name="Linda James" userId="80218d6f-7c44-4d8e-b95c-06dddfb71ab5" providerId="ADAL" clId="{2665BFA0-9668-4600-BB59-50D993BBD65C}" dt="2023-01-15T17:48:45.795" v="13819" actId="20577"/>
          <ac:spMkLst>
            <pc:docMk/>
            <pc:sldMk cId="518958494" sldId="299"/>
            <ac:spMk id="2" creationId="{C5C8B44E-DAC3-7C86-90C6-6550805FB84E}"/>
          </ac:spMkLst>
        </pc:spChg>
        <pc:spChg chg="add del mod">
          <ac:chgData name="Linda James" userId="80218d6f-7c44-4d8e-b95c-06dddfb71ab5" providerId="ADAL" clId="{2665BFA0-9668-4600-BB59-50D993BBD65C}" dt="2023-01-14T15:28:23.721" v="12190" actId="3680"/>
          <ac:spMkLst>
            <pc:docMk/>
            <pc:sldMk cId="518958494" sldId="299"/>
            <ac:spMk id="4" creationId="{E4EC8EB5-FE2C-0385-7E6D-D8D06476C680}"/>
          </ac:spMkLst>
        </pc:spChg>
        <pc:spChg chg="add del mod">
          <ac:chgData name="Linda James" userId="80218d6f-7c44-4d8e-b95c-06dddfb71ab5" providerId="ADAL" clId="{2665BFA0-9668-4600-BB59-50D993BBD65C}" dt="2023-01-14T15:29:14.928" v="12195" actId="3680"/>
          <ac:spMkLst>
            <pc:docMk/>
            <pc:sldMk cId="518958494" sldId="299"/>
            <ac:spMk id="8" creationId="{621B1A2E-9E2D-5B5C-71CE-BCAC3A9F2E44}"/>
          </ac:spMkLst>
        </pc:spChg>
        <pc:graphicFrameChg chg="add del mod ord modGraphic">
          <ac:chgData name="Linda James" userId="80218d6f-7c44-4d8e-b95c-06dddfb71ab5" providerId="ADAL" clId="{2665BFA0-9668-4600-BB59-50D993BBD65C}" dt="2023-01-14T15:28:57.102" v="12194" actId="21"/>
          <ac:graphicFrameMkLst>
            <pc:docMk/>
            <pc:sldMk cId="518958494" sldId="299"/>
            <ac:graphicFrameMk id="5" creationId="{EF77652F-FD0C-4E21-9A28-CF74DCCE9ABA}"/>
          </ac:graphicFrameMkLst>
        </pc:graphicFrameChg>
        <pc:graphicFrameChg chg="del modGraphic">
          <ac:chgData name="Linda James" userId="80218d6f-7c44-4d8e-b95c-06dddfb71ab5" providerId="ADAL" clId="{2665BFA0-9668-4600-BB59-50D993BBD65C}" dt="2023-01-14T15:05:41.821" v="10927" actId="21"/>
          <ac:graphicFrameMkLst>
            <pc:docMk/>
            <pc:sldMk cId="518958494" sldId="299"/>
            <ac:graphicFrameMk id="7" creationId="{80884FBB-16A1-1C79-F909-B229AC39458E}"/>
          </ac:graphicFrameMkLst>
        </pc:graphicFrameChg>
        <pc:graphicFrameChg chg="add mod ord modGraphic">
          <ac:chgData name="Linda James" userId="80218d6f-7c44-4d8e-b95c-06dddfb71ab5" providerId="ADAL" clId="{2665BFA0-9668-4600-BB59-50D993BBD65C}" dt="2023-01-14T15:41:54.577" v="12933"/>
          <ac:graphicFrameMkLst>
            <pc:docMk/>
            <pc:sldMk cId="518958494" sldId="299"/>
            <ac:graphicFrameMk id="9" creationId="{62F667F7-ADE4-6458-7AAA-484C116ED07E}"/>
          </ac:graphicFrameMkLst>
        </pc:graphicFrameChg>
      </pc:sldChg>
      <pc:sldMasterChg chg="delSldLayout">
        <pc:chgData name="Linda James" userId="80218d6f-7c44-4d8e-b95c-06dddfb71ab5" providerId="ADAL" clId="{2665BFA0-9668-4600-BB59-50D993BBD65C}" dt="2023-01-14T13:56:57.553" v="8327" actId="2696"/>
        <pc:sldMasterMkLst>
          <pc:docMk/>
          <pc:sldMasterMk cId="3177977002" sldId="2147483648"/>
        </pc:sldMasterMkLst>
        <pc:sldLayoutChg chg="del">
          <pc:chgData name="Linda James" userId="80218d6f-7c44-4d8e-b95c-06dddfb71ab5" providerId="ADAL" clId="{2665BFA0-9668-4600-BB59-50D993BBD65C}" dt="2023-01-14T13:56:57.553" v="8327" actId="2696"/>
          <pc:sldLayoutMkLst>
            <pc:docMk/>
            <pc:sldMasterMk cId="3177977002" sldId="2147483648"/>
            <pc:sldLayoutMk cId="3177941085" sldId="214748366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48C46F-9DC0-4BFA-B9A2-7EB6535BD32A}" type="datetimeFigureOut">
              <a:rPr lang="en-GB" smtClean="0"/>
              <a:t>13/09/2023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F31439-7C6A-4E4D-B290-0D604FA9395E}" type="slidenum">
              <a:rPr lang="en-GB" smtClean="0"/>
              <a:t>‹#›</a:t>
            </a:fld>
            <a:endParaRPr lang="en-GB"/>
          </a:p>
        </p:txBody>
      </p:sp>
    </p:spTree>
    <p:extLst>
      <p:ext uri="{BB962C8B-B14F-4D97-AF65-F5344CB8AC3E}">
        <p14:creationId xmlns:p14="http://schemas.microsoft.com/office/powerpoint/2010/main" val="649259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rnib.org.uk/living-with-sight-loss/education-and-learning/braille-tactile-codes/rnib-and-moon/"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latin typeface="Arial" panose="020B0604020202020204" pitchFamily="34" charset="0"/>
                <a:cs typeface="Arial" panose="020B0604020202020204" pitchFamily="34" charset="0"/>
              </a:rPr>
              <a:t>Speaker notes</a:t>
            </a:r>
          </a:p>
          <a:p>
            <a:endParaRPr lang="en-GB" sz="1200" dirty="0">
              <a:latin typeface="Arial" panose="020B0604020202020204" pitchFamily="34" charset="0"/>
              <a:cs typeface="Arial" panose="020B0604020202020204" pitchFamily="34" charset="0"/>
            </a:endParaRPr>
          </a:p>
          <a:p>
            <a:pPr marL="400050" lvl="0" indent="-171450" algn="just" rtl="0">
              <a:lnSpc>
                <a:spcPct val="100000"/>
              </a:lnSpc>
              <a:spcBef>
                <a:spcPts val="0"/>
              </a:spcBef>
              <a:spcAft>
                <a:spcPts val="0"/>
              </a:spcAft>
              <a:buSzPts val="1400"/>
              <a:buFont typeface="Arial" panose="020B0604020202020204" pitchFamily="34" charset="0"/>
              <a:buChar char="•"/>
            </a:pPr>
            <a:r>
              <a:rPr lang="en-GB" sz="1200" dirty="0">
                <a:latin typeface="Arial" panose="020B0604020202020204" pitchFamily="34" charset="0"/>
                <a:ea typeface="Arial"/>
                <a:cs typeface="Arial" panose="020B0604020202020204" pitchFamily="34" charset="0"/>
                <a:sym typeface="Arial"/>
              </a:rPr>
              <a:t>Introductions as appropriate to the session.</a:t>
            </a:r>
          </a:p>
          <a:p>
            <a:pPr marL="400050" lvl="0" indent="-171450" algn="just" rtl="0">
              <a:lnSpc>
                <a:spcPct val="100000"/>
              </a:lnSpc>
              <a:spcBef>
                <a:spcPts val="0"/>
              </a:spcBef>
              <a:spcAft>
                <a:spcPts val="0"/>
              </a:spcAft>
              <a:buSzPts val="1400"/>
              <a:buFont typeface="Arial" panose="020B0604020202020204" pitchFamily="34" charset="0"/>
              <a:buChar char="•"/>
            </a:pPr>
            <a:r>
              <a:rPr lang="en-GB" sz="1200" dirty="0">
                <a:latin typeface="Arial" panose="020B0604020202020204" pitchFamily="34" charset="0"/>
                <a:ea typeface="Arial"/>
                <a:cs typeface="Arial" panose="020B0604020202020204" pitchFamily="34" charset="0"/>
                <a:sym typeface="Arial"/>
              </a:rPr>
              <a:t>This presentation is one of 12 training</a:t>
            </a:r>
            <a:r>
              <a:rPr lang="en-GB" sz="1200" dirty="0">
                <a:latin typeface="Arial" panose="020B0604020202020204" pitchFamily="34" charset="0"/>
                <a:cs typeface="Arial" panose="020B0604020202020204" pitchFamily="34" charset="0"/>
                <a:sym typeface="Arial"/>
              </a:rPr>
              <a:t> resources </a:t>
            </a:r>
            <a:r>
              <a:rPr lang="en-GB" sz="1200" dirty="0">
                <a:latin typeface="Arial" panose="020B0604020202020204" pitchFamily="34" charset="0"/>
                <a:ea typeface="Arial"/>
                <a:cs typeface="Arial" panose="020B0604020202020204" pitchFamily="34" charset="0"/>
                <a:sym typeface="Arial"/>
              </a:rPr>
              <a:t>related to the CFVI and has a focus on Area 4 of the framework: Literacy.</a:t>
            </a:r>
            <a:endParaRPr lang="en-GB" sz="1200"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a:t>
            </a:fld>
            <a:endParaRPr lang="en-GB"/>
          </a:p>
        </p:txBody>
      </p:sp>
    </p:spTree>
    <p:extLst>
      <p:ext uri="{BB962C8B-B14F-4D97-AF65-F5344CB8AC3E}">
        <p14:creationId xmlns:p14="http://schemas.microsoft.com/office/powerpoint/2010/main" val="1078021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959351"/>
          </a:xfrm>
        </p:spPr>
        <p:txBody>
          <a:bodyPr/>
          <a:lstStyle/>
          <a:p>
            <a:r>
              <a:rPr lang="en-GB" sz="1200" b="1" dirty="0">
                <a:latin typeface="Arial" panose="020B0604020202020204" pitchFamily="34" charset="0"/>
                <a:cs typeface="Arial" panose="020B0604020202020204" pitchFamily="34" charset="0"/>
              </a:rPr>
              <a:t>Speaker notes</a:t>
            </a:r>
          </a:p>
          <a:p>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This slide provides an opportunity to examine ways in which we can adapt a selected education environment to promote greater access to literacy for children and young people with different access needs (Area 1 of CFVI).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effectLst/>
                <a:latin typeface="Arial" panose="020B0604020202020204" pitchFamily="34" charset="0"/>
                <a:ea typeface="Times New Roman" panose="02020603050405020304" pitchFamily="18" charset="0"/>
                <a:cs typeface="Arial" panose="020B0604020202020204" pitchFamily="34" charset="0"/>
              </a:rPr>
              <a:t>Select a known education environment (examples include: the training facility  you are in, e.g. </a:t>
            </a:r>
            <a:r>
              <a:rPr lang="en-US" sz="1200" dirty="0">
                <a:solidFill>
                  <a:srgbClr val="000000"/>
                </a:solidFill>
                <a:latin typeface="Arial" panose="020B0604020202020204" pitchFamily="34" charset="0"/>
                <a:cs typeface="Arial" panose="020B0604020202020204" pitchFamily="34" charset="0"/>
              </a:rPr>
              <a:t>a classroom; school dining hall). You can make this a generic discussion or focus on a selected child/young person with vision impairment.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Emphasise that to whatever extent is possible we should work in collaboration with the child/young person when adapting an education environment, so they are involved in any changes that are introduced. This fits in with the ethos of the CFVI in terms of promoting a child’s agency so they have as much control in their environment as possible. </a:t>
            </a:r>
          </a:p>
          <a:p>
            <a:pPr marL="171450" indent="-17145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You can provide some examples of adaptions that you have made to make different types of education environments more accessible (literacy focus) and how you worked with the various stakeholders. </a:t>
            </a:r>
          </a:p>
          <a:p>
            <a:pPr marL="171450" indent="-171450">
              <a:buFont typeface="Arial" panose="020B0604020202020204" pitchFamily="34" charset="0"/>
              <a:buChar char="•"/>
            </a:pPr>
            <a:endParaRPr lang="en-GB" sz="1200" dirty="0">
              <a:latin typeface="Arial" panose="020B0604020202020204" pitchFamily="34" charset="0"/>
              <a:ea typeface="Times New Roman" panose="02020603050405020304" pitchFamily="18" charset="0"/>
              <a:cs typeface="Arial" panose="020B0604020202020204" pitchFamily="34" charset="0"/>
            </a:endParaRPr>
          </a:p>
          <a:p>
            <a:r>
              <a:rPr lang="en-GB" sz="1200" b="1" i="0" dirty="0">
                <a:effectLst/>
                <a:latin typeface="Arial" panose="020B0604020202020204" pitchFamily="34" charset="0"/>
                <a:ea typeface="Times New Roman" panose="02020603050405020304" pitchFamily="18" charset="0"/>
                <a:cs typeface="Arial" panose="020B0604020202020204" pitchFamily="34" charset="0"/>
              </a:rPr>
              <a:t>Guidance for speaker</a:t>
            </a:r>
          </a:p>
          <a:p>
            <a:pPr marL="171450" indent="-171450">
              <a:buFont typeface="Arial" panose="020B0604020202020204" pitchFamily="34" charset="0"/>
              <a:buChar char="•"/>
              <a:defRPr/>
            </a:pPr>
            <a:r>
              <a:rPr lang="en-US" sz="1200" b="0" u="none" strike="noStrike" baseline="0" dirty="0">
                <a:solidFill>
                  <a:srgbClr val="000000"/>
                </a:solidFill>
                <a:latin typeface="Arial" panose="020B0604020202020204" pitchFamily="34" charset="0"/>
                <a:cs typeface="Arial" panose="020B0604020202020204" pitchFamily="34" charset="0"/>
              </a:rPr>
              <a:t>You may want to make a list of the points generated through this activity and draw on this when thinking about ‘next steps’ following this session.</a:t>
            </a:r>
            <a:r>
              <a:rPr lang="en-US" sz="1200" dirty="0">
                <a:solidFill>
                  <a:srgbClr val="000000"/>
                </a:solidFill>
                <a:latin typeface="Arial" panose="020B0604020202020204" pitchFamily="34" charset="0"/>
                <a:cs typeface="Arial" panose="020B0604020202020204" pitchFamily="34" charset="0"/>
              </a:rPr>
              <a:t> </a:t>
            </a:r>
            <a:endParaRPr lang="en-US" sz="1200" b="0" u="none" strike="noStrike" baseline="0" dirty="0">
              <a:solidFill>
                <a:srgbClr val="000000"/>
              </a:solidFill>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lvl="0" algn="just"/>
            <a:r>
              <a:rPr lang="en-GB" sz="1200" b="1" i="0" dirty="0">
                <a:effectLst/>
                <a:latin typeface="Arial" panose="020B0604020202020204" pitchFamily="34" charset="0"/>
                <a:ea typeface="Times New Roman" panose="02020603050405020304" pitchFamily="18" charset="0"/>
                <a:cs typeface="Arial" panose="020B0604020202020204" pitchFamily="34" charset="0"/>
              </a:rPr>
              <a:t>Optional activities</a:t>
            </a:r>
          </a:p>
          <a:p>
            <a:pPr marL="0" lvl="0" indent="0" algn="just">
              <a:buFont typeface="Arial" panose="020B0604020202020204" pitchFamily="34" charset="0"/>
              <a:buNone/>
            </a:pPr>
            <a:endParaRPr lang="en-GB" sz="1200" i="1" dirty="0">
              <a:effectLst/>
              <a:latin typeface="Arial" panose="020B0604020202020204" pitchFamily="34" charset="0"/>
              <a:ea typeface="Times New Roman" panose="02020603050405020304" pitchFamily="18" charset="0"/>
              <a:cs typeface="Arial" panose="020B0604020202020204" pitchFamily="34" charset="0"/>
            </a:endParaRPr>
          </a:p>
          <a:p>
            <a:pPr marL="228600" lvl="0" indent="-228600" algn="just">
              <a:buFont typeface="Arial" panose="020B0604020202020204" pitchFamily="34" charset="0"/>
              <a:buAutoNum type="arabicPeriod"/>
            </a:pPr>
            <a:r>
              <a:rPr lang="en-GB" sz="1200" b="0" i="0" dirty="0">
                <a:effectLst/>
                <a:latin typeface="Arial" panose="020B0604020202020204" pitchFamily="34" charset="0"/>
                <a:ea typeface="Times New Roman" panose="02020603050405020304" pitchFamily="18" charset="0"/>
                <a:cs typeface="Arial" panose="020B0604020202020204" pitchFamily="34" charset="0"/>
              </a:rPr>
              <a:t>You could undertake a similar activity for different environments outside of the education setting that have relevance to a given child/young person – for example, a youth club, the kitchen area in the home, a local café etc. </a:t>
            </a:r>
          </a:p>
          <a:p>
            <a:pPr marL="0" lvl="0" indent="0" algn="just">
              <a:buFont typeface="Arial" panose="020B0604020202020204" pitchFamily="34" charset="0"/>
              <a:buNone/>
            </a:pPr>
            <a:r>
              <a:rPr lang="en-GB" sz="1200" b="0" i="0" dirty="0">
                <a:effectLst/>
                <a:latin typeface="Arial" panose="020B0604020202020204" pitchFamily="34" charset="0"/>
                <a:ea typeface="Times New Roman" panose="02020603050405020304" pitchFamily="18" charset="0"/>
                <a:cs typeface="Arial" panose="020B0604020202020204" pitchFamily="34" charset="0"/>
              </a:rPr>
              <a:t>. </a:t>
            </a:r>
            <a:endParaRPr lang="en-GB" sz="1200" b="0" i="0" dirty="0">
              <a:latin typeface="Arial" panose="020B0604020202020204" pitchFamily="34" charset="0"/>
              <a:ea typeface="Times New Roman" panose="02020603050405020304" pitchFamily="18" charset="0"/>
              <a:cs typeface="Arial" panose="020B0604020202020204" pitchFamily="34" charset="0"/>
            </a:endParaRPr>
          </a:p>
          <a:p>
            <a:pPr lvl="0" algn="just"/>
            <a:endParaRPr lang="en-GB" sz="1200" b="0" i="0" dirty="0">
              <a:effectLst/>
              <a:latin typeface="Arial" panose="020B0604020202020204" pitchFamily="34" charset="0"/>
              <a:ea typeface="Times New Roman" panose="02020603050405020304" pitchFamily="18" charset="0"/>
              <a:cs typeface="Arial" panose="020B0604020202020204" pitchFamily="34" charset="0"/>
            </a:endParaRPr>
          </a:p>
          <a:p>
            <a:pPr marL="0" lvl="0" indent="0" algn="just">
              <a:buFont typeface="Arial" panose="020B0604020202020204" pitchFamily="34" charset="0"/>
              <a:buNone/>
            </a:pPr>
            <a:endParaRPr lang="en-GB" sz="1200" b="0" i="0" dirty="0">
              <a:latin typeface="Arial" panose="020B0604020202020204" pitchFamily="34" charset="0"/>
              <a:ea typeface="Times New Roman" panose="02020603050405020304" pitchFamily="18" charset="0"/>
              <a:cs typeface="Arial" panose="020B0604020202020204" pitchFamily="34" charset="0"/>
            </a:endParaRPr>
          </a:p>
          <a:p>
            <a:pPr lvl="0" algn="just"/>
            <a:endParaRPr lang="en-US" sz="1200" dirty="0">
              <a:latin typeface="Arial" panose="020B0604020202020204" pitchFamily="34" charset="0"/>
              <a:cs typeface="Arial" panose="020B0604020202020204" pitchFamily="34" charset="0"/>
            </a:endParaRPr>
          </a:p>
          <a:p>
            <a:pPr lvl="0" algn="just"/>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10</a:t>
            </a:fld>
            <a:endParaRPr lang="en-GB" dirty="0"/>
          </a:p>
        </p:txBody>
      </p:sp>
    </p:spTree>
    <p:extLst>
      <p:ext uri="{BB962C8B-B14F-4D97-AF65-F5344CB8AC3E}">
        <p14:creationId xmlns:p14="http://schemas.microsoft.com/office/powerpoint/2010/main" val="39578078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959351"/>
          </a:xfrm>
        </p:spPr>
        <p:txBody>
          <a:bodyPr/>
          <a:lstStyle/>
          <a:p>
            <a:r>
              <a:rPr lang="en-GB" sz="1200" b="1" dirty="0">
                <a:latin typeface="Arial" panose="020B0604020202020204" pitchFamily="34" charset="0"/>
                <a:cs typeface="Arial" panose="020B0604020202020204" pitchFamily="34" charset="0"/>
              </a:rPr>
              <a:t>Speaker notes</a:t>
            </a:r>
            <a:endParaRPr lang="en-US"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Why is a focus on literacy important for children and young people with VI?</a:t>
            </a:r>
          </a:p>
          <a:p>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The scenario based discussions, and our discussions on why literacy is important for all children have helped identify a range of information that a child/young person with a VI may need support  in the area of literacy to access and highlighted its importance.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The CFVI recognises the importance of work in this area lead by specialists working in collaboration with others. </a:t>
            </a: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Run through the key points which are adapted from the CFVI. As well as supporting the development of the child/young person’s literacy emphasise the importance of also creating </a:t>
            </a:r>
            <a:r>
              <a:rPr lang="en-GB" sz="1200" b="1" dirty="0">
                <a:effectLst/>
                <a:latin typeface="Arial" panose="020B0604020202020204" pitchFamily="34" charset="0"/>
                <a:ea typeface="Times New Roman" panose="02020603050405020304" pitchFamily="18" charset="0"/>
                <a:cs typeface="Arial" panose="020B0604020202020204" pitchFamily="34" charset="0"/>
              </a:rPr>
              <a:t>accessible</a:t>
            </a:r>
            <a:r>
              <a:rPr lang="en-GB" sz="1200" dirty="0">
                <a:effectLst/>
                <a:latin typeface="Arial" panose="020B0604020202020204" pitchFamily="34" charset="0"/>
                <a:ea typeface="Times New Roman" panose="02020603050405020304" pitchFamily="18" charset="0"/>
                <a:cs typeface="Arial" panose="020B0604020202020204" pitchFamily="34" charset="0"/>
              </a:rPr>
              <a:t> literacy environments (Area 1 of the CFVI) in the education setting (as previously discussed).</a:t>
            </a:r>
            <a:r>
              <a:rPr lang="en-GB" sz="1200" dirty="0">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This might include working with the child/young person to whatever extent is possible to ensure that for example, labels/signs/symbols etc are appropriate to their needs and can be readily accessed; reading materials are in a suitable format etc.</a:t>
            </a:r>
            <a:r>
              <a:rPr lang="en-GB" sz="1200" dirty="0">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defRPr/>
            </a:pPr>
            <a:r>
              <a:rPr lang="en-GB" sz="1200" dirty="0">
                <a:effectLst/>
                <a:latin typeface="Arial" panose="020B0604020202020204" pitchFamily="34" charset="0"/>
                <a:ea typeface="Times New Roman" panose="02020603050405020304" pitchFamily="18" charset="0"/>
                <a:cs typeface="Arial" panose="020B0604020202020204" pitchFamily="34" charset="0"/>
              </a:rPr>
              <a:t>It is helpful to introduce the notion of a </a:t>
            </a:r>
            <a:r>
              <a:rPr lang="en-GB" sz="1200" b="1" dirty="0">
                <a:effectLst/>
                <a:latin typeface="Arial" panose="020B0604020202020204" pitchFamily="34" charset="0"/>
                <a:ea typeface="Times New Roman" panose="02020603050405020304" pitchFamily="18" charset="0"/>
                <a:cs typeface="Arial" panose="020B0604020202020204" pitchFamily="34" charset="0"/>
              </a:rPr>
              <a:t>literacy pathway </a:t>
            </a:r>
            <a:r>
              <a:rPr lang="en-GB" sz="1200" b="0" dirty="0">
                <a:effectLst/>
                <a:latin typeface="Arial" panose="020B0604020202020204" pitchFamily="34" charset="0"/>
                <a:ea typeface="Times New Roman" panose="02020603050405020304" pitchFamily="18" charset="0"/>
                <a:cs typeface="Arial" panose="020B0604020202020204" pitchFamily="34" charset="0"/>
              </a:rPr>
              <a:t>at this point </a:t>
            </a:r>
            <a:r>
              <a:rPr lang="en-GB" sz="1200" dirty="0">
                <a:effectLst/>
                <a:latin typeface="Arial" panose="020B0604020202020204" pitchFamily="34" charset="0"/>
                <a:ea typeface="Times New Roman" panose="02020603050405020304" pitchFamily="18" charset="0"/>
                <a:cs typeface="Arial" panose="020B0604020202020204" pitchFamily="34" charset="0"/>
              </a:rPr>
              <a:t>and talk about the significance of the QTVI’s role in guiding decision-making in relation to this – you can provide examples from your practice or align these to a given child/young person. You can indicate that you will be considering some different literacy pathways on the next slide.</a:t>
            </a:r>
            <a:r>
              <a:rPr lang="en-GB" sz="1200" dirty="0">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endParaRPr lang="en-GB" sz="1200" dirty="0">
              <a:latin typeface="Arial" panose="020B0604020202020204" pitchFamily="34" charset="0"/>
              <a:ea typeface="Times New Roman" panose="02020603050405020304" pitchFamily="18" charset="0"/>
              <a:cs typeface="Arial" panose="020B0604020202020204" pitchFamily="34" charset="0"/>
            </a:endParaRPr>
          </a:p>
          <a:p>
            <a:r>
              <a:rPr lang="en-GB" sz="1200" b="1" dirty="0">
                <a:effectLst/>
                <a:latin typeface="Arial" panose="020B0604020202020204" pitchFamily="34" charset="0"/>
                <a:ea typeface="Times New Roman" panose="02020603050405020304" pitchFamily="18" charset="0"/>
                <a:cs typeface="Arial" panose="020B0604020202020204" pitchFamily="34" charset="0"/>
              </a:rPr>
              <a:t>Guidance for speaker</a:t>
            </a:r>
          </a:p>
          <a:p>
            <a:pPr>
              <a:defRPr/>
            </a:pPr>
            <a:endParaRPr lang="en-GB" sz="1200" b="1" dirty="0">
              <a:solidFill>
                <a:srgbClr val="00000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en-US" sz="1200" b="0" u="none" strike="noStrike" baseline="0" dirty="0">
                <a:solidFill>
                  <a:srgbClr val="000000"/>
                </a:solidFill>
                <a:latin typeface="Arial" panose="020B0604020202020204" pitchFamily="34" charset="0"/>
                <a:cs typeface="Arial" panose="020B0604020202020204" pitchFamily="34" charset="0"/>
              </a:rPr>
              <a:t>This slide provides a good opportunity to highlight that teaching of literacy to children and young people with vision impairment should not be thought of as simply an ‘access’ issue that can be readily addressed solely through the use of large print/tactile labels; adjustments to print material or use of an alternative code (such as braille).</a:t>
            </a:r>
            <a:r>
              <a:rPr lang="en-US" sz="1200" dirty="0">
                <a:solidFill>
                  <a:srgbClr val="000000"/>
                </a:solidFill>
                <a:latin typeface="Arial" panose="020B0604020202020204" pitchFamily="34" charset="0"/>
                <a:cs typeface="Arial" panose="020B0604020202020204" pitchFamily="34" charset="0"/>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u="none" strike="noStrike" baseline="0" dirty="0">
                <a:solidFill>
                  <a:srgbClr val="000000"/>
                </a:solidFill>
                <a:latin typeface="Arial" panose="020B0604020202020204" pitchFamily="34" charset="0"/>
                <a:cs typeface="Arial" panose="020B0604020202020204" pitchFamily="34" charset="0"/>
              </a:rPr>
              <a:t>Such access opens up opportunities to develop literacy that requires an accessible learning environment as well as targeted teaching. This teaching commonly needs particular approaches, for example in relation to braille literacy; use of specialist low vision technology, promoting concept development </a:t>
            </a:r>
            <a:r>
              <a:rPr lang="en-US" sz="1200" b="0" u="none" strike="noStrike" baseline="0" dirty="0" err="1">
                <a:solidFill>
                  <a:srgbClr val="000000"/>
                </a:solidFill>
                <a:latin typeface="Arial" panose="020B0604020202020204" pitchFamily="34" charset="0"/>
                <a:cs typeface="Arial" panose="020B0604020202020204" pitchFamily="34" charset="0"/>
              </a:rPr>
              <a:t>etc</a:t>
            </a:r>
            <a:r>
              <a:rPr lang="en-US" sz="1200" b="0" u="none" strike="noStrike" baseline="0" dirty="0">
                <a:solidFill>
                  <a:srgbClr val="000000"/>
                </a:solidFill>
                <a:latin typeface="Arial" panose="020B0604020202020204" pitchFamily="34" charset="0"/>
                <a:cs typeface="Arial" panose="020B0604020202020204" pitchFamily="34" charset="0"/>
              </a:rPr>
              <a:t> . You could provide one or two examples of these particular teaching approaches (and showcase some specialist resources) and indicate that you will be providing an overview of these and other approaches later in relation to particular pupils.</a:t>
            </a:r>
            <a:r>
              <a:rPr lang="en-US" sz="1200" dirty="0">
                <a:solidFill>
                  <a:srgbClr val="000000"/>
                </a:solidFill>
                <a:latin typeface="Arial" panose="020B0604020202020204" pitchFamily="34" charset="0"/>
                <a:cs typeface="Arial" panose="020B0604020202020204" pitchFamily="34" charset="0"/>
              </a:rPr>
              <a:t> </a:t>
            </a:r>
            <a:endParaRPr lang="en-US" sz="1200" b="0" u="none" strike="noStrike" baseline="0" dirty="0">
              <a:solidFill>
                <a:srgbClr val="00000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en-GB" sz="1200" dirty="0">
                <a:effectLst/>
                <a:latin typeface="Arial" panose="020B0604020202020204" pitchFamily="34" charset="0"/>
                <a:ea typeface="Calibri" panose="020F0502020204030204" pitchFamily="34" charset="0"/>
                <a:cs typeface="Arial" panose="020B0604020202020204" pitchFamily="34" charset="0"/>
              </a:rPr>
              <a:t>In discussing the role of the QTVI stress the significance of the role in delivery of specialist teaching to provide bespoke intervention approaches that ensure literacy skills are developed effectively. Examples include teaching braille literacy, teaching a child/young person new skills where they may have had a vision drop to ensure that they continue to be able to access the curriculum effectively, teaching a child/young person the effective use of technology and accessibility software, developing touch typing skills etc.</a:t>
            </a:r>
            <a:r>
              <a:rPr lang="en-GB" sz="1200" dirty="0">
                <a:latin typeface="Arial" panose="020B0604020202020204" pitchFamily="34" charset="0"/>
                <a:ea typeface="Calibri" panose="020F050202020403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lvl="0"/>
            <a:r>
              <a:rPr lang="en-GB" sz="1200" b="1" dirty="0">
                <a:effectLst/>
                <a:latin typeface="Arial" panose="020B0604020202020204" pitchFamily="34" charset="0"/>
                <a:ea typeface="Times New Roman" panose="02020603050405020304" pitchFamily="18" charset="0"/>
                <a:cs typeface="Arial" panose="020B0604020202020204" pitchFamily="34" charset="0"/>
              </a:rPr>
              <a:t>Optional activities</a:t>
            </a:r>
          </a:p>
          <a:p>
            <a:pPr marL="0" lvl="0" indent="0">
              <a:buFont typeface="Arial" panose="020B0604020202020204" pitchFamily="34" charset="0"/>
              <a:buNone/>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0" lvl="0" indent="0">
              <a:buFont typeface="Arial" panose="020B0604020202020204" pitchFamily="34" charset="0"/>
              <a:buNone/>
            </a:pPr>
            <a:r>
              <a:rPr lang="en-GB" sz="1200" b="0" dirty="0">
                <a:effectLst/>
                <a:latin typeface="Arial" panose="020B0604020202020204" pitchFamily="34" charset="0"/>
                <a:ea typeface="Times New Roman" panose="02020603050405020304" pitchFamily="18" charset="0"/>
                <a:cs typeface="Arial" panose="020B0604020202020204" pitchFamily="34" charset="0"/>
              </a:rPr>
              <a:t>1. Ask the audience to share their thoughts about how reduced vision, and a lack of input can potentially influence the literacy development of child/young person with vision impairment. To structure the discussion, you may want to ask them to first close their eyes/look away from you and read them a short passage from a story book with images. Then ask them to look at you (with eyes open) and read the same passage again. This can open up a useful discussion about the different ways in which we process information; the role of the storyteller in ensuring a session is accessible; the selection and use of resources etc.</a:t>
            </a:r>
          </a:p>
          <a:p>
            <a:pPr marL="0" lvl="0" indent="0">
              <a:buFont typeface="Arial" panose="020B0604020202020204" pitchFamily="34" charset="0"/>
              <a:buNone/>
            </a:pPr>
            <a:endParaRPr lang="en-GB" sz="1200" b="0" dirty="0">
              <a:effectLst/>
              <a:latin typeface="Arial" panose="020B0604020202020204" pitchFamily="34" charset="0"/>
              <a:ea typeface="Times New Roman" panose="02020603050405020304" pitchFamily="18" charset="0"/>
              <a:cs typeface="Arial" panose="020B0604020202020204" pitchFamily="34" charset="0"/>
            </a:endParaRPr>
          </a:p>
          <a:p>
            <a:r>
              <a:rPr lang="en-GB" sz="1200" b="0" dirty="0">
                <a:effectLst/>
                <a:latin typeface="Arial" panose="020B0604020202020204" pitchFamily="34" charset="0"/>
                <a:ea typeface="Times New Roman" panose="02020603050405020304" pitchFamily="18" charset="0"/>
                <a:cs typeface="Arial" panose="020B0604020202020204" pitchFamily="34" charset="0"/>
              </a:rPr>
              <a:t>2. Present a short scenario and ask the audience how reduced vision/no vision may influence a child’s development with respect to this area. </a:t>
            </a:r>
            <a:r>
              <a:rPr lang="en-GB" sz="1200" b="0" dirty="0">
                <a:latin typeface="Arial" panose="020B0604020202020204" pitchFamily="34" charset="0"/>
                <a:ea typeface="Times New Roman" panose="02020603050405020304" pitchFamily="18" charset="0"/>
                <a:cs typeface="Arial" panose="020B0604020202020204" pitchFamily="34" charset="0"/>
              </a:rPr>
              <a:t>A blank</a:t>
            </a:r>
            <a:r>
              <a:rPr lang="en-GB" sz="1200" dirty="0">
                <a:latin typeface="Arial" panose="020B0604020202020204" pitchFamily="34" charset="0"/>
                <a:ea typeface="Times New Roman" panose="02020603050405020304" pitchFamily="18" charset="0"/>
                <a:cs typeface="Arial" panose="020B0604020202020204" pitchFamily="34" charset="0"/>
              </a:rPr>
              <a:t> </a:t>
            </a:r>
            <a:r>
              <a:rPr lang="en-GB" sz="1200" b="0" dirty="0">
                <a:latin typeface="Arial" panose="020B0604020202020204" pitchFamily="34" charset="0"/>
                <a:ea typeface="Times New Roman" panose="02020603050405020304" pitchFamily="18" charset="0"/>
                <a:cs typeface="Arial" panose="020B0604020202020204" pitchFamily="34" charset="0"/>
              </a:rPr>
              <a:t> </a:t>
            </a:r>
            <a:r>
              <a:rPr lang="en-GB" sz="1200" b="0" dirty="0">
                <a:effectLst/>
                <a:latin typeface="Arial" panose="020B0604020202020204" pitchFamily="34" charset="0"/>
                <a:ea typeface="Times New Roman" panose="02020603050405020304" pitchFamily="18" charset="0"/>
                <a:cs typeface="Arial" panose="020B0604020202020204" pitchFamily="34" charset="0"/>
              </a:rPr>
              <a:t>slide and some example scenarios are included on the following two slides to structure your discussions, and for you to customise and follow (if required).</a:t>
            </a:r>
            <a:r>
              <a:rPr lang="en-GB" sz="1200" dirty="0">
                <a:latin typeface="Arial" panose="020B0604020202020204" pitchFamily="34" charset="0"/>
                <a:ea typeface="Times New Roman" panose="02020603050405020304" pitchFamily="18" charset="0"/>
                <a:cs typeface="Arial" panose="020B0604020202020204" pitchFamily="34" charset="0"/>
              </a:rPr>
              <a:t> </a:t>
            </a:r>
            <a:endParaRPr lang="en-GB" sz="1200" b="0" dirty="0">
              <a:effectLst/>
              <a:latin typeface="Arial" panose="020B0604020202020204" pitchFamily="34" charset="0"/>
              <a:ea typeface="Times New Roman" panose="02020603050405020304" pitchFamily="18" charset="0"/>
              <a:cs typeface="Arial" panose="020B0604020202020204" pitchFamily="34" charset="0"/>
            </a:endParaRPr>
          </a:p>
          <a:p>
            <a:pPr lvl="0"/>
            <a:endParaRPr lang="en-GB" sz="1200" b="0" dirty="0">
              <a:latin typeface="Arial" panose="020B0604020202020204" pitchFamily="34" charset="0"/>
              <a:ea typeface="Times New Roman" panose="02020603050405020304" pitchFamily="18" charset="0"/>
              <a:cs typeface="Arial" panose="020B0604020202020204" pitchFamily="34" charset="0"/>
            </a:endParaRPr>
          </a:p>
          <a:p>
            <a:r>
              <a:rPr lang="en-GB" sz="1200" b="0" dirty="0">
                <a:effectLst/>
                <a:latin typeface="Arial" panose="020B0604020202020204" pitchFamily="34" charset="0"/>
                <a:ea typeface="Times New Roman" panose="02020603050405020304" pitchFamily="18" charset="0"/>
                <a:cs typeface="Arial" panose="020B0604020202020204" pitchFamily="34" charset="0"/>
              </a:rPr>
              <a:t>3. You may wish to draw upon on-line vision impairment ‘simulations’</a:t>
            </a:r>
            <a:r>
              <a:rPr lang="en-GB" sz="1200" b="0" dirty="0">
                <a:latin typeface="Arial" panose="020B0604020202020204" pitchFamily="34" charset="0"/>
                <a:ea typeface="Times New Roman" panose="02020603050405020304" pitchFamily="18" charset="0"/>
                <a:cs typeface="Arial" panose="020B0604020202020204" pitchFamily="34" charset="0"/>
              </a:rPr>
              <a:t> as a stimulus for discussion or use simulation spectacles in line with your service provider protocol.</a:t>
            </a:r>
            <a:r>
              <a:rPr lang="en-GB" sz="1200" dirty="0">
                <a:latin typeface="Arial" panose="020B0604020202020204" pitchFamily="34" charset="0"/>
                <a:ea typeface="Times New Roman" panose="02020603050405020304" pitchFamily="18" charset="0"/>
                <a:cs typeface="Arial" panose="020B0604020202020204" pitchFamily="34" charset="0"/>
              </a:rPr>
              <a:t> </a:t>
            </a:r>
            <a:endParaRPr lang="en-GB" sz="1200" b="0" dirty="0">
              <a:latin typeface="Arial" panose="020B0604020202020204" pitchFamily="34" charset="0"/>
              <a:ea typeface="Times New Roman" panose="02020603050405020304" pitchFamily="18" charset="0"/>
              <a:cs typeface="Arial" panose="020B0604020202020204" pitchFamily="34" charset="0"/>
            </a:endParaRPr>
          </a:p>
          <a:p>
            <a:pPr lvl="0"/>
            <a:endParaRPr lang="en-GB" sz="1200" b="0" dirty="0">
              <a:latin typeface="Arial" panose="020B0604020202020204" pitchFamily="34" charset="0"/>
              <a:ea typeface="Times New Roman" panose="02020603050405020304" pitchFamily="18" charset="0"/>
              <a:cs typeface="Arial" panose="020B0604020202020204" pitchFamily="34" charset="0"/>
            </a:endParaRPr>
          </a:p>
          <a:p>
            <a:pPr lvl="0"/>
            <a:r>
              <a:rPr lang="en-GB" sz="1200" b="0" dirty="0">
                <a:latin typeface="Arial" panose="020B0604020202020204" pitchFamily="34" charset="0"/>
                <a:ea typeface="Times New Roman" panose="02020603050405020304" pitchFamily="18" charset="0"/>
                <a:cs typeface="Arial" panose="020B0604020202020204" pitchFamily="34" charset="0"/>
              </a:rPr>
              <a:t>4. Present a selection of visual reading materials/teaching resources deliberately selected to show some of the access issues (for all children/young people!) where contrast is poor, very small font is used, words are printed over images etc. For comparison purposes, ensure you present some examples of ‘good practice’ resources. Your discussion can then focus on how you can all work together to ensure that the teaching resources are selected/prepared to ensure they are as accessible as possible. You might mention that this can be considered a ‘learning to access’ approach and relies on resources being clear/having good contrast. Magnifying poor quality resources means that you get larger poor quality resources!</a:t>
            </a:r>
          </a:p>
          <a:p>
            <a:pPr lvl="0"/>
            <a:endParaRPr lang="en-GB" sz="1200" b="0" dirty="0">
              <a:latin typeface="Arial" panose="020B0604020202020204" pitchFamily="34" charset="0"/>
              <a:cs typeface="Arial" panose="020B0604020202020204" pitchFamily="34" charset="0"/>
            </a:endParaRPr>
          </a:p>
          <a:p>
            <a:pPr lvl="0"/>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11</a:t>
            </a:fld>
            <a:endParaRPr lang="en-GB" dirty="0"/>
          </a:p>
        </p:txBody>
      </p:sp>
    </p:spTree>
    <p:extLst>
      <p:ext uri="{BB962C8B-B14F-4D97-AF65-F5344CB8AC3E}">
        <p14:creationId xmlns:p14="http://schemas.microsoft.com/office/powerpoint/2010/main" val="713895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959351"/>
          </a:xfrm>
        </p:spPr>
        <p:txBody>
          <a:bodyPr/>
          <a:lstStyle/>
          <a:p>
            <a:r>
              <a:rPr lang="en-GB" sz="1200" b="1" dirty="0">
                <a:latin typeface="Arial" panose="020B0604020202020204" pitchFamily="34" charset="0"/>
                <a:cs typeface="Arial" panose="020B0604020202020204" pitchFamily="34" charset="0"/>
              </a:rPr>
              <a:t>Speaker</a:t>
            </a:r>
            <a:r>
              <a:rPr lang="en-GB" sz="1200" b="1" dirty="0">
                <a:latin typeface="Arial" panose="020B0604020202020204" pitchFamily="34" charset="0"/>
                <a:ea typeface="Times New Roman" panose="02020603050405020304" pitchFamily="18" charset="0"/>
                <a:cs typeface="Arial" panose="020B0604020202020204" pitchFamily="34" charset="0"/>
              </a:rPr>
              <a:t> notes</a:t>
            </a:r>
          </a:p>
          <a:p>
            <a:pPr>
              <a:defRPr/>
            </a:pPr>
            <a:endParaRPr lang="en-GB" sz="1200" b="1" dirty="0">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defRPr/>
            </a:pPr>
            <a:r>
              <a:rPr lang="en-GB" sz="1200" dirty="0">
                <a:latin typeface="Arial" panose="020B0604020202020204" pitchFamily="34" charset="0"/>
                <a:ea typeface="Times New Roman" panose="02020603050405020304" pitchFamily="18" charset="0"/>
                <a:cs typeface="Arial" panose="020B0604020202020204" pitchFamily="34" charset="0"/>
              </a:rPr>
              <a:t>Some </a:t>
            </a:r>
            <a:r>
              <a:rPr lang="en-GB" sz="1200" i="0" dirty="0">
                <a:effectLst/>
                <a:latin typeface="Arial" panose="020B0604020202020204" pitchFamily="34" charset="0"/>
                <a:ea typeface="Times New Roman" panose="02020603050405020304" pitchFamily="18" charset="0"/>
                <a:cs typeface="Arial" panose="020B0604020202020204" pitchFamily="34" charset="0"/>
              </a:rPr>
              <a:t>examples of the different types literacy pathways are presented on this slide. As you talk through the points you may want to provide some examples to illustrate the different media – for example, a large print book, print in different fonts and font sizes, braille books, tactile symbols, switches, screen readers etc.</a:t>
            </a:r>
            <a:r>
              <a:rPr lang="en-GB" sz="1200" dirty="0">
                <a:latin typeface="Arial" panose="020B0604020202020204" pitchFamily="34" charset="0"/>
                <a:ea typeface="Times New Roman" panose="02020603050405020304" pitchFamily="18" charset="0"/>
                <a:cs typeface="Arial" panose="020B0604020202020204" pitchFamily="34" charset="0"/>
              </a:rPr>
              <a:t>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effectLst/>
                <a:latin typeface="Arial" panose="020B0604020202020204" pitchFamily="34" charset="0"/>
                <a:ea typeface="Times New Roman" panose="02020603050405020304" pitchFamily="18" charset="0"/>
                <a:cs typeface="Arial" panose="020B0604020202020204" pitchFamily="34" charset="0"/>
              </a:rPr>
              <a:t>Note that although the RNIB does not support Moon it is still used to support literacy for some young people and adults with vision impairment and can offer a potential route to literacy.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effectLst/>
                <a:latin typeface="Arial" panose="020B0604020202020204" pitchFamily="34" charset="0"/>
                <a:ea typeface="Times New Roman" panose="02020603050405020304" pitchFamily="18" charset="0"/>
                <a:cs typeface="Arial" panose="020B0604020202020204" pitchFamily="34" charset="0"/>
              </a:rPr>
              <a:t>Emphasise that the particular pathways will be very individual for different children/young people with vision impairment and will depend on a range of factors including their level of vision, age, additional needs.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effectLst/>
                <a:latin typeface="Arial" panose="020B0604020202020204" pitchFamily="34" charset="0"/>
                <a:ea typeface="Times New Roman" panose="02020603050405020304" pitchFamily="18" charset="0"/>
                <a:cs typeface="Arial" panose="020B0604020202020204" pitchFamily="34" charset="0"/>
              </a:rPr>
              <a:t>These pathways are not exclusive and there may be some overlap between them – for example, a young person who is losing their vision may still be reading print whilst also learning braille and using speech technology.  You can provide other examples based on your own practice of these pathways.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r>
              <a:rPr lang="en-GB" sz="1200" b="1" i="0" dirty="0">
                <a:effectLst/>
                <a:latin typeface="Arial" panose="020B0604020202020204" pitchFamily="34" charset="0"/>
                <a:ea typeface="Times New Roman" panose="02020603050405020304" pitchFamily="18" charset="0"/>
                <a:cs typeface="Arial" panose="020B0604020202020204" pitchFamily="34" charset="0"/>
              </a:rPr>
              <a:t>Guidance for speaker</a:t>
            </a:r>
          </a:p>
          <a:p>
            <a:endParaRPr lang="en-GB" sz="1200" b="1" i="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You can use a </a:t>
            </a:r>
            <a:r>
              <a:rPr lang="en-GB" sz="1200" b="1" dirty="0">
                <a:effectLst/>
                <a:latin typeface="Arial" panose="020B0604020202020204" pitchFamily="34" charset="0"/>
                <a:ea typeface="Times New Roman" panose="02020603050405020304" pitchFamily="18" charset="0"/>
                <a:cs typeface="Arial" panose="020B0604020202020204" pitchFamily="34" charset="0"/>
              </a:rPr>
              <a:t>customisable slide </a:t>
            </a:r>
            <a:r>
              <a:rPr lang="en-GB" sz="1200" dirty="0">
                <a:effectLst/>
                <a:latin typeface="Arial" panose="020B0604020202020204" pitchFamily="34" charset="0"/>
                <a:ea typeface="Times New Roman" panose="02020603050405020304" pitchFamily="18" charset="0"/>
                <a:cs typeface="Arial" panose="020B0604020202020204" pitchFamily="34" charset="0"/>
              </a:rPr>
              <a:t>to illustrate the literacy pathway/s</a:t>
            </a:r>
            <a:r>
              <a:rPr lang="en-GB" sz="1200" dirty="0">
                <a:latin typeface="Arial" panose="020B0604020202020204" pitchFamily="34" charset="0"/>
                <a:ea typeface="Times New Roman" panose="02020603050405020304" pitchFamily="18" charset="0"/>
                <a:cs typeface="Arial" panose="020B0604020202020204" pitchFamily="34" charset="0"/>
              </a:rPr>
              <a:t> </a:t>
            </a:r>
            <a:r>
              <a:rPr lang="en-GB" sz="1200" dirty="0">
                <a:effectLst/>
                <a:latin typeface="Arial" panose="020B0604020202020204" pitchFamily="34" charset="0"/>
                <a:ea typeface="Times New Roman" panose="02020603050405020304" pitchFamily="18" charset="0"/>
                <a:cs typeface="Arial" panose="020B0604020202020204" pitchFamily="34" charset="0"/>
              </a:rPr>
              <a:t>(past, current and planned) for a given child/young person.</a:t>
            </a:r>
          </a:p>
          <a:p>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a:buChar char="•"/>
              <a:defRPr/>
            </a:pPr>
            <a:r>
              <a:rPr lang="en-GB" sz="1200" i="0" dirty="0">
                <a:effectLst/>
                <a:latin typeface="Arial" panose="020B0604020202020204" pitchFamily="34" charset="0"/>
                <a:ea typeface="Times New Roman" panose="02020603050405020304" pitchFamily="18" charset="0"/>
                <a:cs typeface="Arial" panose="020B0604020202020204" pitchFamily="34" charset="0"/>
              </a:rPr>
              <a:t>Further information about Moon can be found</a:t>
            </a:r>
            <a:r>
              <a:rPr lang="en-GB" sz="1200" dirty="0">
                <a:latin typeface="Arial" panose="020B0604020202020204" pitchFamily="34" charset="0"/>
                <a:ea typeface="Times New Roman" panose="02020603050405020304" pitchFamily="18" charset="0"/>
                <a:cs typeface="Arial" panose="020B0604020202020204" pitchFamily="34" charset="0"/>
              </a:rPr>
              <a:t> </a:t>
            </a:r>
            <a:r>
              <a:rPr lang="en-GB" sz="1200" i="0" dirty="0">
                <a:effectLst/>
                <a:latin typeface="Arial" panose="020B0604020202020204" pitchFamily="34" charset="0"/>
                <a:ea typeface="Times New Roman" panose="02020603050405020304" pitchFamily="18" charset="0"/>
                <a:cs typeface="Arial" panose="020B0604020202020204" pitchFamily="34" charset="0"/>
              </a:rPr>
              <a:t> here:</a:t>
            </a:r>
            <a:endParaRPr lang="en-GB" sz="1200" dirty="0">
              <a:latin typeface="Arial" panose="020B0604020202020204" pitchFamily="34" charset="0"/>
              <a:ea typeface="Times New Roman" panose="02020603050405020304" pitchFamily="18" charset="0"/>
              <a:cs typeface="Arial" panose="020B0604020202020204" pitchFamily="34" charset="0"/>
            </a:endParaRPr>
          </a:p>
          <a:p>
            <a:pPr>
              <a:defRPr/>
            </a:pPr>
            <a:endParaRPr lang="en-GB" sz="1200" dirty="0">
              <a:latin typeface="Arial" panose="020B0604020202020204" pitchFamily="34" charset="0"/>
              <a:ea typeface="Times New Roman" panose="02020603050405020304" pitchFamily="18" charset="0"/>
              <a:cs typeface="Arial" panose="020B0604020202020204" pitchFamily="34" charset="0"/>
            </a:endParaRPr>
          </a:p>
          <a:p>
            <a:pPr marL="1028700" lvl="2" indent="-285750">
              <a:buFont typeface="Courier New" panose="020B0604020202020204" pitchFamily="34" charset="0"/>
              <a:buChar char="o"/>
              <a:defRPr/>
            </a:pPr>
            <a:r>
              <a:rPr lang="en-GB" sz="1200" i="0" dirty="0">
                <a:effectLst/>
                <a:latin typeface="Arial" panose="020B0604020202020204" pitchFamily="34" charset="0"/>
                <a:ea typeface="Times New Roman" panose="02020603050405020304" pitchFamily="18" charset="0"/>
                <a:cs typeface="Arial" panose="020B0604020202020204" pitchFamily="34" charset="0"/>
              </a:rPr>
              <a:t>RNIB: </a:t>
            </a:r>
            <a:r>
              <a:rPr lang="en-GB" sz="1200" i="0" dirty="0">
                <a:effectLst/>
                <a:latin typeface="Arial" panose="020B0604020202020204" pitchFamily="34" charset="0"/>
                <a:ea typeface="Times New Roman" panose="02020603050405020304" pitchFamily="18" charset="0"/>
                <a:cs typeface="Arial" panose="020B0604020202020204" pitchFamily="34" charset="0"/>
                <a:hlinkClick r:id="rId3"/>
              </a:rPr>
              <a:t>https://www.rnib.org.uk/living-with-sight-loss/education-and-learning/braille-tactile-codes/rnib-and-moon/</a:t>
            </a:r>
            <a:endParaRPr lang="en-GB" sz="1200" dirty="0">
              <a:latin typeface="Arial" panose="020B0604020202020204" pitchFamily="34" charset="0"/>
              <a:ea typeface="Times New Roman" panose="02020603050405020304" pitchFamily="18" charset="0"/>
              <a:cs typeface="Arial" panose="020B0604020202020204" pitchFamily="34" charset="0"/>
            </a:endParaRPr>
          </a:p>
          <a:p>
            <a:pPr marL="1028700" lvl="2" indent="-285750">
              <a:buFont typeface="Courier New" panose="020B0604020202020204" pitchFamily="34" charset="0"/>
              <a:buChar char="o"/>
              <a:defRPr/>
            </a:pPr>
            <a:r>
              <a:rPr lang="en-GB" sz="1200" i="0" dirty="0">
                <a:effectLst/>
                <a:latin typeface="Arial" panose="020B0604020202020204" pitchFamily="34" charset="0"/>
                <a:ea typeface="Times New Roman" panose="02020603050405020304" pitchFamily="18" charset="0"/>
                <a:cs typeface="Arial" panose="020B0604020202020204" pitchFamily="34" charset="0"/>
              </a:rPr>
              <a:t>SENSE: https://www.sense.org.uk/information-and-advice/communication/moon/</a:t>
            </a:r>
          </a:p>
          <a:p>
            <a:endParaRPr lang="en-GB" sz="12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12</a:t>
            </a:fld>
            <a:endParaRPr lang="en-GB" dirty="0"/>
          </a:p>
        </p:txBody>
      </p:sp>
    </p:spTree>
    <p:extLst>
      <p:ext uri="{BB962C8B-B14F-4D97-AF65-F5344CB8AC3E}">
        <p14:creationId xmlns:p14="http://schemas.microsoft.com/office/powerpoint/2010/main" val="2380464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959351"/>
          </a:xfrm>
        </p:spPr>
        <p:txBody>
          <a:bodyPr/>
          <a:lstStyle/>
          <a:p>
            <a:r>
              <a:rPr lang="en-GB" sz="1200" b="1" dirty="0">
                <a:effectLst/>
                <a:latin typeface="Arial"/>
                <a:ea typeface="Times New Roman" panose="02020603050405020304" pitchFamily="18" charset="0"/>
                <a:cs typeface="Arial"/>
              </a:rPr>
              <a:t>Guidance for speaker</a:t>
            </a:r>
            <a:endParaRPr lang="en-GB" sz="1200" dirty="0">
              <a:effectLst/>
              <a:latin typeface="Arial"/>
              <a:ea typeface="Times New Roman" panose="02020603050405020304" pitchFamily="18" charset="0"/>
              <a:cs typeface="Arial"/>
            </a:endParaRPr>
          </a:p>
          <a:p>
            <a:endParaRPr lang="en-GB" sz="1200" b="1" dirty="0">
              <a:effectLst/>
              <a:latin typeface="Arial" panose="020B0604020202020204" pitchFamily="34" charset="0"/>
              <a:ea typeface="Times New Roman" panose="02020603050405020304" pitchFamily="18" charset="0"/>
              <a:cs typeface="Aria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effectLst/>
                <a:latin typeface="Arial"/>
                <a:ea typeface="Times New Roman" panose="02020603050405020304" pitchFamily="18" charset="0"/>
                <a:cs typeface="Arial"/>
              </a:rPr>
              <a:t>You can use this customisable slide to illustrate a literacy pathway plan for a given child/young person. Such an overview provides a good opportunity to talk about decision making at various key points in the pathway.</a:t>
            </a:r>
          </a:p>
          <a:p>
            <a:pPr marL="171450" indent="-171450">
              <a:buFont typeface="Arial" panose="020B0604020202020204" pitchFamily="34" charset="0"/>
              <a:buChar char="•"/>
            </a:pPr>
            <a:r>
              <a:rPr lang="en-GB" sz="1200" dirty="0">
                <a:effectLst/>
                <a:latin typeface="Arial"/>
                <a:ea typeface="Times New Roman" panose="02020603050405020304" pitchFamily="18" charset="0"/>
                <a:cs typeface="Arial"/>
              </a:rPr>
              <a:t>These sample headings allow you to talk briefly about ‘What we did’ (with respect to access needs at the time for the child/young person); ‘What we are doing’ (with respect to current access needs) and ‘What we plan to do’ (with respect to anticipated future access needs). As you discuss the pathway plan you can also make reference to the adaptations made to the education environment along the way (Area 1 of the CFVI); the role of the family; the input provided by various professionals etc.</a:t>
            </a:r>
            <a:r>
              <a:rPr lang="en-GB" sz="1200" dirty="0">
                <a:latin typeface="Arial"/>
                <a:ea typeface="Times New Roman" panose="02020603050405020304" pitchFamily="18" charset="0"/>
                <a:cs typeface="Arial"/>
              </a:rPr>
              <a:t> </a:t>
            </a:r>
          </a:p>
          <a:p>
            <a:pPr marL="171450" indent="-171450">
              <a:buFont typeface="Arial" panose="020B0604020202020204" pitchFamily="34" charset="0"/>
              <a:buChar char="•"/>
            </a:pPr>
            <a:r>
              <a:rPr lang="en-GB" sz="1200" dirty="0">
                <a:effectLst/>
                <a:latin typeface="Arial"/>
                <a:ea typeface="Times New Roman" panose="02020603050405020304" pitchFamily="18" charset="0"/>
                <a:cs typeface="Arial"/>
              </a:rPr>
              <a:t>You can alter these headings as appropriate to your session and/or your service/school protocol.</a:t>
            </a:r>
            <a:r>
              <a:rPr lang="en-GB" sz="1200" dirty="0">
                <a:latin typeface="Arial"/>
                <a:ea typeface="Times New Roman" panose="02020603050405020304" pitchFamily="18" charset="0"/>
                <a:cs typeface="Arial"/>
              </a:rPr>
              <a:t> </a:t>
            </a:r>
            <a:endParaRPr lang="en-GB" sz="1200" dirty="0">
              <a:effectLst/>
              <a:latin typeface="Arial" panose="020B0604020202020204" pitchFamily="34" charset="0"/>
              <a:ea typeface="Times New Roman" panose="02020603050405020304" pitchFamily="18" charset="0"/>
              <a:cs typeface="Arial"/>
            </a:endParaRPr>
          </a:p>
          <a:p>
            <a:pPr marL="171450" indent="-171450">
              <a:buFont typeface="Arial" panose="020B0604020202020204" pitchFamily="34" charset="0"/>
              <a:buChar char="•"/>
            </a:pPr>
            <a:r>
              <a:rPr lang="en-GB" sz="1200" dirty="0">
                <a:effectLst/>
                <a:latin typeface="Arial"/>
                <a:ea typeface="Times New Roman" panose="02020603050405020304" pitchFamily="18" charset="0"/>
                <a:cs typeface="Arial"/>
              </a:rPr>
              <a:t>Where possible, you can demonstrate the resources that have been/are used to support literacy development.</a:t>
            </a:r>
          </a:p>
        </p:txBody>
      </p:sp>
      <p:sp>
        <p:nvSpPr>
          <p:cNvPr id="4" name="Slide Number Placeholder 3"/>
          <p:cNvSpPr>
            <a:spLocks noGrp="1"/>
          </p:cNvSpPr>
          <p:nvPr>
            <p:ph type="sldNum" sz="quarter" idx="5"/>
          </p:nvPr>
        </p:nvSpPr>
        <p:spPr/>
        <p:txBody>
          <a:bodyPr/>
          <a:lstStyle/>
          <a:p>
            <a:fld id="{5FF31439-7C6A-4E4D-B290-0D604FA9395E}" type="slidenum">
              <a:rPr lang="en-GB" smtClean="0"/>
              <a:t>13</a:t>
            </a:fld>
            <a:endParaRPr lang="en-GB" dirty="0"/>
          </a:p>
        </p:txBody>
      </p:sp>
    </p:spTree>
    <p:extLst>
      <p:ext uri="{BB962C8B-B14F-4D97-AF65-F5344CB8AC3E}">
        <p14:creationId xmlns:p14="http://schemas.microsoft.com/office/powerpoint/2010/main" val="6069470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959351"/>
          </a:xfrm>
        </p:spPr>
        <p:txBody>
          <a:bodyPr/>
          <a:lstStyle/>
          <a:p>
            <a:r>
              <a:rPr lang="en-GB" sz="1200" b="1" dirty="0">
                <a:latin typeface="Arial" panose="020B0604020202020204" pitchFamily="34" charset="0"/>
                <a:cs typeface="Arial" panose="020B0604020202020204" pitchFamily="34" charset="0"/>
              </a:rPr>
              <a:t>Speaker notes</a:t>
            </a:r>
          </a:p>
          <a:p>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This slide and the next provide examples adapted from the CFVI of targeted intervention approaches for this area to reduce potential barriers to learning. You can</a:t>
            </a:r>
            <a:r>
              <a:rPr lang="en-GB" sz="1200" b="1" dirty="0">
                <a:latin typeface="Arial" panose="020B0604020202020204" pitchFamily="34" charset="0"/>
                <a:cs typeface="Arial" panose="020B0604020202020204" pitchFamily="34" charset="0"/>
              </a:rPr>
              <a:t> </a:t>
            </a:r>
            <a:r>
              <a:rPr lang="en-GB" sz="1200" b="0" dirty="0">
                <a:latin typeface="Arial" panose="020B0604020202020204" pitchFamily="34" charset="0"/>
                <a:cs typeface="Arial" panose="020B0604020202020204" pitchFamily="34" charset="0"/>
              </a:rPr>
              <a:t>either</a:t>
            </a:r>
            <a:r>
              <a:rPr lang="en-GB" sz="1200" b="1"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run through all of these in turn (and expand as appropriate to the session);</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highlight those which you are currently focussing on if you are speaking about a particular child/young person and remove others;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keep all interventions on the slide, but highlight the ones you are focussing upon in a different colour. </a:t>
            </a: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The full list can be helpful to run through with an audience when talking about literacy and vision impairment as they show examples of a wide range of targeted invention approaches that are drawn upon to support development in this area.</a:t>
            </a:r>
            <a:r>
              <a:rPr lang="en-GB" sz="1200" dirty="0">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0" indent="0">
              <a:buFont typeface="Arial" panose="020B0604020202020204" pitchFamily="34" charset="0"/>
              <a:buNone/>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Reference to a </a:t>
            </a:r>
            <a:r>
              <a:rPr lang="en-GB" sz="1200" b="1" dirty="0">
                <a:effectLst/>
                <a:latin typeface="Arial" panose="020B0604020202020204" pitchFamily="34" charset="0"/>
                <a:ea typeface="Times New Roman" panose="02020603050405020304" pitchFamily="18" charset="0"/>
                <a:cs typeface="Arial" panose="020B0604020202020204" pitchFamily="34" charset="0"/>
              </a:rPr>
              <a:t>literacy pathway plan </a:t>
            </a:r>
            <a:r>
              <a:rPr lang="en-GB" sz="1200" dirty="0">
                <a:effectLst/>
                <a:latin typeface="Arial" panose="020B0604020202020204" pitchFamily="34" charset="0"/>
                <a:ea typeface="Times New Roman" panose="02020603050405020304" pitchFamily="18" charset="0"/>
                <a:cs typeface="Arial" panose="020B0604020202020204" pitchFamily="34" charset="0"/>
              </a:rPr>
              <a:t>is helpful to discuss here as it shows how </a:t>
            </a:r>
            <a:r>
              <a:rPr lang="en-GB" sz="1200" b="1" dirty="0">
                <a:effectLst/>
                <a:latin typeface="Arial" panose="020B0604020202020204" pitchFamily="34" charset="0"/>
                <a:ea typeface="Times New Roman" panose="02020603050405020304" pitchFamily="18" charset="0"/>
                <a:cs typeface="Arial" panose="020B0604020202020204" pitchFamily="34" charset="0"/>
              </a:rPr>
              <a:t>access needs </a:t>
            </a:r>
            <a:r>
              <a:rPr lang="en-GB" sz="1200" dirty="0">
                <a:effectLst/>
                <a:latin typeface="Arial" panose="020B0604020202020204" pitchFamily="34" charset="0"/>
                <a:ea typeface="Times New Roman" panose="02020603050405020304" pitchFamily="18" charset="0"/>
                <a:cs typeface="Arial" panose="020B0604020202020204" pitchFamily="34" charset="0"/>
              </a:rPr>
              <a:t>can change over time for a child/young person with vision impairment. Examples you may draw upon include a child/young person with a degenerative vision impairment who may transition from print to braille (and may in fact use both); the need to be able draw on a wider range of specialist technology when progressing through an education system etc.</a:t>
            </a:r>
            <a:r>
              <a:rPr lang="en-GB" sz="1200" dirty="0">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You can use</a:t>
            </a:r>
            <a:r>
              <a:rPr lang="en-GB" sz="1200" dirty="0">
                <a:latin typeface="Arial" panose="020B0604020202020204" pitchFamily="34" charset="0"/>
                <a:ea typeface="Times New Roman" panose="02020603050405020304" pitchFamily="18" charset="0"/>
                <a:cs typeface="Arial" panose="020B0604020202020204" pitchFamily="34" charset="0"/>
              </a:rPr>
              <a:t> </a:t>
            </a:r>
            <a:r>
              <a:rPr lang="en-GB" sz="1200" dirty="0">
                <a:effectLst/>
                <a:latin typeface="Arial" panose="020B0604020202020204" pitchFamily="34" charset="0"/>
                <a:ea typeface="Times New Roman" panose="02020603050405020304" pitchFamily="18" charset="0"/>
                <a:cs typeface="Arial" panose="020B0604020202020204" pitchFamily="34" charset="0"/>
              </a:rPr>
              <a:t> a </a:t>
            </a:r>
            <a:r>
              <a:rPr lang="en-GB" sz="12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customisable slide </a:t>
            </a:r>
            <a:r>
              <a:rPr lang="en-GB" sz="1200" dirty="0">
                <a:effectLst/>
                <a:latin typeface="Arial" panose="020B0604020202020204" pitchFamily="34" charset="0"/>
                <a:ea typeface="Times New Roman" panose="02020603050405020304" pitchFamily="18" charset="0"/>
                <a:cs typeface="Arial" panose="020B0604020202020204" pitchFamily="34" charset="0"/>
              </a:rPr>
              <a:t>to provide an example of a </a:t>
            </a:r>
            <a:r>
              <a:rPr lang="en-GB" sz="1200" b="1" dirty="0">
                <a:effectLst/>
                <a:latin typeface="Arial" panose="020B0604020202020204" pitchFamily="34" charset="0"/>
                <a:ea typeface="Times New Roman" panose="02020603050405020304" pitchFamily="18" charset="0"/>
                <a:cs typeface="Arial" panose="020B0604020202020204" pitchFamily="34" charset="0"/>
              </a:rPr>
              <a:t>literacy pathway plan </a:t>
            </a:r>
            <a:r>
              <a:rPr lang="en-GB" sz="1200" dirty="0">
                <a:effectLst/>
                <a:latin typeface="Arial" panose="020B0604020202020204" pitchFamily="34" charset="0"/>
                <a:ea typeface="Times New Roman" panose="02020603050405020304" pitchFamily="18" charset="0"/>
                <a:cs typeface="Arial" panose="020B0604020202020204" pitchFamily="34" charset="0"/>
              </a:rPr>
              <a:t>and the targeted invention approaches (current or planned) for a selected child/young person.</a:t>
            </a:r>
            <a:r>
              <a:rPr lang="en-GB" sz="1200" dirty="0">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r>
              <a:rPr lang="en-GB" sz="1200" b="1" dirty="0">
                <a:effectLst/>
                <a:latin typeface="Arial" panose="020B0604020202020204" pitchFamily="34" charset="0"/>
                <a:ea typeface="Times New Roman" panose="02020603050405020304" pitchFamily="18" charset="0"/>
                <a:cs typeface="Arial" panose="020B0604020202020204" pitchFamily="34" charset="0"/>
              </a:rPr>
              <a:t>Guidance for speaker</a:t>
            </a:r>
          </a:p>
          <a:p>
            <a:endParaRPr lang="en-GB" sz="1200" b="1"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defRPr/>
            </a:pPr>
            <a:r>
              <a:rPr lang="en-US" sz="1200" b="0" u="none" strike="noStrike" baseline="0" dirty="0">
                <a:solidFill>
                  <a:srgbClr val="000000"/>
                </a:solidFill>
                <a:latin typeface="Arial" panose="020B0604020202020204" pitchFamily="34" charset="0"/>
                <a:cs typeface="Arial" panose="020B0604020202020204" pitchFamily="34" charset="0"/>
              </a:rPr>
              <a:t>This slide provides a good opportunity to emphasise that teaching of literacy to children and young people with vision impairment should not be thought of as simply an ‘access’ issue that can be readily solved with adjustments to the environment, the use of print material or an alternative code (such as braille).</a:t>
            </a:r>
            <a:r>
              <a:rPr lang="en-US" sz="1200" dirty="0">
                <a:solidFill>
                  <a:srgbClr val="000000"/>
                </a:solidFill>
                <a:latin typeface="Arial" panose="020B0604020202020204" pitchFamily="34" charset="0"/>
                <a:cs typeface="Arial" panose="020B0604020202020204" pitchFamily="34" charset="0"/>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u="none" strike="noStrike" baseline="0" dirty="0">
                <a:solidFill>
                  <a:srgbClr val="000000"/>
                </a:solidFill>
                <a:latin typeface="Arial" panose="020B0604020202020204" pitchFamily="34" charset="0"/>
                <a:cs typeface="Arial" panose="020B0604020202020204" pitchFamily="34" charset="0"/>
              </a:rPr>
              <a:t>Such access opens up opportunities to develop literacy that needs particular teaching approaches. You could provide some examples of these particular teaching approaches (and specialist resources).</a:t>
            </a:r>
            <a:r>
              <a:rPr lang="en-US" sz="1200" dirty="0">
                <a:solidFill>
                  <a:srgbClr val="000000"/>
                </a:solidFill>
                <a:latin typeface="Arial" panose="020B0604020202020204" pitchFamily="34" charset="0"/>
                <a:cs typeface="Arial" panose="020B0604020202020204" pitchFamily="34" charset="0"/>
              </a:rPr>
              <a:t> </a:t>
            </a:r>
            <a:endParaRPr lang="en-US" sz="1200" b="0" u="none" strike="noStrike" baseline="0" dirty="0">
              <a:solidFill>
                <a:srgbClr val="00000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en-US" sz="1200" b="0" u="none" strike="noStrike" baseline="0" dirty="0">
                <a:solidFill>
                  <a:srgbClr val="000000"/>
                </a:solidFill>
                <a:latin typeface="Arial" panose="020B0604020202020204" pitchFamily="34" charset="0"/>
                <a:cs typeface="Arial" panose="020B0604020202020204" pitchFamily="34" charset="0"/>
              </a:rPr>
              <a:t>Highlight the importance of</a:t>
            </a:r>
            <a:r>
              <a:rPr lang="en-GB" sz="1200" b="0" u="none" strike="noStrike" baseline="0" dirty="0">
                <a:solidFill>
                  <a:srgbClr val="000000"/>
                </a:solidFill>
                <a:latin typeface="Arial" panose="020B0604020202020204" pitchFamily="34" charset="0"/>
                <a:cs typeface="Arial" panose="020B0604020202020204" pitchFamily="34" charset="0"/>
              </a:rPr>
              <a:t> p</a:t>
            </a:r>
            <a:r>
              <a:rPr lang="en-GB" sz="1200" dirty="0">
                <a:latin typeface="Arial" panose="020B0604020202020204" pitchFamily="34" charset="0"/>
                <a:ea typeface="Calibri" panose="020F0502020204030204" pitchFamily="34" charset="0"/>
                <a:cs typeface="Arial" panose="020B0604020202020204" pitchFamily="34" charset="0"/>
              </a:rPr>
              <a:t>roviding real life and concrete experiences as far as is practical to develop concepts and aid understanding of what is being read/written about.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lvl="0"/>
            <a:r>
              <a:rPr lang="en-GB" sz="1200" b="1" dirty="0">
                <a:effectLst/>
                <a:latin typeface="Arial" panose="020B0604020202020204" pitchFamily="34" charset="0"/>
                <a:ea typeface="Times New Roman" panose="02020603050405020304" pitchFamily="18" charset="0"/>
                <a:cs typeface="Arial" panose="020B0604020202020204" pitchFamily="34" charset="0"/>
              </a:rPr>
              <a:t>Optional activities</a:t>
            </a:r>
          </a:p>
          <a:p>
            <a:pPr marL="0" lvl="0" indent="0">
              <a:buFont typeface="Arial" panose="020B0604020202020204" pitchFamily="34" charset="0"/>
              <a:buNone/>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228600" lvl="0" indent="-228600">
              <a:buFont typeface="Arial" panose="020B0604020202020204" pitchFamily="34" charset="0"/>
              <a:buAutoNum type="arabicPeriod"/>
            </a:pPr>
            <a:r>
              <a:rPr lang="en-GB" sz="1200" b="0" dirty="0">
                <a:effectLst/>
                <a:latin typeface="Arial" panose="020B0604020202020204" pitchFamily="34" charset="0"/>
                <a:cs typeface="Arial" panose="020B0604020202020204" pitchFamily="34" charset="0"/>
              </a:rPr>
              <a:t>If you have access to an LVA (</a:t>
            </a:r>
            <a:r>
              <a:rPr lang="en-GB" sz="1200" b="0" dirty="0" err="1">
                <a:effectLst/>
                <a:latin typeface="Arial" panose="020B0604020202020204" pitchFamily="34" charset="0"/>
                <a:cs typeface="Arial" panose="020B0604020202020204" pitchFamily="34" charset="0"/>
              </a:rPr>
              <a:t>eg</a:t>
            </a:r>
            <a:r>
              <a:rPr lang="en-GB" sz="1200" b="0" dirty="0">
                <a:effectLst/>
                <a:latin typeface="Arial" panose="020B0604020202020204" pitchFamily="34" charset="0"/>
                <a:cs typeface="Arial" panose="020B0604020202020204" pitchFamily="34" charset="0"/>
              </a:rPr>
              <a:t> hand magnifiers) ask the audience to use these to find out information from a selection of print samples. (Alternatively they could use the cameras on their phone).</a:t>
            </a:r>
          </a:p>
          <a:p>
            <a:pPr marL="228600" indent="-228600">
              <a:buFontTx/>
              <a:buAutoNum type="arabicPeriod" startAt="2"/>
            </a:pPr>
            <a:r>
              <a:rPr lang="en-GB" sz="1200" b="0" dirty="0">
                <a:effectLst/>
                <a:latin typeface="Arial" panose="020B0604020202020204" pitchFamily="34" charset="0"/>
                <a:cs typeface="Arial" panose="020B0604020202020204" pitchFamily="34" charset="0"/>
              </a:rPr>
              <a:t>Using sim specs and sleep shades provide standard sized curriculum resources: what can people access? In pairs they could read the text to each other: how do they feel it affected their speed and accuracy. (More unfamiliar material works best with adults here, so they cannot use their predictive skills so well). Did speed, accuracy and understanding improve with font sizes they could access comfortably? How did appropriate font sizes support them/make them feel. (Optimising print presentation).</a:t>
            </a:r>
            <a:r>
              <a:rPr lang="en-GB" sz="1200" dirty="0">
                <a:latin typeface="Arial" panose="020B0604020202020204" pitchFamily="34" charset="0"/>
                <a:cs typeface="Arial" panose="020B0604020202020204" pitchFamily="34" charset="0"/>
              </a:rPr>
              <a:t> </a:t>
            </a:r>
            <a:r>
              <a:rPr lang="en-GB" sz="1200" b="1" dirty="0">
                <a:latin typeface="Arial" panose="020B0604020202020204" pitchFamily="34" charset="0"/>
                <a:cs typeface="Arial" panose="020B0604020202020204" pitchFamily="34" charset="0"/>
              </a:rPr>
              <a:t>N.B. </a:t>
            </a:r>
            <a:r>
              <a:rPr lang="en-GB" sz="1200" dirty="0">
                <a:latin typeface="Arial" panose="020B0604020202020204" pitchFamily="34" charset="0"/>
                <a:cs typeface="Arial" panose="020B0604020202020204" pitchFamily="34" charset="0"/>
              </a:rPr>
              <a:t>If using simulations spectacles for any activity you </a:t>
            </a:r>
            <a:r>
              <a:rPr lang="en-GB" sz="1200" b="1" dirty="0">
                <a:latin typeface="Arial" panose="020B0604020202020204" pitchFamily="34" charset="0"/>
                <a:cs typeface="Arial" panose="020B0604020202020204" pitchFamily="34" charset="0"/>
              </a:rPr>
              <a:t>must </a:t>
            </a:r>
            <a:r>
              <a:rPr lang="en-GB" sz="1200" dirty="0">
                <a:latin typeface="Arial" panose="020B0604020202020204" pitchFamily="34" charset="0"/>
                <a:cs typeface="Arial" panose="020B0604020202020204" pitchFamily="34" charset="0"/>
              </a:rPr>
              <a:t>ensure to your service provider protocol, use risk assessment if appropriate and as well as adhering to any relevant Health and Safety guidance. You should also encourage participants to consider the risks of working under sleep shade or sim-specs for themselves, including ways to manage these risks, before participating in any simulation/awareness raising activities. </a:t>
            </a:r>
            <a:endParaRPr lang="en-GB" sz="1200" dirty="0">
              <a:effectLst/>
              <a:latin typeface="Arial" panose="020B0604020202020204" pitchFamily="34" charset="0"/>
              <a:cs typeface="Arial" panose="020B0604020202020204" pitchFamily="34" charset="0"/>
            </a:endParaRPr>
          </a:p>
          <a:p>
            <a:pPr marL="228600" lvl="0" indent="-228600">
              <a:buFont typeface="Arial" panose="020B0604020202020204" pitchFamily="34" charset="0"/>
              <a:buAutoNum type="arabicPeriod" startAt="2"/>
            </a:pPr>
            <a:r>
              <a:rPr lang="en-GB" sz="1200" b="0" dirty="0">
                <a:effectLst/>
                <a:latin typeface="Arial" panose="020B0604020202020204" pitchFamily="34" charset="0"/>
                <a:cs typeface="Arial" panose="020B0604020202020204" pitchFamily="34" charset="0"/>
              </a:rPr>
              <a:t>Show a range of equipment that provides access to print/demo perhaps. Or ask what accessibility feature people know of in Windows/on an iPad.</a:t>
            </a:r>
          </a:p>
          <a:p>
            <a:pPr lvl="0"/>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14</a:t>
            </a:fld>
            <a:endParaRPr lang="en-GB" dirty="0"/>
          </a:p>
        </p:txBody>
      </p:sp>
    </p:spTree>
    <p:extLst>
      <p:ext uri="{BB962C8B-B14F-4D97-AF65-F5344CB8AC3E}">
        <p14:creationId xmlns:p14="http://schemas.microsoft.com/office/powerpoint/2010/main" val="26370898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959351"/>
          </a:xfrm>
        </p:spPr>
        <p:txBody>
          <a:bodyPr/>
          <a:lstStyle/>
          <a:p>
            <a:r>
              <a:rPr lang="en-GB" sz="1200" b="1" dirty="0">
                <a:latin typeface="Arial" panose="020B0604020202020204" pitchFamily="34" charset="0"/>
                <a:cs typeface="Arial" panose="020B0604020202020204" pitchFamily="34" charset="0"/>
              </a:rPr>
              <a:t>Speaker notes</a:t>
            </a:r>
          </a:p>
          <a:p>
            <a:endParaRPr lang="en-GB" sz="120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effectLst/>
                <a:latin typeface="Arial" panose="020B0604020202020204" pitchFamily="34" charset="0"/>
                <a:ea typeface="Times New Roman" panose="02020603050405020304" pitchFamily="18" charset="0"/>
                <a:cs typeface="Arial" panose="020B0604020202020204" pitchFamily="34" charset="0"/>
              </a:rPr>
              <a:t>This slide is a continuation of the previous one and provides further examples of targeted intervention approaches from the CFVI. In working through the points, you should i</a:t>
            </a:r>
            <a:r>
              <a:rPr lang="en-GB" sz="1200" dirty="0">
                <a:effectLst/>
                <a:latin typeface="Arial" panose="020B0604020202020204" pitchFamily="34" charset="0"/>
                <a:ea typeface="Calibri" panose="020F0502020204030204" pitchFamily="34" charset="0"/>
                <a:cs typeface="Arial" panose="020B0604020202020204" pitchFamily="34" charset="0"/>
              </a:rPr>
              <a:t>ndicate that as well as touch typing, core computer access skills will also need to be taught. This includes the access to and teaching of braille specific technology where required. </a:t>
            </a: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GB" sz="1200" i="0" dirty="0">
                <a:effectLst/>
                <a:latin typeface="Arial" panose="020B0604020202020204" pitchFamily="34" charset="0"/>
                <a:cs typeface="Arial" panose="020B0604020202020204" pitchFamily="34" charset="0"/>
              </a:rPr>
              <a:t>Emphasise that </a:t>
            </a:r>
            <a:r>
              <a:rPr lang="en-US" sz="1200" dirty="0">
                <a:latin typeface="Arial" panose="020B0604020202020204" pitchFamily="34" charset="0"/>
                <a:cs typeface="Arial" panose="020B0604020202020204" pitchFamily="34" charset="0"/>
              </a:rPr>
              <a:t>summing up braille and print as the two main routes to literacy for children with vision impairment is useful, but can be a simplification in that some children/young people may use both for different purposes. </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Further, the emergence of speech technology (including on smart phones and tablets) has meant that many young people with severe vision impairment can commonly access reading and writing with no direct interaction with braille or print. </a:t>
            </a:r>
          </a:p>
          <a:p>
            <a:endParaRPr lang="en-GB" sz="1200" dirty="0">
              <a:latin typeface="Arial" panose="020B0604020202020204" pitchFamily="34" charset="0"/>
              <a:ea typeface="Times New Roman" panose="02020603050405020304" pitchFamily="18" charset="0"/>
              <a:cs typeface="Arial" panose="020B0604020202020204" pitchFamily="34" charset="0"/>
            </a:endParaRPr>
          </a:p>
          <a:p>
            <a:r>
              <a:rPr lang="en-GB" sz="1200" b="1" i="0" dirty="0">
                <a:effectLst/>
                <a:latin typeface="Arial" panose="020B0604020202020204" pitchFamily="34" charset="0"/>
                <a:ea typeface="Times New Roman" panose="02020603050405020304" pitchFamily="18" charset="0"/>
                <a:cs typeface="Arial" panose="020B0604020202020204" pitchFamily="34" charset="0"/>
              </a:rPr>
              <a:t>Guidance for speaker</a:t>
            </a:r>
          </a:p>
          <a:p>
            <a:endParaRPr lang="en-GB" sz="1200" b="1"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Where possible try to show some of the resources/specialist technology if you have access to these (for example, braille, Moon, large print, braille writing machine; LVA etc).</a:t>
            </a:r>
            <a:r>
              <a:rPr lang="en-GB" sz="1200" dirty="0">
                <a:latin typeface="Arial" panose="020B0604020202020204" pitchFamily="34" charset="0"/>
                <a:ea typeface="Times New Roman" panose="02020603050405020304" pitchFamily="18" charset="0"/>
                <a:cs typeface="Arial" panose="020B0604020202020204" pitchFamily="34" charset="0"/>
              </a:rPr>
              <a:t> </a:t>
            </a: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Highlight again that literacy is more than access per se (e.g. access to print, braille etc) – regardless of the media that is used we also need to ensure that the child/young person understands the concept that they are reading/writing about if they are not able to learn about these through vision. Hence the need to provide opportunities for</a:t>
            </a:r>
            <a:r>
              <a:rPr lang="en-GB" sz="1200" dirty="0">
                <a:latin typeface="Arial" panose="020B0604020202020204" pitchFamily="34" charset="0"/>
                <a:ea typeface="Calibri"/>
                <a:cs typeface="Arial" panose="020B0604020202020204" pitchFamily="34" charset="0"/>
              </a:rPr>
              <a:t> concept development. You can discuss these opportunities further if presenting a customisable slide.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endParaRPr lang="en-GB" sz="1200" i="1" dirty="0">
              <a:effectLst/>
              <a:latin typeface="Arial" panose="020B0604020202020204" pitchFamily="34" charset="0"/>
              <a:ea typeface="Times New Roman" panose="02020603050405020304" pitchFamily="18" charset="0"/>
              <a:cs typeface="Arial" panose="020B0604020202020204" pitchFamily="34" charset="0"/>
            </a:endParaRPr>
          </a:p>
          <a:p>
            <a:pPr lvl="0" algn="just"/>
            <a:r>
              <a:rPr lang="en-GB" sz="1200" b="1" i="0" dirty="0">
                <a:effectLst/>
                <a:latin typeface="Arial" panose="020B0604020202020204" pitchFamily="34" charset="0"/>
                <a:ea typeface="Times New Roman" panose="02020603050405020304" pitchFamily="18" charset="0"/>
                <a:cs typeface="Arial" panose="020B0604020202020204" pitchFamily="34" charset="0"/>
              </a:rPr>
              <a:t>Optional activities</a:t>
            </a:r>
          </a:p>
          <a:p>
            <a:pPr marL="0" lvl="0" indent="0" algn="just">
              <a:buFont typeface="Arial" panose="020B0604020202020204" pitchFamily="34" charset="0"/>
              <a:buNone/>
            </a:pPr>
            <a:endParaRPr lang="en-GB" sz="1200" i="1" dirty="0">
              <a:effectLst/>
              <a:latin typeface="Arial" panose="020B0604020202020204" pitchFamily="34" charset="0"/>
              <a:ea typeface="Times New Roman" panose="02020603050405020304" pitchFamily="18" charset="0"/>
              <a:cs typeface="Arial" panose="020B0604020202020204" pitchFamily="34" charset="0"/>
            </a:endParaRPr>
          </a:p>
          <a:p>
            <a:pPr marL="228600" lvl="0" indent="-228600" algn="just">
              <a:buFont typeface="Arial" panose="020B0604020202020204" pitchFamily="34" charset="0"/>
              <a:buAutoNum type="arabicPeriod"/>
            </a:pPr>
            <a:r>
              <a:rPr lang="en-GB" sz="1200" b="0" i="0" dirty="0">
                <a:effectLst/>
                <a:latin typeface="Arial" panose="020B0604020202020204" pitchFamily="34" charset="0"/>
                <a:ea typeface="Times New Roman" panose="02020603050405020304" pitchFamily="18" charset="0"/>
                <a:cs typeface="Arial" panose="020B0604020202020204" pitchFamily="34" charset="0"/>
              </a:rPr>
              <a:t>Samples of tactile codes – show and ask for feedback. </a:t>
            </a:r>
          </a:p>
          <a:p>
            <a:pPr marL="228600" lvl="0" indent="-228600" algn="just">
              <a:buFont typeface="Arial" panose="020B0604020202020204" pitchFamily="34" charset="0"/>
              <a:buAutoNum type="arabicPeriod"/>
            </a:pPr>
            <a:r>
              <a:rPr lang="en-GB" sz="1200" b="0" i="0" dirty="0">
                <a:effectLst/>
                <a:latin typeface="Arial" panose="020B0604020202020204" pitchFamily="34" charset="0"/>
                <a:ea typeface="Times New Roman" panose="02020603050405020304" pitchFamily="18" charset="0"/>
                <a:cs typeface="Arial" panose="020B0604020202020204" pitchFamily="34" charset="0"/>
              </a:rPr>
              <a:t>Provide basic overview of braille code if relevant etc .</a:t>
            </a:r>
          </a:p>
          <a:p>
            <a:pPr marL="228600" lvl="0" indent="-228600" algn="just">
              <a:buFont typeface="Arial" panose="020B0604020202020204" pitchFamily="34" charset="0"/>
              <a:buAutoNum type="arabicPeriod"/>
            </a:pPr>
            <a:r>
              <a:rPr lang="en-GB" sz="1200" b="0" i="0" dirty="0">
                <a:effectLst/>
                <a:latin typeface="Arial" panose="020B0604020202020204" pitchFamily="34" charset="0"/>
                <a:ea typeface="Times New Roman" panose="02020603050405020304" pitchFamily="18" charset="0"/>
                <a:cs typeface="Arial" panose="020B0604020202020204" pitchFamily="34" charset="0"/>
              </a:rPr>
              <a:t>If you are introducing braille, ask members of the audience to try and write their first name in braille then read it back using touch. </a:t>
            </a:r>
          </a:p>
          <a:p>
            <a:pPr marL="228600" lvl="0" indent="-228600" algn="just">
              <a:buFont typeface="Arial" panose="020B0604020202020204" pitchFamily="34" charset="0"/>
              <a:buAutoNum type="arabicPeriod"/>
            </a:pPr>
            <a:r>
              <a:rPr lang="en-GB" sz="1200" b="0" i="0" dirty="0">
                <a:effectLst/>
                <a:latin typeface="Arial" panose="020B0604020202020204" pitchFamily="34" charset="0"/>
                <a:ea typeface="Times New Roman" panose="02020603050405020304" pitchFamily="18" charset="0"/>
                <a:cs typeface="Arial" panose="020B0604020202020204" pitchFamily="34" charset="0"/>
              </a:rPr>
              <a:t>Show a sensory story: share parts of another story – how would the audience adapt?</a:t>
            </a:r>
          </a:p>
          <a:p>
            <a:pPr marL="228600" lvl="0" indent="-228600" algn="just">
              <a:buFont typeface="Arial" panose="020B0604020202020204" pitchFamily="34" charset="0"/>
              <a:buAutoNum type="arabicPeriod"/>
            </a:pPr>
            <a:r>
              <a:rPr lang="en-GB" sz="1200" b="0" i="0" dirty="0">
                <a:effectLst/>
                <a:latin typeface="Arial" panose="020B0604020202020204" pitchFamily="34" charset="0"/>
                <a:ea typeface="Times New Roman" panose="02020603050405020304" pitchFamily="18" charset="0"/>
                <a:cs typeface="Arial" panose="020B0604020202020204" pitchFamily="34" charset="0"/>
              </a:rPr>
              <a:t>If relevant – overview of objects of reference/object symbols, examples of modified PECS symbols for those with vision; demo speech technology used by child – discuss what’s needed for this to work well in a class situation. </a:t>
            </a:r>
          </a:p>
          <a:p>
            <a:pPr marL="228600" lvl="0" indent="-228600" algn="just">
              <a:buFont typeface="Arial" panose="020B0604020202020204" pitchFamily="34" charset="0"/>
              <a:buAutoNum type="arabicPeriod"/>
            </a:pPr>
            <a:r>
              <a:rPr lang="en-GB" sz="1200" b="0" i="0" dirty="0">
                <a:effectLst/>
                <a:latin typeface="Arial" panose="020B0604020202020204" pitchFamily="34" charset="0"/>
                <a:ea typeface="Times New Roman" panose="02020603050405020304" pitchFamily="18" charset="0"/>
                <a:cs typeface="Arial" panose="020B0604020202020204" pitchFamily="34" charset="0"/>
              </a:rPr>
              <a:t>Show different handwriting styles (and writing utensils – different contrasts and different types of exercise books etc) in conjunction with sim specs. Discuss print versus cursive; reading back work (e.g. for revision); </a:t>
            </a:r>
          </a:p>
          <a:p>
            <a:pPr marL="228600" lvl="0" indent="-228600" algn="just">
              <a:buFont typeface="Arial" panose="020B0604020202020204" pitchFamily="34" charset="0"/>
              <a:buAutoNum type="arabicPeriod"/>
            </a:pPr>
            <a:r>
              <a:rPr lang="en-GB" sz="1200" b="0" i="0" dirty="0">
                <a:effectLst/>
                <a:latin typeface="Arial" panose="020B0604020202020204" pitchFamily="34" charset="0"/>
                <a:ea typeface="Times New Roman" panose="02020603050405020304" pitchFamily="18" charset="0"/>
                <a:cs typeface="Arial" panose="020B0604020202020204" pitchFamily="34" charset="0"/>
              </a:rPr>
              <a:t>Touch typing  (if this is appropriate to child/young person you may be working with) – rationale; why it was adopted (reading back work/speeding up writing) etc.  </a:t>
            </a:r>
          </a:p>
          <a:p>
            <a:pPr marL="228600" lvl="0" indent="-228600" algn="just">
              <a:buFont typeface="Arial" panose="020B0604020202020204" pitchFamily="34" charset="0"/>
              <a:buAutoNum type="arabicPeriod"/>
            </a:pPr>
            <a:endParaRPr lang="en-GB" sz="1200" b="0" i="0" dirty="0">
              <a:effectLst/>
              <a:latin typeface="Arial" panose="020B0604020202020204" pitchFamily="34" charset="0"/>
              <a:ea typeface="Times New Roman" panose="02020603050405020304" pitchFamily="18" charset="0"/>
              <a:cs typeface="Arial" panose="020B0604020202020204" pitchFamily="34" charset="0"/>
            </a:endParaRPr>
          </a:p>
          <a:p>
            <a:pPr lvl="0" algn="just"/>
            <a:endParaRPr lang="en-US" sz="1200" dirty="0">
              <a:latin typeface="Arial" panose="020B0604020202020204" pitchFamily="34" charset="0"/>
              <a:cs typeface="Arial" panose="020B0604020202020204" pitchFamily="34" charset="0"/>
            </a:endParaRPr>
          </a:p>
          <a:p>
            <a:pPr lvl="0" algn="just"/>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15</a:t>
            </a:fld>
            <a:endParaRPr lang="en-GB" dirty="0"/>
          </a:p>
        </p:txBody>
      </p:sp>
    </p:spTree>
    <p:extLst>
      <p:ext uri="{BB962C8B-B14F-4D97-AF65-F5344CB8AC3E}">
        <p14:creationId xmlns:p14="http://schemas.microsoft.com/office/powerpoint/2010/main" val="29444360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Guidance for speaker</a:t>
            </a:r>
          </a:p>
          <a:p>
            <a:endParaRPr lang="en-GB"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Use this </a:t>
            </a:r>
            <a:r>
              <a:rPr lang="en-GB" dirty="0">
                <a:latin typeface="Arial" panose="020B0604020202020204" pitchFamily="34" charset="0"/>
                <a:cs typeface="Arial" panose="020B0604020202020204" pitchFamily="34" charset="0"/>
              </a:rPr>
              <a:t>slide to provide a brief overview  in line with the bullet points of what has informed the support of a selected young person if you are using this training resource to discuss a particular young person. If the student has additional needs, these might also be included/outlined.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latin typeface="Arial" panose="020B0604020202020204" pitchFamily="34" charset="0"/>
                <a:cs typeface="Arial" panose="020B0604020202020204" pitchFamily="34" charset="0"/>
              </a:rPr>
              <a:t>Emphasise once again that c</a:t>
            </a:r>
            <a:r>
              <a:rPr lang="en-GB" sz="1200" i="0" dirty="0">
                <a:latin typeface="Arial" panose="020B0604020202020204" pitchFamily="34" charset="0"/>
                <a:ea typeface="Times New Roman" panose="02020603050405020304" pitchFamily="18" charset="0"/>
                <a:cs typeface="Arial" panose="020B0604020202020204" pitchFamily="34" charset="0"/>
              </a:rPr>
              <a:t>ollaborative working </a:t>
            </a:r>
            <a:r>
              <a:rPr lang="en-GB" sz="1200" i="0" dirty="0">
                <a:effectLst/>
                <a:latin typeface="Arial" panose="020B0604020202020204" pitchFamily="34" charset="0"/>
                <a:ea typeface="Times New Roman" panose="02020603050405020304" pitchFamily="18" charset="0"/>
                <a:cs typeface="Arial" panose="020B0604020202020204" pitchFamily="34" charset="0"/>
              </a:rPr>
              <a:t>with the child/young person, family and educators is required to maximise the use and development </a:t>
            </a:r>
            <a:r>
              <a:rPr lang="en-GB" sz="1200" i="0" dirty="0">
                <a:latin typeface="Arial" panose="020B0604020202020204" pitchFamily="34" charset="0"/>
                <a:ea typeface="Times New Roman" panose="02020603050405020304" pitchFamily="18" charset="0"/>
                <a:cs typeface="Arial" panose="020B0604020202020204" pitchFamily="34" charset="0"/>
              </a:rPr>
              <a:t>of their literacy skills. </a:t>
            </a:r>
            <a:endParaRPr lang="en-GB" sz="1200"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In providing details of the child’s vision impairment include</a:t>
            </a:r>
            <a:r>
              <a:rPr lang="en-GB" sz="1200" i="0" dirty="0">
                <a:effectLst/>
                <a:latin typeface="Arial" panose="020B0604020202020204" pitchFamily="34" charset="0"/>
                <a:ea typeface="+mn-ea"/>
                <a:cs typeface="Arial" panose="020B0604020202020204" pitchFamily="34" charset="0"/>
              </a:rPr>
              <a:t> </a:t>
            </a:r>
            <a:r>
              <a:rPr lang="en-GB" sz="1200" i="0" dirty="0">
                <a:effectLst/>
                <a:latin typeface="Arial" panose="020B0604020202020204" pitchFamily="34" charset="0"/>
                <a:ea typeface="Times New Roman" panose="02020603050405020304" pitchFamily="18" charset="0"/>
                <a:cs typeface="Arial" panose="020B0604020202020204" pitchFamily="34" charset="0"/>
              </a:rPr>
              <a:t>the nature and severity of the condition, if it was from birth or later onset, whether the condition is degenerative, and whether there are other physical or learning needs. </a:t>
            </a:r>
          </a:p>
          <a:p>
            <a:pPr marL="171450" indent="-171450">
              <a:lnSpc>
                <a:spcPct val="106000"/>
              </a:lnSpc>
              <a:spcAft>
                <a:spcPts val="800"/>
              </a:spcAft>
              <a:buFont typeface="Arial" panose="020B0604020202020204" pitchFamily="34" charset="0"/>
              <a:buChar char="•"/>
            </a:pPr>
            <a:r>
              <a:rPr lang="en-GB" sz="1200" i="0" dirty="0">
                <a:latin typeface="Arial" panose="020B0604020202020204" pitchFamily="34" charset="0"/>
                <a:ea typeface="Times New Roman" panose="02020603050405020304" pitchFamily="18" charset="0"/>
                <a:cs typeface="Arial" panose="020B0604020202020204" pitchFamily="34" charset="0"/>
              </a:rPr>
              <a:t>Include some key points about ways in which the child/young person’s vision impairment can influences their access to the curriculum as well as their social interactions.</a:t>
            </a:r>
          </a:p>
          <a:p>
            <a:pPr marL="171450" indent="-171450">
              <a:lnSpc>
                <a:spcPct val="106000"/>
              </a:lnSpc>
              <a:spcAft>
                <a:spcPts val="800"/>
              </a:spcAft>
              <a:buFont typeface="Arial" panose="020B0604020202020204" pitchFamily="34" charset="0"/>
              <a:buChar char="•"/>
            </a:pPr>
            <a:r>
              <a:rPr lang="en-GB" sz="1200" i="0" dirty="0">
                <a:latin typeface="Arial" panose="020B0604020202020204" pitchFamily="34" charset="0"/>
                <a:ea typeface="Times New Roman" panose="02020603050405020304" pitchFamily="18" charset="0"/>
                <a:cs typeface="Arial" panose="020B0604020202020204" pitchFamily="34" charset="0"/>
              </a:rPr>
              <a:t>In discussing the interventions that are in place to promote development, try to align these with the terminology used in the CFVI for this area (presented on slides 11 and 12).</a:t>
            </a:r>
          </a:p>
          <a:p>
            <a:pPr marL="171450" indent="-171450">
              <a:lnSpc>
                <a:spcPct val="106000"/>
              </a:lnSpc>
              <a:spcAft>
                <a:spcPts val="800"/>
              </a:spcAft>
              <a:buFont typeface="Arial" panose="020B0604020202020204" pitchFamily="34" charset="0"/>
              <a:buChar char="•"/>
            </a:pPr>
            <a:r>
              <a:rPr lang="en-GB" sz="1200" i="0" dirty="0">
                <a:latin typeface="Arial" panose="020B0604020202020204" pitchFamily="34" charset="0"/>
                <a:ea typeface="Times New Roman" panose="02020603050405020304" pitchFamily="18" charset="0"/>
                <a:cs typeface="Arial" panose="020B0604020202020204" pitchFamily="34" charset="0"/>
              </a:rPr>
              <a:t>Include some brief information about who else you are working with to promote this area.</a:t>
            </a:r>
          </a:p>
          <a:p>
            <a:pPr>
              <a:lnSpc>
                <a:spcPct val="106000"/>
              </a:lnSpc>
              <a:spcAft>
                <a:spcPts val="800"/>
              </a:spcAft>
            </a:pP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a:spcAft>
                <a:spcPts val="800"/>
              </a:spcAft>
            </a:pPr>
            <a:r>
              <a:rPr lang="en-GB" i="0" dirty="0">
                <a:latin typeface="Arial" panose="020B0604020202020204" pitchFamily="34" charset="0"/>
                <a:ea typeface="Times New Roman" panose="02020603050405020304" pitchFamily="18" charset="0"/>
                <a:cs typeface="Arial" panose="020B0604020202020204" pitchFamily="34" charset="0"/>
              </a:rPr>
              <a:t>You can illustrate the work you undertake with the chosen child/young person with for example:</a:t>
            </a:r>
          </a:p>
          <a:p>
            <a:pPr marL="171450" indent="-171450">
              <a:spcAft>
                <a:spcPts val="800"/>
              </a:spcAft>
              <a:buFont typeface="Arial" panose="020B0604020202020204" pitchFamily="34" charset="0"/>
              <a:buChar char="•"/>
            </a:pPr>
            <a:r>
              <a:rPr lang="en-GB" i="0" dirty="0">
                <a:latin typeface="Arial" panose="020B0604020202020204" pitchFamily="34" charset="0"/>
                <a:ea typeface="Times New Roman" panose="02020603050405020304" pitchFamily="18" charset="0"/>
                <a:cs typeface="Arial" panose="020B0604020202020204" pitchFamily="34" charset="0"/>
              </a:rPr>
              <a:t>Video of specialist staff working with them</a:t>
            </a:r>
            <a:r>
              <a:rPr lang="en-GB" dirty="0">
                <a:latin typeface="Arial" panose="020B0604020202020204" pitchFamily="34" charset="0"/>
                <a:ea typeface="Times New Roman" panose="02020603050405020304" pitchFamily="18" charset="0"/>
                <a:cs typeface="Arial" panose="020B0604020202020204" pitchFamily="34" charset="0"/>
              </a:rPr>
              <a:t>.</a:t>
            </a:r>
            <a:endParaRPr lang="en-GB" i="0" dirty="0">
              <a:latin typeface="Arial" panose="020B0604020202020204" pitchFamily="34" charset="0"/>
              <a:ea typeface="Times New Roman" panose="02020603050405020304" pitchFamily="18" charset="0"/>
              <a:cs typeface="Arial" panose="020B0604020202020204" pitchFamily="34" charset="0"/>
            </a:endParaRPr>
          </a:p>
          <a:p>
            <a:pPr marL="171450" indent="-171450">
              <a:spcAft>
                <a:spcPts val="800"/>
              </a:spcAft>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Demonstrating any equipment/toys etc. that are used</a:t>
            </a:r>
            <a:r>
              <a:rPr lang="en-GB" dirty="0">
                <a:latin typeface="Arial" panose="020B0604020202020204" pitchFamily="34" charset="0"/>
                <a:ea typeface="Times New Roman" panose="02020603050405020304" pitchFamily="18" charset="0"/>
                <a:cs typeface="Arial" panose="020B0604020202020204" pitchFamily="34" charset="0"/>
              </a:rPr>
              <a:t>.</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spcAft>
                <a:spcPts val="800"/>
              </a:spcAft>
              <a:buFont typeface="Arial" panose="020B0604020202020204" pitchFamily="34" charset="0"/>
              <a:buChar char="•"/>
            </a:pPr>
            <a:r>
              <a:rPr lang="en-GB" i="0" dirty="0">
                <a:latin typeface="Arial" panose="020B0604020202020204" pitchFamily="34" charset="0"/>
                <a:ea typeface="Times New Roman" panose="02020603050405020304" pitchFamily="18" charset="0"/>
                <a:cs typeface="Arial" panose="020B0604020202020204" pitchFamily="34" charset="0"/>
              </a:rPr>
              <a:t>Showing a/some modified curriculum activities and why/how these have been modified.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GB" i="1"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16</a:t>
            </a:fld>
            <a:endParaRPr lang="en-GB"/>
          </a:p>
        </p:txBody>
      </p:sp>
    </p:spTree>
    <p:extLst>
      <p:ext uri="{BB962C8B-B14F-4D97-AF65-F5344CB8AC3E}">
        <p14:creationId xmlns:p14="http://schemas.microsoft.com/office/powerpoint/2010/main" val="29640158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latin typeface="Arial" panose="020B0604020202020204" pitchFamily="34" charset="0"/>
                <a:cs typeface="Arial" panose="020B0604020202020204" pitchFamily="34" charset="0"/>
              </a:rPr>
              <a:t>Speaker notes</a:t>
            </a:r>
          </a:p>
          <a:p>
            <a:endParaRPr lang="en-GB" sz="1200" dirty="0">
              <a:latin typeface="Arial" panose="020B0604020202020204" pitchFamily="34" charset="0"/>
              <a:cs typeface="Arial" panose="020B0604020202020204" pitchFamily="34" charset="0"/>
            </a:endParaRPr>
          </a:p>
          <a:p>
            <a:pPr marL="342900" lvl="0" indent="-342900" algn="just">
              <a:lnSpc>
                <a:spcPct val="150000"/>
              </a:lnSpc>
              <a:buFont typeface="Symbol" panose="05050102010706020507" pitchFamily="18" charset="2"/>
              <a:buChar char=""/>
            </a:pPr>
            <a:r>
              <a:rPr lang="en-GB" sz="1200" i="0" dirty="0">
                <a:effectLst/>
                <a:latin typeface="Arial" panose="020B0604020202020204" pitchFamily="34" charset="0"/>
                <a:ea typeface="Calibri"/>
                <a:cs typeface="Arial" panose="020B0604020202020204" pitchFamily="34" charset="0"/>
              </a:rPr>
              <a:t>Run through the key points</a:t>
            </a:r>
            <a:r>
              <a:rPr lang="en-GB" sz="1200" dirty="0">
                <a:latin typeface="Arial" panose="020B0604020202020204" pitchFamily="34" charset="0"/>
                <a:ea typeface="Calibri"/>
                <a:cs typeface="Arial" panose="020B0604020202020204" pitchFamily="34" charset="0"/>
              </a:rPr>
              <a:t>.</a:t>
            </a:r>
            <a:endParaRPr lang="en-GB" sz="1200" i="0" dirty="0">
              <a:effectLst/>
              <a:latin typeface="Arial" panose="020B0604020202020204" pitchFamily="34" charset="0"/>
              <a:ea typeface="Calibri"/>
              <a:cs typeface="Arial" panose="020B0604020202020204" pitchFamily="34" charset="0"/>
            </a:endParaRPr>
          </a:p>
          <a:p>
            <a:pPr marL="342900" lvl="0" indent="-342900" algn="just">
              <a:lnSpc>
                <a:spcPct val="150000"/>
              </a:lnSpc>
              <a:buFont typeface="Symbol" panose="05050102010706020507" pitchFamily="18" charset="2"/>
              <a:buChar char=""/>
            </a:pPr>
            <a:r>
              <a:rPr lang="en-GB" sz="1200" b="0" i="0" dirty="0">
                <a:effectLst/>
                <a:latin typeface="Arial" panose="020B0604020202020204" pitchFamily="34" charset="0"/>
                <a:cs typeface="Arial" panose="020B0604020202020204" pitchFamily="34" charset="0"/>
              </a:rPr>
              <a:t>You may wish to invite the audience to list other key points or take away messages they would like to share for this area. </a:t>
            </a:r>
            <a:endParaRPr lang="en-GB" sz="1200" b="0"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17</a:t>
            </a:fld>
            <a:endParaRPr lang="en-GB"/>
          </a:p>
        </p:txBody>
      </p:sp>
    </p:spTree>
    <p:extLst>
      <p:ext uri="{BB962C8B-B14F-4D97-AF65-F5344CB8AC3E}">
        <p14:creationId xmlns:p14="http://schemas.microsoft.com/office/powerpoint/2010/main" val="6440117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effectLst/>
                <a:latin typeface="Arial" panose="020B0604020202020204" pitchFamily="34" charset="0"/>
                <a:ea typeface="Times New Roman" panose="02020603050405020304" pitchFamily="18" charset="0"/>
                <a:cs typeface="Arial" panose="020B0604020202020204" pitchFamily="34" charset="0"/>
              </a:rPr>
              <a:t>Use this as an opportunity to showcase the hub plus resources you think will have relevance to the audience.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effectLst/>
                <a:latin typeface="Arial" panose="020B0604020202020204" pitchFamily="34" charset="0"/>
                <a:ea typeface="Times New Roman" panose="02020603050405020304" pitchFamily="18" charset="0"/>
                <a:cs typeface="Arial" panose="020B0604020202020204" pitchFamily="34" charset="0"/>
              </a:rPr>
              <a:t>If you have access to the internet, you may want to show the </a:t>
            </a:r>
            <a:r>
              <a:rPr lang="en-GB" i="0" dirty="0" err="1">
                <a:effectLst/>
                <a:latin typeface="Arial" panose="020B0604020202020204" pitchFamily="34" charset="0"/>
                <a:ea typeface="Times New Roman" panose="02020603050405020304" pitchFamily="18" charset="0"/>
                <a:cs typeface="Arial" panose="020B0604020202020204" pitchFamily="34" charset="0"/>
              </a:rPr>
              <a:t>Bookshare</a:t>
            </a:r>
            <a:r>
              <a:rPr lang="en-GB" i="0" dirty="0">
                <a:effectLst/>
                <a:latin typeface="Arial" panose="020B0604020202020204" pitchFamily="34" charset="0"/>
                <a:ea typeface="Times New Roman" panose="02020603050405020304" pitchFamily="18" charset="0"/>
                <a:cs typeface="Arial" panose="020B0604020202020204" pitchFamily="34" charset="0"/>
              </a:rPr>
              <a:t> Hub and outline a few relevant resources that are listed there.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i="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1" i="0" dirty="0">
                <a:effectLst/>
                <a:latin typeface="Arial" panose="020B0604020202020204" pitchFamily="34" charset="0"/>
                <a:ea typeface="Times New Roman" panose="02020603050405020304" pitchFamily="18" charset="0"/>
                <a:cs typeface="Arial" panose="020B0604020202020204" pitchFamily="34" charset="0"/>
              </a:rPr>
              <a:t>Guidance for speaker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1"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defRPr/>
            </a:pPr>
            <a:r>
              <a:rPr lang="en-GB" dirty="0">
                <a:effectLst/>
                <a:latin typeface="Arial" panose="020B0604020202020204" pitchFamily="34" charset="0"/>
                <a:ea typeface="Times New Roman" panose="02020603050405020304" pitchFamily="18" charset="0"/>
                <a:cs typeface="Arial" panose="020B0604020202020204" pitchFamily="34" charset="0"/>
              </a:rPr>
              <a:t>The current link to the CFVI Bookshare hub</a:t>
            </a:r>
            <a:r>
              <a:rPr lang="en-GB" dirty="0">
                <a:latin typeface="Arial" panose="020B0604020202020204" pitchFamily="34" charset="0"/>
                <a:ea typeface="Times New Roman" panose="02020603050405020304" pitchFamily="18" charset="0"/>
                <a:cs typeface="Arial" panose="020B0604020202020204" pitchFamily="34" charset="0"/>
              </a:rPr>
              <a:t> </a:t>
            </a:r>
            <a:r>
              <a:rPr lang="en-GB" dirty="0">
                <a:effectLst/>
                <a:latin typeface="Arial" panose="020B0604020202020204" pitchFamily="34" charset="0"/>
                <a:ea typeface="Times New Roman" panose="02020603050405020304" pitchFamily="18" charset="0"/>
                <a:cs typeface="Arial" panose="020B0604020202020204" pitchFamily="34" charset="0"/>
              </a:rPr>
              <a:t> may change over time so do check the link when planning the session.</a:t>
            </a:r>
            <a:r>
              <a:rPr lang="en-GB" dirty="0">
                <a:latin typeface="Arial" panose="020B0604020202020204" pitchFamily="34" charset="0"/>
                <a:ea typeface="Times New Roman" panose="02020603050405020304" pitchFamily="18" charset="0"/>
                <a:cs typeface="Arial" panose="020B0604020202020204" pitchFamily="34" charset="0"/>
              </a:rPr>
              <a:t> </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49A7D2C-267A-4B93-B0C3-633C8296990C}" type="slidenum">
              <a:rPr lang="en-GB" smtClean="0"/>
              <a:t>18</a:t>
            </a:fld>
            <a:endParaRPr lang="en-GB"/>
          </a:p>
        </p:txBody>
      </p:sp>
    </p:spTree>
    <p:extLst>
      <p:ext uri="{BB962C8B-B14F-4D97-AF65-F5344CB8AC3E}">
        <p14:creationId xmlns:p14="http://schemas.microsoft.com/office/powerpoint/2010/main" val="26454182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Guidance for speaker</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Include other references as appropriate if you draw on these in your presentation. </a:t>
            </a:r>
          </a:p>
        </p:txBody>
      </p:sp>
      <p:sp>
        <p:nvSpPr>
          <p:cNvPr id="4" name="Slide Number Placeholder 3"/>
          <p:cNvSpPr>
            <a:spLocks noGrp="1"/>
          </p:cNvSpPr>
          <p:nvPr>
            <p:ph type="sldNum" sz="quarter" idx="5"/>
          </p:nvPr>
        </p:nvSpPr>
        <p:spPr/>
        <p:txBody>
          <a:bodyPr/>
          <a:lstStyle/>
          <a:p>
            <a:fld id="{5FF31439-7C6A-4E4D-B290-0D604FA9395E}" type="slidenum">
              <a:rPr lang="en-GB" smtClean="0"/>
              <a:t>19</a:t>
            </a:fld>
            <a:endParaRPr lang="en-GB"/>
          </a:p>
        </p:txBody>
      </p:sp>
    </p:spTree>
    <p:extLst>
      <p:ext uri="{BB962C8B-B14F-4D97-AF65-F5344CB8AC3E}">
        <p14:creationId xmlns:p14="http://schemas.microsoft.com/office/powerpoint/2010/main" val="1832069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2:notes"/>
          <p:cNvSpPr txBox="1">
            <a:spLocks noGrp="1"/>
          </p:cNvSpPr>
          <p:nvPr>
            <p:ph type="body" idx="1"/>
          </p:nvPr>
        </p:nvSpPr>
        <p:spPr>
          <a:xfrm>
            <a:off x="685800" y="4400550"/>
            <a:ext cx="5486400" cy="4594594"/>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805"/>
              </a:spcBef>
              <a:spcAft>
                <a:spcPts val="0"/>
              </a:spcAft>
              <a:buSzPts val="1400"/>
              <a:buNone/>
            </a:pPr>
            <a:r>
              <a:rPr lang="en-GB" b="1" dirty="0">
                <a:solidFill>
                  <a:srgbClr val="000000"/>
                </a:solidFill>
                <a:latin typeface="Arial" panose="020B0604020202020204" pitchFamily="34" charset="0"/>
                <a:ea typeface="Arial"/>
                <a:cs typeface="Arial" panose="020B0604020202020204" pitchFamily="34" charset="0"/>
                <a:sym typeface="Arial"/>
              </a:rPr>
              <a:t>Speaker notes</a:t>
            </a:r>
          </a:p>
          <a:p>
            <a:pPr marL="457200" lvl="0" indent="-228600" algn="l" rtl="0">
              <a:lnSpc>
                <a:spcPct val="100000"/>
              </a:lnSpc>
              <a:spcBef>
                <a:spcPts val="805"/>
              </a:spcBef>
              <a:spcAft>
                <a:spcPts val="0"/>
              </a:spcAft>
              <a:buSzPts val="1400"/>
              <a:buNone/>
            </a:pPr>
            <a:endParaRPr lang="en-GB" b="1" dirty="0">
              <a:solidFill>
                <a:srgbClr val="000000"/>
              </a:solidFill>
              <a:latin typeface="Arial" panose="020B0604020202020204" pitchFamily="34" charset="0"/>
              <a:ea typeface="Arial"/>
              <a:cs typeface="Arial" panose="020B0604020202020204" pitchFamily="34" charset="0"/>
              <a:sym typeface="Arial"/>
            </a:endParaRPr>
          </a:p>
          <a:p>
            <a:pPr marL="457200" lvl="0" indent="-228600" algn="l" rtl="0">
              <a:lnSpc>
                <a:spcPct val="100000"/>
              </a:lnSpc>
              <a:spcBef>
                <a:spcPts val="805"/>
              </a:spcBef>
              <a:spcAft>
                <a:spcPts val="0"/>
              </a:spcAft>
              <a:buSzPts val="1400"/>
              <a:buFont typeface="Arial" panose="020B0604020202020204" pitchFamily="34" charset="0"/>
              <a:buChar char="•"/>
            </a:pPr>
            <a:r>
              <a:rPr lang="en-GB" b="0" dirty="0">
                <a:solidFill>
                  <a:srgbClr val="000000"/>
                </a:solidFill>
                <a:latin typeface="Arial" panose="020B0604020202020204" pitchFamily="34" charset="0"/>
                <a:ea typeface="Arial"/>
                <a:cs typeface="Arial" panose="020B0604020202020204" pitchFamily="34" charset="0"/>
                <a:sym typeface="Arial"/>
              </a:rPr>
              <a:t>There are 4 partner organisations involved in the </a:t>
            </a:r>
            <a:r>
              <a:rPr lang="en-GB" dirty="0">
                <a:solidFill>
                  <a:srgbClr val="000000"/>
                </a:solidFill>
                <a:latin typeface="Arial" panose="020B0604020202020204" pitchFamily="34" charset="0"/>
                <a:ea typeface="Arial"/>
                <a:cs typeface="Arial" panose="020B0604020202020204" pitchFamily="34" charset="0"/>
                <a:sym typeface="Arial"/>
              </a:rPr>
              <a:t>CFVI project (refer to the logos at the bottom of the slide). </a:t>
            </a:r>
          </a:p>
          <a:p>
            <a:pPr marL="228600" lvl="0" indent="0" algn="l" rtl="0">
              <a:lnSpc>
                <a:spcPct val="100000"/>
              </a:lnSpc>
              <a:spcBef>
                <a:spcPts val="805"/>
              </a:spcBef>
              <a:spcAft>
                <a:spcPts val="0"/>
              </a:spcAft>
              <a:buSzPts val="1400"/>
              <a:buFont typeface="Arial" panose="020B0604020202020204" pitchFamily="34" charset="0"/>
              <a:buNone/>
            </a:pPr>
            <a:endParaRPr lang="en-GB" dirty="0">
              <a:solidFill>
                <a:srgbClr val="000000"/>
              </a:solidFill>
              <a:latin typeface="Arial" panose="020B0604020202020204" pitchFamily="34" charset="0"/>
              <a:ea typeface="Arial"/>
              <a:cs typeface="Arial" panose="020B0604020202020204" pitchFamily="34" charset="0"/>
              <a:sym typeface="Arial"/>
            </a:endParaRPr>
          </a:p>
          <a:p>
            <a:pPr marL="457200" lvl="0" indent="-228600" algn="l" rtl="0">
              <a:lnSpc>
                <a:spcPct val="100000"/>
              </a:lnSpc>
              <a:spcBef>
                <a:spcPts val="805"/>
              </a:spcBef>
              <a:spcAft>
                <a:spcPts val="0"/>
              </a:spcAft>
              <a:buSzPts val="1400"/>
              <a:buNone/>
            </a:pPr>
            <a:r>
              <a:rPr lang="en-GB" b="1" dirty="0">
                <a:solidFill>
                  <a:srgbClr val="000000"/>
                </a:solidFill>
                <a:latin typeface="Arial" panose="020B0604020202020204" pitchFamily="34" charset="0"/>
                <a:ea typeface="Arial"/>
                <a:cs typeface="Arial" panose="020B0604020202020204" pitchFamily="34" charset="0"/>
                <a:sym typeface="Arial"/>
              </a:rPr>
              <a:t>Optional background: (see also p.34 of CFVI)</a:t>
            </a:r>
          </a:p>
          <a:p>
            <a:pPr marL="457200" lvl="0" indent="-228600" algn="l" rtl="0">
              <a:lnSpc>
                <a:spcPct val="100000"/>
              </a:lnSpc>
              <a:spcBef>
                <a:spcPts val="805"/>
              </a:spcBef>
              <a:spcAft>
                <a:spcPts val="0"/>
              </a:spcAft>
              <a:buSzPts val="1400"/>
              <a:buNone/>
            </a:pPr>
            <a:endParaRPr lang="en-GB" b="1" dirty="0">
              <a:solidFill>
                <a:srgbClr val="000000"/>
              </a:solidFill>
              <a:latin typeface="Arial" panose="020B0604020202020204" pitchFamily="34" charset="0"/>
              <a:ea typeface="Arial"/>
              <a:cs typeface="Arial" panose="020B0604020202020204" pitchFamily="34" charset="0"/>
              <a:sym typeface="Arial"/>
            </a:endParaRPr>
          </a:p>
          <a:p>
            <a:pPr marL="400050" indent="-171450">
              <a:spcBef>
                <a:spcPts val="805"/>
              </a:spcBef>
              <a:buSzPts val="1400"/>
              <a:buFont typeface="Arial"/>
              <a:buChar char="•"/>
            </a:pPr>
            <a:r>
              <a:rPr lang="en-GB" dirty="0">
                <a:solidFill>
                  <a:srgbClr val="000000"/>
                </a:solidFill>
                <a:latin typeface="Arial" panose="020B0604020202020204" pitchFamily="34" charset="0"/>
                <a:ea typeface="Arial"/>
                <a:cs typeface="Arial" panose="020B0604020202020204" pitchFamily="34" charset="0"/>
                <a:sym typeface="Arial"/>
              </a:rPr>
              <a:t>The project was funded by the Royal National Institute of Blind People [RNIB]. </a:t>
            </a:r>
            <a:endParaRPr lang="en-GB" dirty="0">
              <a:solidFill>
                <a:srgbClr val="000000"/>
              </a:solidFill>
              <a:latin typeface="Arial" panose="020B0604020202020204" pitchFamily="34" charset="0"/>
              <a:ea typeface="Arial"/>
              <a:cs typeface="Arial" panose="020B0604020202020204" pitchFamily="34" charset="0"/>
            </a:endParaRPr>
          </a:p>
          <a:p>
            <a:pPr marL="400050" indent="-171450">
              <a:spcBef>
                <a:spcPts val="805"/>
              </a:spcBef>
              <a:buSzPts val="1400"/>
              <a:buFont typeface="Arial" panose="020B0604020202020204" pitchFamily="34" charset="0"/>
              <a:buChar char="•"/>
            </a:pPr>
            <a:r>
              <a:rPr lang="en-GB" dirty="0">
                <a:solidFill>
                  <a:srgbClr val="000000"/>
                </a:solidFill>
                <a:latin typeface="Arial" panose="020B0604020202020204" pitchFamily="34" charset="0"/>
                <a:ea typeface="Arial"/>
                <a:cs typeface="Arial" panose="020B0604020202020204" pitchFamily="34" charset="0"/>
                <a:sym typeface="Arial"/>
              </a:rPr>
              <a:t>The Vision Impairment Centre of Teaching and Research – VICTAR – consulted with professionals working in the field, parents and children and young people to inform the writing of the CFVI; they are also involved in the evaluation of the CFVI in practice. </a:t>
            </a:r>
            <a:endParaRPr lang="en-GB" dirty="0">
              <a:solidFill>
                <a:srgbClr val="000000"/>
              </a:solidFill>
              <a:latin typeface="Arial" panose="020B0604020202020204" pitchFamily="34" charset="0"/>
              <a:ea typeface="Arial"/>
              <a:cs typeface="Arial" panose="020B0604020202020204" pitchFamily="34" charset="0"/>
            </a:endParaRPr>
          </a:p>
          <a:p>
            <a:pPr marL="400050" indent="-171450">
              <a:spcBef>
                <a:spcPts val="805"/>
              </a:spcBef>
              <a:buSzPts val="1400"/>
              <a:buFont typeface="Arial" panose="020B0604020202020204" pitchFamily="34" charset="0"/>
              <a:buChar char="•"/>
            </a:pPr>
            <a:r>
              <a:rPr lang="en-GB" dirty="0">
                <a:solidFill>
                  <a:srgbClr val="000000"/>
                </a:solidFill>
                <a:latin typeface="Arial" panose="020B0604020202020204" pitchFamily="34" charset="0"/>
                <a:ea typeface="Arial"/>
                <a:cs typeface="Arial" panose="020B0604020202020204" pitchFamily="34" charset="0"/>
                <a:sym typeface="Arial"/>
              </a:rPr>
              <a:t>The Professional Association for Vision Impairment Workforce – VIEW – was involved in working to secure resources for the resource hub and in devising this training; </a:t>
            </a:r>
            <a:endParaRPr lang="en-GB" dirty="0">
              <a:solidFill>
                <a:srgbClr val="000000"/>
              </a:solidFill>
              <a:latin typeface="Arial" panose="020B0604020202020204" pitchFamily="34" charset="0"/>
              <a:ea typeface="Arial"/>
              <a:cs typeface="Arial" panose="020B0604020202020204" pitchFamily="34" charset="0"/>
            </a:endParaRPr>
          </a:p>
          <a:p>
            <a:pPr marL="400050" indent="-171450">
              <a:spcBef>
                <a:spcPts val="805"/>
              </a:spcBef>
              <a:buSzPts val="1400"/>
              <a:buFont typeface="Arial" panose="020B0604020202020204" pitchFamily="34" charset="0"/>
              <a:buChar char="•"/>
            </a:pPr>
            <a:r>
              <a:rPr lang="en-GB" dirty="0">
                <a:latin typeface="Arial" panose="020B0604020202020204" pitchFamily="34" charset="0"/>
                <a:cs typeface="Arial" panose="020B0604020202020204" pitchFamily="34" charset="0"/>
              </a:rPr>
              <a:t>Thomas Pocklington Trust (TPT), is a national charity which supports blind and partially sighted people with a focus on Education, Employment and Engagement, providing guidance and advice. In Phase 2 of the project TPT will be working on influencing educational policy. </a:t>
            </a:r>
            <a:endParaRPr lang="en-GB" b="0" dirty="0">
              <a:solidFill>
                <a:srgbClr val="000000"/>
              </a:solidFill>
              <a:latin typeface="Arial" panose="020B0604020202020204" pitchFamily="34" charset="0"/>
              <a:ea typeface="Arial"/>
              <a:cs typeface="Arial" panose="020B0604020202020204" pitchFamily="34" charset="0"/>
            </a:endParaRPr>
          </a:p>
          <a:p>
            <a:pPr marL="400050" lvl="0" indent="-171450" algn="l" rtl="0">
              <a:lnSpc>
                <a:spcPct val="100000"/>
              </a:lnSpc>
              <a:spcBef>
                <a:spcPts val="805"/>
              </a:spcBef>
              <a:spcAft>
                <a:spcPts val="0"/>
              </a:spcAft>
              <a:buSzPts val="1400"/>
              <a:buFont typeface="Arial" panose="020B0604020202020204" pitchFamily="34" charset="0"/>
              <a:buChar char="•"/>
            </a:pPr>
            <a:r>
              <a:rPr lang="en-GB" b="0" dirty="0">
                <a:solidFill>
                  <a:srgbClr val="000000"/>
                </a:solidFill>
                <a:latin typeface="Arial" panose="020B0604020202020204" pitchFamily="34" charset="0"/>
                <a:ea typeface="Arial"/>
                <a:cs typeface="Arial" panose="020B0604020202020204" pitchFamily="34" charset="0"/>
                <a:sym typeface="Arial"/>
              </a:rPr>
              <a:t>Different aspects of the project are led by different project partners. The production of the training/CPD materials was led by VIEW </a:t>
            </a:r>
            <a:r>
              <a:rPr lang="en-GB" b="0" dirty="0">
                <a:solidFill>
                  <a:srgbClr val="404040"/>
                </a:solidFill>
                <a:latin typeface="Arial" panose="020B0604020202020204" pitchFamily="34" charset="0"/>
                <a:ea typeface="Arial"/>
                <a:cs typeface="Arial" panose="020B0604020202020204" pitchFamily="34" charset="0"/>
                <a:sym typeface="Arial"/>
              </a:rPr>
              <a:t>in association with a consultation group of key stakeholders who work in the field of VI Education. </a:t>
            </a:r>
            <a:endParaRPr dirty="0">
              <a:latin typeface="Arial" panose="020B0604020202020204" pitchFamily="34" charset="0"/>
              <a:cs typeface="Arial" panose="020B0604020202020204" pitchFamily="34" charset="0"/>
            </a:endParaRPr>
          </a:p>
        </p:txBody>
      </p:sp>
      <p:sp>
        <p:nvSpPr>
          <p:cNvPr id="63" name="Google Shape;6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a:t>
            </a:fld>
            <a:endParaRPr dirty="0"/>
          </a:p>
        </p:txBody>
      </p:sp>
    </p:spTree>
    <p:extLst>
      <p:ext uri="{BB962C8B-B14F-4D97-AF65-F5344CB8AC3E}">
        <p14:creationId xmlns:p14="http://schemas.microsoft.com/office/powerpoint/2010/main" val="611203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Font typeface="Noto Sans"/>
              <a:buNone/>
            </a:pPr>
            <a:r>
              <a:rPr lang="en-GB" b="1" dirty="0">
                <a:latin typeface="Arial" panose="020B0604020202020204" pitchFamily="34" charset="0"/>
                <a:ea typeface="Arial"/>
                <a:cs typeface="Arial" panose="020B0604020202020204" pitchFamily="34" charset="0"/>
                <a:sym typeface="Arial"/>
              </a:rPr>
              <a:t>Speaker notes</a:t>
            </a:r>
            <a:endParaRPr lang="en-GB" b="1" dirty="0">
              <a:latin typeface="Arial" panose="020B0604020202020204" pitchFamily="34" charset="0"/>
              <a:ea typeface="Arial"/>
              <a:cs typeface="Arial" panose="020B0604020202020204" pitchFamily="34" charset="0"/>
            </a:endParaRPr>
          </a:p>
          <a:p>
            <a:pPr marL="0" lvl="0" indent="0" algn="l" rtl="0">
              <a:lnSpc>
                <a:spcPct val="100000"/>
              </a:lnSpc>
              <a:spcBef>
                <a:spcPts val="0"/>
              </a:spcBef>
              <a:spcAft>
                <a:spcPts val="0"/>
              </a:spcAft>
              <a:buSzPts val="1400"/>
              <a:buFont typeface="Noto Sans"/>
              <a:buNone/>
            </a:pPr>
            <a:endParaRPr lang="en-GB" dirty="0">
              <a:latin typeface="Arial" panose="020B0604020202020204" pitchFamily="34" charset="0"/>
              <a:ea typeface="Arial"/>
              <a:cs typeface="Arial" panose="020B0604020202020204" pitchFamily="34" charset="0"/>
            </a:endParaRPr>
          </a:p>
          <a:p>
            <a:pPr marL="285750" indent="-285750">
              <a:buSzPts val="1400"/>
              <a:buFont typeface="Arial,Sans-Serif" panose="020B0604020202020204" pitchFamily="34" charset="0"/>
              <a:buChar char="•"/>
              <a:defRPr/>
            </a:pPr>
            <a:r>
              <a:rPr lang="en-GB" dirty="0">
                <a:latin typeface="Arial" panose="020B0604020202020204" pitchFamily="34" charset="0"/>
                <a:cs typeface="Arial" panose="020B0604020202020204" pitchFamily="34" charset="0"/>
              </a:rPr>
              <a:t>This slide provides an overview of the 11 areas of the CFVI and highlights Area 4. These areas were identified through the CFVI research project as being of particular importance in </a:t>
            </a:r>
            <a:r>
              <a:rPr lang="en-US" dirty="0">
                <a:latin typeface="Arial" panose="020B0604020202020204" pitchFamily="34" charset="0"/>
                <a:cs typeface="Arial" panose="020B0604020202020204" pitchFamily="34" charset="0"/>
              </a:rPr>
              <a:t>supporting children and young people with vision impairment access an appropriate and equitable education.</a:t>
            </a:r>
          </a:p>
          <a:p>
            <a:pPr marL="285750" indent="-285750">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It is important to note that the areas interrelate and there will be overlap in the intervention approaches that are drawn upon. </a:t>
            </a:r>
            <a:endParaRPr lang="en-GB" dirty="0">
              <a:latin typeface="Arial" panose="020B0604020202020204" pitchFamily="34" charset="0"/>
              <a:ea typeface="Arial"/>
              <a:cs typeface="Arial" panose="020B0604020202020204" pitchFamily="34" charset="0"/>
            </a:endParaRPr>
          </a:p>
          <a:p>
            <a:pPr marL="285750" lvl="0" indent="-285750" algn="l"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We also need to acknowledge that not all children and young people with a vision impairment will require intervention approaches in each of the 11 areas, and that work in Area 1 is key: working to provide inclusive environments for those with a VI. </a:t>
            </a:r>
            <a:endParaRPr lang="en-GB" dirty="0">
              <a:latin typeface="Arial" panose="020B0604020202020204" pitchFamily="34" charset="0"/>
              <a:ea typeface="Arial"/>
              <a:cs typeface="Arial" panose="020B0604020202020204" pitchFamily="34" charset="0"/>
            </a:endParaRPr>
          </a:p>
          <a:p>
            <a:pPr marL="285750" indent="-285750">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Intervention seeks to facilitate ‘learning to access’ and ‘access to learning’. </a:t>
            </a:r>
            <a:endParaRPr lang="en-GB" dirty="0">
              <a:latin typeface="Arial" panose="020B0604020202020204" pitchFamily="34" charset="0"/>
              <a:ea typeface="Arial"/>
              <a:cs typeface="Arial" panose="020B0604020202020204" pitchFamily="34" charset="0"/>
            </a:endParaRPr>
          </a:p>
          <a:p>
            <a:pPr marL="285750" lvl="0" indent="-285750" algn="l"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This presentation will focus on Area 4: Literacy.</a:t>
            </a:r>
            <a:endParaRPr lang="en-GB" dirty="0">
              <a:latin typeface="Arial" panose="020B0604020202020204" pitchFamily="34" charset="0"/>
              <a:ea typeface="Arial"/>
              <a:cs typeface="Arial" panose="020B0604020202020204" pitchFamily="34" charset="0"/>
            </a:endParaRPr>
          </a:p>
          <a:p>
            <a:pPr marL="0" lvl="0" indent="0" algn="l" rtl="0">
              <a:lnSpc>
                <a:spcPct val="100000"/>
              </a:lnSpc>
              <a:spcBef>
                <a:spcPts val="0"/>
              </a:spcBef>
              <a:spcAft>
                <a:spcPts val="0"/>
              </a:spcAft>
              <a:buSzPts val="1400"/>
              <a:buFont typeface="Arial" panose="020B0604020202020204" pitchFamily="34" charset="0"/>
              <a:buNone/>
            </a:pPr>
            <a:endParaRPr lang="en-GB" dirty="0">
              <a:latin typeface="Arial" panose="020B0604020202020204" pitchFamily="34" charset="0"/>
              <a:ea typeface="Arial"/>
              <a:cs typeface="Arial" panose="020B0604020202020204" pitchFamily="34" charset="0"/>
            </a:endParaRPr>
          </a:p>
          <a:p>
            <a:pPr marL="0" lvl="0" indent="0" algn="l" rtl="0">
              <a:lnSpc>
                <a:spcPct val="100000"/>
              </a:lnSpc>
              <a:spcBef>
                <a:spcPts val="0"/>
              </a:spcBef>
              <a:spcAft>
                <a:spcPts val="0"/>
              </a:spcAft>
              <a:buSzPts val="1400"/>
              <a:buFont typeface="Arial" panose="020B0604020202020204" pitchFamily="34" charset="0"/>
              <a:buNone/>
            </a:pPr>
            <a:r>
              <a:rPr lang="en-GB" b="1" dirty="0">
                <a:latin typeface="Arial" panose="020B0604020202020204" pitchFamily="34" charset="0"/>
                <a:ea typeface="Arial"/>
                <a:cs typeface="Arial" panose="020B0604020202020204" pitchFamily="34" charset="0"/>
                <a:sym typeface="Arial"/>
              </a:rPr>
              <a:t>Guidance for speaker</a:t>
            </a:r>
            <a:endParaRPr lang="en-GB" b="1" dirty="0">
              <a:latin typeface="Arial" panose="020B0604020202020204" pitchFamily="34" charset="0"/>
              <a:ea typeface="Arial"/>
              <a:cs typeface="Arial" panose="020B0604020202020204" pitchFamily="34" charset="0"/>
            </a:endParaRPr>
          </a:p>
          <a:p>
            <a:pPr marL="0" lvl="0" indent="0" algn="l" rtl="0">
              <a:lnSpc>
                <a:spcPct val="100000"/>
              </a:lnSpc>
              <a:spcBef>
                <a:spcPts val="0"/>
              </a:spcBef>
              <a:spcAft>
                <a:spcPts val="0"/>
              </a:spcAft>
              <a:buSzPts val="1400"/>
              <a:buFont typeface="Arial" panose="020B0604020202020204" pitchFamily="34" charset="0"/>
              <a:buNone/>
            </a:pPr>
            <a:endParaRPr lang="en-GB" b="1" dirty="0">
              <a:latin typeface="Arial" panose="020B0604020202020204" pitchFamily="34" charset="0"/>
              <a:ea typeface="Arial"/>
              <a:cs typeface="Arial" panose="020B0604020202020204" pitchFamily="34" charset="0"/>
            </a:endParaRPr>
          </a:p>
          <a:p>
            <a:pPr marL="0" lvl="0" indent="0" algn="l" rtl="0">
              <a:lnSpc>
                <a:spcPct val="100000"/>
              </a:lnSpc>
              <a:spcBef>
                <a:spcPts val="0"/>
              </a:spcBef>
              <a:spcAft>
                <a:spcPts val="0"/>
              </a:spcAft>
              <a:buSzPts val="1400"/>
              <a:buFont typeface="Arial" panose="020B0604020202020204" pitchFamily="34" charset="0"/>
              <a:buNone/>
            </a:pPr>
            <a:r>
              <a:rPr lang="en-GB" sz="1200" dirty="0">
                <a:latin typeface="Arial" panose="020B0604020202020204" pitchFamily="34" charset="0"/>
                <a:ea typeface="Arial"/>
                <a:cs typeface="Arial" panose="020B0604020202020204" pitchFamily="34" charset="0"/>
                <a:sym typeface="Arial"/>
              </a:rPr>
              <a:t>You may wish to briefly explain the learning to access/access to learning model if appropriate for the session. Further information is presented in the Training Manual and the CFVI but key points to emphasise include:</a:t>
            </a:r>
            <a:endParaRPr lang="en-GB" sz="1200" dirty="0">
              <a:latin typeface="Arial" panose="020B0604020202020204" pitchFamily="34" charset="0"/>
              <a:ea typeface="Arial"/>
              <a:cs typeface="Arial" panose="020B0604020202020204" pitchFamily="34" charset="0"/>
            </a:endParaRPr>
          </a:p>
          <a:p>
            <a:pPr marL="0" lvl="0" indent="0" algn="l" rtl="0">
              <a:lnSpc>
                <a:spcPct val="100000"/>
              </a:lnSpc>
              <a:spcBef>
                <a:spcPts val="0"/>
              </a:spcBef>
              <a:spcAft>
                <a:spcPts val="0"/>
              </a:spcAft>
              <a:buSzPts val="1400"/>
              <a:buFont typeface="Arial" panose="020B0604020202020204" pitchFamily="34" charset="0"/>
              <a:buNone/>
            </a:pPr>
            <a:endParaRPr lang="en-GB" sz="1200" dirty="0">
              <a:latin typeface="Arial" panose="020B0604020202020204" pitchFamily="34" charset="0"/>
              <a:ea typeface="Arial"/>
              <a:cs typeface="Arial" panose="020B0604020202020204" pitchFamily="34" charset="0"/>
            </a:endParaRPr>
          </a:p>
          <a:p>
            <a:pPr marL="285750" lvl="0" indent="-285750" algn="l" rtl="0">
              <a:lnSpc>
                <a:spcPct val="100000"/>
              </a:lnSpc>
              <a:spcBef>
                <a:spcPts val="0"/>
              </a:spcBef>
              <a:spcAft>
                <a:spcPts val="0"/>
              </a:spcAft>
              <a:buSzPts val="140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The CFVI is underpinned by the ‘Access to learning /Learning to access’ model which provides a conceptual framework for use of the CFVI. </a:t>
            </a:r>
          </a:p>
          <a:p>
            <a:pPr marL="285750" indent="-285750">
              <a:buSzPts val="140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A2L emphasises a learning environment that allows learners with vision impairment to access a shared or “core” curriculum with their sighted peers, and seeks to ensure that educational access is fair and optimised. An example is the use of large print books or bespoke large print materials with modified pictures for a learner with vision impairment.</a:t>
            </a:r>
            <a:r>
              <a:rPr lang="en-GB" dirty="0">
                <a:latin typeface="Arial" panose="020B0604020202020204" pitchFamily="34" charset="0"/>
                <a:ea typeface="Times New Roman" panose="02020603050405020304" pitchFamily="18" charset="0"/>
                <a:cs typeface="Arial" panose="020B0604020202020204" pitchFamily="34" charset="0"/>
              </a:rPr>
              <a:t> </a:t>
            </a:r>
          </a:p>
          <a:p>
            <a:pPr marL="285750" lvl="0" indent="-285750" algn="l" rtl="0">
              <a:lnSpc>
                <a:spcPct val="100000"/>
              </a:lnSpc>
              <a:spcBef>
                <a:spcPts val="0"/>
              </a:spcBef>
              <a:spcAft>
                <a:spcPts val="0"/>
              </a:spcAft>
              <a:buSzPts val="140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L2A</a:t>
            </a:r>
            <a:r>
              <a:rPr lang="en-GB" dirty="0">
                <a:latin typeface="Arial" panose="020B0604020202020204" pitchFamily="34" charset="0"/>
                <a:ea typeface="Times New Roman" panose="02020603050405020304" pitchFamily="18" charset="0"/>
                <a:cs typeface="Arial" panose="020B0604020202020204" pitchFamily="34" charset="0"/>
              </a:rPr>
              <a:t> </a:t>
            </a:r>
            <a:r>
              <a:rPr lang="en-GB" sz="1200" dirty="0">
                <a:effectLst/>
                <a:latin typeface="Arial" panose="020B0604020202020204" pitchFamily="34" charset="0"/>
                <a:ea typeface="Times New Roman" panose="02020603050405020304" pitchFamily="18" charset="0"/>
                <a:cs typeface="Arial" panose="020B0604020202020204" pitchFamily="34" charset="0"/>
              </a:rPr>
              <a:t> recognises that there is a need to teach an additional or specialist curriculum to promote learner independence and facilitate social inclusion and personal agency. It includes specialist interventions. Examples include orientation and mobility training (Area5 of CFVI) and technology (Area 8 of CFVI)</a:t>
            </a:r>
            <a:r>
              <a:rPr lang="en-GB" dirty="0">
                <a:latin typeface="Arial" panose="020B0604020202020204" pitchFamily="34" charset="0"/>
                <a:ea typeface="Times New Roman" panose="02020603050405020304" pitchFamily="18" charset="0"/>
                <a:cs typeface="Arial" panose="020B0604020202020204" pitchFamily="34" charset="0"/>
              </a:rPr>
              <a:t> </a:t>
            </a:r>
            <a:r>
              <a:rPr lang="en-GB" sz="1200" dirty="0">
                <a:effectLst/>
                <a:latin typeface="Arial" panose="020B0604020202020204" pitchFamily="34" charset="0"/>
                <a:ea typeface="Times New Roman" panose="02020603050405020304" pitchFamily="18" charset="0"/>
                <a:cs typeface="Arial" panose="020B0604020202020204" pitchFamily="34" charset="0"/>
              </a:rPr>
              <a:t> [when presenting these examples can be customised as appropriate]</a:t>
            </a:r>
          </a:p>
          <a:p>
            <a:pPr marL="285750" indent="-285750">
              <a:buSzPts val="140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You can highlight that the model recognises there is a balance between these broad approaches and a progression over time so as to ensure that to whatever extent is possible, the emphasis shifts from support being provided directly to the child/young person (A2L) to them acquiring the particular skills so that they can act and learn more independently (L2A).</a:t>
            </a:r>
            <a:r>
              <a:rPr lang="en-GB" dirty="0">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285750" lvl="0" indent="-285750" algn="l" rtl="0">
              <a:lnSpc>
                <a:spcPct val="100000"/>
              </a:lnSpc>
              <a:spcBef>
                <a:spcPts val="0"/>
              </a:spcBef>
              <a:spcAft>
                <a:spcPts val="0"/>
              </a:spcAft>
              <a:buSzPts val="1400"/>
              <a:buFont typeface="Arial" panose="020B0604020202020204" pitchFamily="34" charset="0"/>
              <a:buChar char="•"/>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rtl="0">
              <a:lnSpc>
                <a:spcPct val="100000"/>
              </a:lnSpc>
              <a:spcBef>
                <a:spcPts val="0"/>
              </a:spcBef>
              <a:spcAft>
                <a:spcPts val="0"/>
              </a:spcAft>
              <a:buClr>
                <a:srgbClr val="000000"/>
              </a:buClr>
              <a:buSzPts val="1400"/>
              <a:buFont typeface="Arial"/>
              <a:buNone/>
            </a:pPr>
            <a:r>
              <a:rPr lang="en-GB" sz="1200" b="1" u="none" strike="noStrike" cap="none" dirty="0">
                <a:solidFill>
                  <a:schemeClr val="dk1"/>
                </a:solidFill>
                <a:latin typeface="Arial" panose="020B0604020202020204" pitchFamily="34" charset="0"/>
                <a:ea typeface="Arial"/>
                <a:cs typeface="Arial" panose="020B0604020202020204" pitchFamily="34" charset="0"/>
                <a:sym typeface="Arial"/>
              </a:rPr>
              <a:t>Key Principles:</a:t>
            </a:r>
            <a:endParaRPr lang="en-GB" sz="1200" b="1" dirty="0">
              <a:latin typeface="Arial" panose="020B0604020202020204" pitchFamily="34" charset="0"/>
              <a:cs typeface="Arial" panose="020B0604020202020204" pitchFamily="34" charset="0"/>
            </a:endParaRPr>
          </a:p>
          <a:p>
            <a:pPr marL="0" marR="0" lvl="0" indent="0" rtl="0">
              <a:lnSpc>
                <a:spcPct val="100000"/>
              </a:lnSpc>
              <a:spcBef>
                <a:spcPts val="0"/>
              </a:spcBef>
              <a:spcAft>
                <a:spcPts val="0"/>
              </a:spcAft>
              <a:buClr>
                <a:srgbClr val="000000"/>
              </a:buClr>
              <a:buSzPts val="1400"/>
              <a:buFont typeface="Arial"/>
              <a:buNone/>
            </a:pPr>
            <a:r>
              <a:rPr lang="en-GB" sz="1200" u="none" strike="noStrike" cap="none" dirty="0">
                <a:solidFill>
                  <a:schemeClr val="dk1"/>
                </a:solidFill>
                <a:latin typeface="Arial" panose="020B0604020202020204" pitchFamily="34" charset="0"/>
                <a:ea typeface="Arial"/>
                <a:cs typeface="Arial" panose="020B0604020202020204" pitchFamily="34" charset="0"/>
                <a:sym typeface="Arial"/>
              </a:rPr>
              <a:t> </a:t>
            </a:r>
            <a:endParaRPr lang="en-GB" sz="1200" dirty="0">
              <a:latin typeface="Arial" panose="020B0604020202020204" pitchFamily="34" charset="0"/>
              <a:cs typeface="Arial" panose="020B0604020202020204" pitchFamily="34" charset="0"/>
            </a:endParaRPr>
          </a:p>
          <a:p>
            <a:pPr marL="285750" marR="0" lvl="0" indent="-285750" rtl="0">
              <a:lnSpc>
                <a:spcPct val="100000"/>
              </a:lnSpc>
              <a:spcBef>
                <a:spcPts val="0"/>
              </a:spcBef>
              <a:spcAft>
                <a:spcPts val="0"/>
              </a:spcAft>
              <a:buClr>
                <a:srgbClr val="000000"/>
              </a:buClr>
              <a:buSzPts val="1400"/>
              <a:buFont typeface="Arial"/>
              <a:buChar char="•"/>
            </a:pPr>
            <a:r>
              <a:rPr lang="en-GB" sz="1200" u="none" strike="noStrike" cap="none" dirty="0">
                <a:solidFill>
                  <a:schemeClr val="dk1"/>
                </a:solidFill>
                <a:latin typeface="Arial" panose="020B0604020202020204" pitchFamily="34" charset="0"/>
                <a:ea typeface="Arial"/>
                <a:cs typeface="Arial" panose="020B0604020202020204" pitchFamily="34" charset="0"/>
                <a:sym typeface="Arial"/>
              </a:rPr>
              <a:t>Equitable access to education</a:t>
            </a:r>
            <a:endParaRPr lang="en-GB" sz="1200" dirty="0">
              <a:latin typeface="Arial" panose="020B0604020202020204" pitchFamily="34" charset="0"/>
              <a:cs typeface="Arial" panose="020B0604020202020204" pitchFamily="34" charset="0"/>
            </a:endParaRPr>
          </a:p>
          <a:p>
            <a:pPr marL="285750" marR="0" lvl="0" indent="-285750" rtl="0">
              <a:lnSpc>
                <a:spcPct val="100000"/>
              </a:lnSpc>
              <a:spcBef>
                <a:spcPts val="0"/>
              </a:spcBef>
              <a:spcAft>
                <a:spcPts val="0"/>
              </a:spcAft>
              <a:buClr>
                <a:srgbClr val="000000"/>
              </a:buClr>
              <a:buSzPts val="1400"/>
              <a:buFont typeface="Arial"/>
              <a:buChar char="•"/>
            </a:pPr>
            <a:r>
              <a:rPr lang="en-GB" sz="1200" u="none" strike="noStrike" cap="none" dirty="0">
                <a:solidFill>
                  <a:schemeClr val="dk1"/>
                </a:solidFill>
                <a:latin typeface="Arial" panose="020B0604020202020204" pitchFamily="34" charset="0"/>
                <a:ea typeface="Arial"/>
                <a:cs typeface="Arial" panose="020B0604020202020204" pitchFamily="34" charset="0"/>
                <a:sym typeface="Arial"/>
              </a:rPr>
              <a:t>Developing personal agency</a:t>
            </a:r>
            <a:endParaRPr lang="en-GB" sz="1200" dirty="0">
              <a:latin typeface="Arial" panose="020B0604020202020204" pitchFamily="34" charset="0"/>
              <a:cs typeface="Arial" panose="020B0604020202020204" pitchFamily="34" charset="0"/>
            </a:endParaRPr>
          </a:p>
          <a:p>
            <a:pPr marL="285750" lvl="0" indent="-285750" algn="l" rtl="0">
              <a:lnSpc>
                <a:spcPct val="100000"/>
              </a:lnSpc>
              <a:spcBef>
                <a:spcPts val="0"/>
              </a:spcBef>
              <a:spcAft>
                <a:spcPts val="0"/>
              </a:spcAft>
              <a:buSzPts val="1400"/>
              <a:buFont typeface="Arial" panose="020B0604020202020204" pitchFamily="34" charset="0"/>
              <a:buChar char="•"/>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r>
              <a:rPr lang="en-GB" sz="1200" dirty="0">
                <a:effectLst/>
                <a:latin typeface="Arial"/>
                <a:ea typeface="Times New Roman" panose="02020603050405020304" pitchFamily="18" charset="0"/>
                <a:cs typeface="Arial"/>
              </a:rPr>
              <a:t> </a:t>
            </a:r>
          </a:p>
          <a:p>
            <a:r>
              <a:rPr lang="en-GB" sz="1200" dirty="0">
                <a:effectLst/>
                <a:latin typeface="Arial"/>
                <a:ea typeface="Times New Roman" panose="02020603050405020304" pitchFamily="18" charset="0"/>
                <a:cs typeface="Arial"/>
              </a:rPr>
              <a:t> </a:t>
            </a:r>
          </a:p>
          <a:p>
            <a:pPr marL="0" lvl="0" indent="0" algn="l" rtl="0">
              <a:lnSpc>
                <a:spcPct val="100000"/>
              </a:lnSpc>
              <a:spcBef>
                <a:spcPts val="0"/>
              </a:spcBef>
              <a:spcAft>
                <a:spcPts val="0"/>
              </a:spcAft>
              <a:buSzPts val="1400"/>
              <a:buNone/>
            </a:pPr>
            <a:endParaRPr lang="en-GB" sz="1200" dirty="0">
              <a:latin typeface="Arial" panose="020B0604020202020204" pitchFamily="34" charset="0"/>
              <a:cs typeface="Arial" panose="020B0604020202020204" pitchFamily="34" charset="0"/>
            </a:endParaRPr>
          </a:p>
          <a:p>
            <a:endParaRPr lang="en-GB" dirty="0">
              <a:cs typeface="Calibri"/>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3</a:t>
            </a:fld>
            <a:endParaRPr lang="en-GB"/>
          </a:p>
        </p:txBody>
      </p:sp>
    </p:spTree>
    <p:extLst>
      <p:ext uri="{BB962C8B-B14F-4D97-AF65-F5344CB8AC3E}">
        <p14:creationId xmlns:p14="http://schemas.microsoft.com/office/powerpoint/2010/main" val="2626704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457200" lvl="0" indent="-228600" algn="just" rtl="0">
              <a:lnSpc>
                <a:spcPct val="100000"/>
              </a:lnSpc>
              <a:spcBef>
                <a:spcPts val="0"/>
              </a:spcBef>
              <a:spcAft>
                <a:spcPts val="0"/>
              </a:spcAft>
              <a:buSzPts val="1400"/>
              <a:buNone/>
            </a:pPr>
            <a:r>
              <a:rPr lang="en-GB" sz="1200" b="1" dirty="0">
                <a:latin typeface="Arial" panose="020B0604020202020204" pitchFamily="34" charset="0"/>
                <a:ea typeface="Arial"/>
                <a:cs typeface="Arial" panose="020B0604020202020204" pitchFamily="34" charset="0"/>
                <a:sym typeface="Arial"/>
              </a:rPr>
              <a:t>Speaker notes</a:t>
            </a:r>
            <a:endParaRPr lang="en-GB" sz="1200" b="1" dirty="0">
              <a:latin typeface="Arial" panose="020B0604020202020204" pitchFamily="34" charset="0"/>
              <a:ea typeface="Arial"/>
              <a:cs typeface="Arial" panose="020B0604020202020204" pitchFamily="34" charset="0"/>
            </a:endParaRPr>
          </a:p>
          <a:p>
            <a:pPr marL="457200" lvl="0" indent="-228600" algn="just" rtl="0">
              <a:lnSpc>
                <a:spcPct val="100000"/>
              </a:lnSpc>
              <a:spcBef>
                <a:spcPts val="0"/>
              </a:spcBef>
              <a:spcAft>
                <a:spcPts val="0"/>
              </a:spcAft>
              <a:buSzPts val="1400"/>
              <a:buNone/>
            </a:pPr>
            <a:endParaRPr lang="en-GB" sz="1200" dirty="0">
              <a:latin typeface="Arial" panose="020B0604020202020204" pitchFamily="34" charset="0"/>
              <a:ea typeface="Arial"/>
              <a:cs typeface="Arial" panose="020B0604020202020204" pitchFamily="34" charset="0"/>
            </a:endParaRPr>
          </a:p>
          <a:p>
            <a:pPr marL="457200" indent="-228600" algn="just">
              <a:buSzPts val="1400"/>
              <a:buFont typeface="Arial" panose="020B0604020202020204" pitchFamily="34" charset="0"/>
              <a:buChar char="•"/>
            </a:pPr>
            <a:r>
              <a:rPr lang="en-GB" sz="1200" dirty="0">
                <a:latin typeface="Arial" panose="020B0604020202020204" pitchFamily="34" charset="0"/>
                <a:ea typeface="Arial"/>
                <a:cs typeface="Arial" panose="020B0604020202020204" pitchFamily="34" charset="0"/>
                <a:sym typeface="Arial"/>
              </a:rPr>
              <a:t>Run through the core training objectives on this slide. </a:t>
            </a:r>
            <a:endParaRPr lang="en-GB" sz="1200" dirty="0">
              <a:latin typeface="Arial" panose="020B0604020202020204" pitchFamily="34" charset="0"/>
              <a:ea typeface="Arial"/>
              <a:cs typeface="Arial" panose="020B0604020202020204" pitchFamily="34" charset="0"/>
            </a:endParaRPr>
          </a:p>
          <a:p>
            <a:pPr marL="457200" lvl="0" indent="-228600" algn="just" rtl="0">
              <a:lnSpc>
                <a:spcPct val="100000"/>
              </a:lnSpc>
              <a:spcBef>
                <a:spcPts val="0"/>
              </a:spcBef>
              <a:spcAft>
                <a:spcPts val="0"/>
              </a:spcAft>
              <a:buSzPts val="1400"/>
              <a:buFont typeface="Arial" panose="020B0604020202020204" pitchFamily="34" charset="0"/>
              <a:buChar char="•"/>
            </a:pPr>
            <a:r>
              <a:rPr lang="en-GB" sz="1200" dirty="0">
                <a:latin typeface="Arial" panose="020B0604020202020204" pitchFamily="34" charset="0"/>
                <a:ea typeface="Arial"/>
                <a:cs typeface="Arial" panose="020B0604020202020204" pitchFamily="34" charset="0"/>
                <a:sym typeface="Arial"/>
              </a:rPr>
              <a:t>If you are then moving on from these slides to</a:t>
            </a:r>
            <a:r>
              <a:rPr lang="en-GB" sz="1200" dirty="0">
                <a:latin typeface="Arial" panose="020B0604020202020204" pitchFamily="34" charset="0"/>
                <a:cs typeface="Arial" panose="020B0604020202020204" pitchFamily="34" charset="0"/>
                <a:sym typeface="Arial"/>
              </a:rPr>
              <a:t> </a:t>
            </a:r>
            <a:r>
              <a:rPr lang="en-GB" sz="1200" dirty="0">
                <a:latin typeface="Arial" panose="020B0604020202020204" pitchFamily="34" charset="0"/>
                <a:ea typeface="Arial"/>
                <a:cs typeface="Arial" panose="020B0604020202020204" pitchFamily="34" charset="0"/>
                <a:sym typeface="Arial"/>
              </a:rPr>
              <a:t>customised training, you can briefly</a:t>
            </a:r>
            <a:r>
              <a:rPr lang="en-GB" sz="1200" dirty="0">
                <a:latin typeface="Arial" panose="020B0604020202020204" pitchFamily="34" charset="0"/>
                <a:cs typeface="Arial" panose="020B0604020202020204" pitchFamily="34" charset="0"/>
                <a:sym typeface="Arial"/>
              </a:rPr>
              <a:t> </a:t>
            </a:r>
            <a:r>
              <a:rPr lang="en-GB" sz="1200" dirty="0">
                <a:latin typeface="Arial" panose="020B0604020202020204" pitchFamily="34" charset="0"/>
                <a:ea typeface="Arial"/>
                <a:cs typeface="Arial" panose="020B0604020202020204" pitchFamily="34" charset="0"/>
                <a:sym typeface="Arial"/>
              </a:rPr>
              <a:t>outline the training objectives for this part of your session too. </a:t>
            </a:r>
          </a:p>
          <a:p>
            <a:pPr marL="457200" marR="0" lvl="0" indent="-228600" algn="just" defTabSz="914400" rtl="0" eaLnBrk="1" fontAlgn="auto" latinLnBrk="0" hangingPunct="1">
              <a:lnSpc>
                <a:spcPct val="100000"/>
              </a:lnSpc>
              <a:spcBef>
                <a:spcPts val="0"/>
              </a:spcBef>
              <a:spcAft>
                <a:spcPts val="0"/>
              </a:spcAft>
              <a:buClrTx/>
              <a:buSzPts val="1400"/>
              <a:buFont typeface="Arial" panose="020B0604020202020204" pitchFamily="34" charset="0"/>
              <a:buChar char="•"/>
              <a:tabLst/>
              <a:defRPr/>
            </a:pPr>
            <a:r>
              <a:rPr lang="en-GB" sz="1200" dirty="0">
                <a:latin typeface="Arial" panose="020B0604020202020204" pitchFamily="34" charset="0"/>
                <a:ea typeface="Arial"/>
                <a:cs typeface="Arial" panose="020B0604020202020204" pitchFamily="34" charset="0"/>
                <a:sym typeface="Arial"/>
              </a:rPr>
              <a:t>In relation to bullet point 4 about collaborative working you should stress the importance of involving the child/young person to whatever extent is possible, members of the family as well as the other key stakeholders who might be engaged. We all have in supporting the development of literacy for each child/young person. </a:t>
            </a:r>
          </a:p>
          <a:p>
            <a:pPr marL="457200" lvl="0" indent="-228600" algn="just" rtl="0">
              <a:lnSpc>
                <a:spcPct val="100000"/>
              </a:lnSpc>
              <a:spcBef>
                <a:spcPts val="0"/>
              </a:spcBef>
              <a:spcAft>
                <a:spcPts val="0"/>
              </a:spcAft>
              <a:buSzPts val="1400"/>
              <a:buFont typeface="Arial" panose="020B0604020202020204" pitchFamily="34" charset="0"/>
              <a:buChar char="•"/>
            </a:pPr>
            <a:endParaRPr lang="en-GB" sz="1200" dirty="0">
              <a:latin typeface="Arial" panose="020B0604020202020204" pitchFamily="34" charset="0"/>
              <a:ea typeface="Arial"/>
              <a:cs typeface="Arial" panose="020B0604020202020204" pitchFamily="34" charset="0"/>
            </a:endParaRPr>
          </a:p>
          <a:p>
            <a:pPr marL="457200" lvl="0" indent="-228600" algn="just" rtl="0">
              <a:lnSpc>
                <a:spcPct val="100000"/>
              </a:lnSpc>
              <a:spcBef>
                <a:spcPts val="0"/>
              </a:spcBef>
              <a:spcAft>
                <a:spcPts val="0"/>
              </a:spcAft>
              <a:buSzPts val="1400"/>
              <a:buNone/>
            </a:pPr>
            <a:r>
              <a:rPr lang="en-GB" sz="1200" b="1" dirty="0">
                <a:latin typeface="Arial" panose="020B0604020202020204" pitchFamily="34" charset="0"/>
                <a:ea typeface="Arial"/>
                <a:cs typeface="Arial" panose="020B0604020202020204" pitchFamily="34" charset="0"/>
                <a:sym typeface="Arial"/>
              </a:rPr>
              <a:t>Guidance for speaker</a:t>
            </a:r>
            <a:endParaRPr lang="en-GB" sz="1200" b="1" dirty="0">
              <a:latin typeface="Arial" panose="020B0604020202020204" pitchFamily="34" charset="0"/>
              <a:ea typeface="Arial"/>
              <a:cs typeface="Arial" panose="020B0604020202020204" pitchFamily="34" charset="0"/>
            </a:endParaRPr>
          </a:p>
          <a:p>
            <a:pPr marL="457200" lvl="0" indent="-228600" algn="just" rtl="0">
              <a:lnSpc>
                <a:spcPct val="100000"/>
              </a:lnSpc>
              <a:spcBef>
                <a:spcPts val="0"/>
              </a:spcBef>
              <a:spcAft>
                <a:spcPts val="0"/>
              </a:spcAft>
              <a:buSzPts val="1400"/>
              <a:buNone/>
            </a:pPr>
            <a:endParaRPr lang="en-GB" sz="1200" b="1" dirty="0">
              <a:latin typeface="Arial" panose="020B0604020202020204" pitchFamily="34" charset="0"/>
              <a:ea typeface="Arial"/>
              <a:cs typeface="Arial" panose="020B0604020202020204" pitchFamily="34" charset="0"/>
            </a:endParaRPr>
          </a:p>
          <a:p>
            <a:pPr marL="457200" lvl="0" indent="-228600" algn="just" rtl="0">
              <a:lnSpc>
                <a:spcPct val="100000"/>
              </a:lnSpc>
              <a:spcBef>
                <a:spcPts val="0"/>
              </a:spcBef>
              <a:spcAft>
                <a:spcPts val="0"/>
              </a:spcAft>
              <a:buSzPts val="1400"/>
              <a:buNone/>
            </a:pPr>
            <a:r>
              <a:rPr lang="en-GB" sz="1200" dirty="0">
                <a:latin typeface="Arial" panose="020B0604020202020204" pitchFamily="34" charset="0"/>
                <a:ea typeface="Arial"/>
                <a:cs typeface="Arial" panose="020B0604020202020204" pitchFamily="34" charset="0"/>
                <a:sym typeface="Arial"/>
              </a:rPr>
              <a:t>Examples of possible additional training objectives are presented below with further ones included in the Training Manual:</a:t>
            </a:r>
            <a:endParaRPr lang="en-GB" sz="1200" dirty="0">
              <a:latin typeface="Arial" panose="020B0604020202020204" pitchFamily="34" charset="0"/>
              <a:cs typeface="Arial" panose="020B0604020202020204" pitchFamily="34" charset="0"/>
            </a:endParaRPr>
          </a:p>
          <a:p>
            <a:pPr marL="457200" indent="-228600" algn="just">
              <a:buSzPts val="1400"/>
            </a:pPr>
            <a:endParaRPr lang="en-GB" sz="1200" dirty="0">
              <a:latin typeface="Arial" panose="020B0604020202020204" pitchFamily="34" charset="0"/>
              <a:cs typeface="Arial" panose="020B0604020202020204" pitchFamily="34" charset="0"/>
              <a:sym typeface="Arial"/>
            </a:endParaRPr>
          </a:p>
          <a:p>
            <a:pPr marL="400050" lvl="0" indent="-171450" algn="just" rtl="0">
              <a:lnSpc>
                <a:spcPct val="100000"/>
              </a:lnSpc>
              <a:spcBef>
                <a:spcPts val="0"/>
              </a:spcBef>
              <a:spcAft>
                <a:spcPts val="0"/>
              </a:spcAft>
              <a:buSzPts val="1400"/>
              <a:buFont typeface="Arial" panose="020B0604020202020204" pitchFamily="34" charset="0"/>
              <a:buChar char="•"/>
            </a:pPr>
            <a:r>
              <a:rPr lang="en-GB" sz="1200" dirty="0">
                <a:latin typeface="Arial" panose="020B0604020202020204" pitchFamily="34" charset="0"/>
                <a:cs typeface="Arial" panose="020B0604020202020204" pitchFamily="34" charset="0"/>
                <a:sym typeface="Arial"/>
              </a:rPr>
              <a:t>an overview of the approaches in place to support the literacy development of (name of child) and how we can all support these.</a:t>
            </a:r>
            <a:endParaRPr lang="en-GB" sz="1200" dirty="0">
              <a:latin typeface="Arial" panose="020B0604020202020204" pitchFamily="34" charset="0"/>
              <a:cs typeface="Arial" panose="020B0604020202020204" pitchFamily="34" charset="0"/>
            </a:endParaRPr>
          </a:p>
          <a:p>
            <a:pPr marL="400050" lvl="0" indent="-171450" algn="just" rtl="0">
              <a:lnSpc>
                <a:spcPct val="100000"/>
              </a:lnSpc>
              <a:spcBef>
                <a:spcPts val="0"/>
              </a:spcBef>
              <a:spcAft>
                <a:spcPts val="0"/>
              </a:spcAft>
              <a:buSzPts val="1400"/>
              <a:buFont typeface="Arial" panose="020B0604020202020204" pitchFamily="34" charset="0"/>
              <a:buChar char="•"/>
            </a:pPr>
            <a:r>
              <a:rPr lang="en-GB" sz="1200" dirty="0">
                <a:latin typeface="Arial" panose="020B0604020202020204" pitchFamily="34" charset="0"/>
                <a:cs typeface="Arial" panose="020B0604020202020204" pitchFamily="34" charset="0"/>
                <a:sym typeface="Arial"/>
              </a:rPr>
              <a:t>to explain why input from the sensory team is important for children with a vision impairment from pre-statutory school age.</a:t>
            </a:r>
            <a:endParaRPr lang="en-GB" sz="1200" dirty="0">
              <a:latin typeface="Arial" panose="020B0604020202020204" pitchFamily="34" charset="0"/>
              <a:cs typeface="Arial" panose="020B0604020202020204" pitchFamily="34" charset="0"/>
            </a:endParaRPr>
          </a:p>
          <a:p>
            <a:pPr marL="400050" lvl="0" indent="-171450" algn="just" rtl="0">
              <a:lnSpc>
                <a:spcPct val="100000"/>
              </a:lnSpc>
              <a:spcBef>
                <a:spcPts val="0"/>
              </a:spcBef>
              <a:spcAft>
                <a:spcPts val="0"/>
              </a:spcAft>
              <a:buSzPts val="1400"/>
              <a:buFont typeface="Arial" panose="020B0604020202020204" pitchFamily="34" charset="0"/>
              <a:buChar char="•"/>
            </a:pPr>
            <a:r>
              <a:rPr lang="en-GB" sz="1200" dirty="0">
                <a:latin typeface="Arial" panose="020B0604020202020204" pitchFamily="34" charset="0"/>
                <a:cs typeface="Arial" panose="020B0604020202020204" pitchFamily="34" charset="0"/>
              </a:rPr>
              <a:t>to </a:t>
            </a:r>
            <a:r>
              <a:rPr lang="en-GB" sz="1200" dirty="0">
                <a:effectLst/>
                <a:latin typeface="Arial" panose="020B0604020202020204" pitchFamily="34" charset="0"/>
                <a:cs typeface="Arial" panose="020B0604020202020204" pitchFamily="34" charset="0"/>
              </a:rPr>
              <a:t>provide examples of how to promote access and inclusion through developing a literacy pathway plan.</a:t>
            </a:r>
            <a:endParaRPr lang="en-GB" sz="1200" dirty="0">
              <a:latin typeface="Arial" panose="020B0604020202020204" pitchFamily="34" charset="0"/>
              <a:cs typeface="Arial" panose="020B0604020202020204" pitchFamily="34" charset="0"/>
            </a:endParaRPr>
          </a:p>
          <a:p>
            <a:pPr marL="400050" lvl="0" indent="-171450" algn="just" rtl="0">
              <a:lnSpc>
                <a:spcPct val="100000"/>
              </a:lnSpc>
              <a:spcBef>
                <a:spcPts val="0"/>
              </a:spcBef>
              <a:spcAft>
                <a:spcPts val="0"/>
              </a:spcAft>
              <a:buSzPts val="1400"/>
              <a:buFont typeface="Arial" panose="020B0604020202020204" pitchFamily="34" charset="0"/>
              <a:buChar char="•"/>
            </a:pPr>
            <a:r>
              <a:rPr lang="en-GB" sz="1200" dirty="0">
                <a:latin typeface="Arial" panose="020B0604020202020204" pitchFamily="34" charset="0"/>
                <a:cs typeface="Arial" panose="020B0604020202020204" pitchFamily="34" charset="0"/>
              </a:rPr>
              <a:t>to outline/discuss how we can work </a:t>
            </a:r>
            <a:r>
              <a:rPr lang="en-GB" sz="1200" dirty="0">
                <a:effectLst/>
                <a:latin typeface="Arial" panose="020B0604020202020204" pitchFamily="34" charset="0"/>
                <a:cs typeface="Arial" panose="020B0604020202020204" pitchFamily="34" charset="0"/>
              </a:rPr>
              <a:t>collaboratively/with other </a:t>
            </a:r>
            <a:r>
              <a:rPr lang="en-GB" sz="1200" dirty="0">
                <a:latin typeface="Arial" panose="020B0604020202020204" pitchFamily="34" charset="0"/>
                <a:cs typeface="Arial" panose="020B0604020202020204" pitchFamily="34" charset="0"/>
              </a:rPr>
              <a:t>agencies </a:t>
            </a:r>
            <a:r>
              <a:rPr lang="en-GB" sz="1200" dirty="0">
                <a:effectLst/>
                <a:latin typeface="Arial" panose="020B0604020202020204" pitchFamily="34" charset="0"/>
                <a:cs typeface="Arial" panose="020B0604020202020204" pitchFamily="34" charset="0"/>
              </a:rPr>
              <a:t>working with the learner and family to maximise the use and development of their literacy skills.</a:t>
            </a:r>
            <a:endParaRPr lang="en-GB" sz="1200" dirty="0">
              <a:latin typeface="Arial" panose="020B0604020202020204" pitchFamily="34" charset="0"/>
              <a:cs typeface="Arial" panose="020B0604020202020204" pitchFamily="34" charset="0"/>
            </a:endParaRPr>
          </a:p>
          <a:p>
            <a:pPr marL="400050" lvl="0" indent="-171450" algn="just" rtl="0">
              <a:lnSpc>
                <a:spcPct val="100000"/>
              </a:lnSpc>
              <a:spcBef>
                <a:spcPts val="0"/>
              </a:spcBef>
              <a:spcAft>
                <a:spcPts val="0"/>
              </a:spcAft>
              <a:buSzPts val="1400"/>
              <a:buFont typeface="Arial" panose="020B0604020202020204" pitchFamily="34" charset="0"/>
              <a:buChar char="•"/>
            </a:pPr>
            <a:r>
              <a:rPr lang="en-GB" sz="1200" dirty="0">
                <a:latin typeface="Arial" panose="020B0604020202020204" pitchFamily="34" charset="0"/>
                <a:cs typeface="Arial" panose="020B0604020202020204" pitchFamily="34" charset="0"/>
                <a:sym typeface="Arial"/>
              </a:rPr>
              <a:t>to discuss and pool together as a sensory team, practical strategies/equipment/resources we use to support literacy.</a:t>
            </a:r>
            <a:endParaRPr lang="en-GB" sz="1200" dirty="0">
              <a:latin typeface="Arial" panose="020B0604020202020204" pitchFamily="34" charset="0"/>
              <a:cs typeface="Arial" panose="020B0604020202020204" pitchFamily="34" charset="0"/>
            </a:endParaRPr>
          </a:p>
          <a:p>
            <a:pPr marL="400050" lvl="0" indent="-171450" algn="just" rtl="0">
              <a:lnSpc>
                <a:spcPct val="100000"/>
              </a:lnSpc>
              <a:spcBef>
                <a:spcPts val="0"/>
              </a:spcBef>
              <a:spcAft>
                <a:spcPts val="0"/>
              </a:spcAft>
              <a:buSzPts val="1400"/>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to understand the different teaching approaches to achieve literacy for non sighted learner.</a:t>
            </a:r>
          </a:p>
          <a:p>
            <a:pPr marL="400050" indent="-171450" algn="just">
              <a:buSzPts val="1400"/>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to know how to adapt teaching approaches to meet needs of VI learner in mainstream classroom.</a:t>
            </a:r>
            <a:r>
              <a:rPr lang="en-GB" sz="1200" dirty="0">
                <a:latin typeface="Arial" panose="020B0604020202020204" pitchFamily="34" charset="0"/>
                <a:ea typeface="Calibri" panose="020F050202020403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400050" lvl="0" indent="-171450" algn="just" rtl="0">
              <a:lnSpc>
                <a:spcPct val="100000"/>
              </a:lnSpc>
              <a:spcBef>
                <a:spcPts val="0"/>
              </a:spcBef>
              <a:spcAft>
                <a:spcPts val="0"/>
              </a:spcAft>
              <a:buSzPts val="1400"/>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to understand importance of collaborative planning to ensure full access and inclusion to mainstream curriculum.</a:t>
            </a:r>
          </a:p>
          <a:p>
            <a:pPr marL="228600" lvl="0" indent="0" algn="just" rtl="0">
              <a:lnSpc>
                <a:spcPct val="100000"/>
              </a:lnSpc>
              <a:spcBef>
                <a:spcPts val="0"/>
              </a:spcBef>
              <a:spcAft>
                <a:spcPts val="0"/>
              </a:spcAft>
              <a:buSzPts val="1400"/>
              <a:buFont typeface="Arial" panose="020B0604020202020204" pitchFamily="34" charset="0"/>
              <a:buNone/>
            </a:pPr>
            <a:endParaRPr lang="en-GB" sz="1200" b="0" dirty="0">
              <a:effectLst/>
              <a:latin typeface="Arial" panose="020B0604020202020204" pitchFamily="34" charset="0"/>
              <a:cs typeface="Arial" panose="020B0604020202020204" pitchFamily="34" charset="0"/>
            </a:endParaRPr>
          </a:p>
          <a:p>
            <a:pPr marL="228600" lvl="0" indent="0" algn="just" rtl="0">
              <a:lnSpc>
                <a:spcPct val="100000"/>
              </a:lnSpc>
              <a:spcBef>
                <a:spcPts val="0"/>
              </a:spcBef>
              <a:spcAft>
                <a:spcPts val="0"/>
              </a:spcAft>
              <a:buSzPts val="1400"/>
              <a:buFont typeface="Arial" panose="020B0604020202020204" pitchFamily="34" charset="0"/>
              <a:buNone/>
            </a:pPr>
            <a:r>
              <a:rPr lang="en-GB" sz="1200" b="1" dirty="0">
                <a:latin typeface="Arial" panose="020B0604020202020204" pitchFamily="34" charset="0"/>
                <a:cs typeface="Arial" panose="020B0604020202020204" pitchFamily="34" charset="0"/>
                <a:sym typeface="Arial"/>
              </a:rPr>
              <a:t>A blank slide is provided on the next slide on which you can add your own training objectives to supplement the core objectives. </a:t>
            </a:r>
            <a:endParaRPr lang="en-GB" sz="1200" b="0" dirty="0">
              <a:latin typeface="Arial" panose="020B0604020202020204" pitchFamily="34" charset="0"/>
              <a:cs typeface="Arial" panose="020B0604020202020204" pitchFamily="34" charset="0"/>
            </a:endParaRPr>
          </a:p>
          <a:p>
            <a:pPr marL="228600" lvl="0" algn="just" rtl="0">
              <a:lnSpc>
                <a:spcPct val="100000"/>
              </a:lnSpc>
              <a:spcBef>
                <a:spcPts val="0"/>
              </a:spcBef>
              <a:spcAft>
                <a:spcPts val="0"/>
              </a:spcAft>
              <a:buSzPts val="1400"/>
            </a:pPr>
            <a:endParaRPr lang="en-GB" sz="1200" dirty="0">
              <a:latin typeface="Arial" panose="020B0604020202020204" pitchFamily="34" charset="0"/>
              <a:cs typeface="Arial" panose="020B0604020202020204" pitchFamily="34" charset="0"/>
            </a:endParaRPr>
          </a:p>
          <a:p>
            <a:pPr lvl="0" rtl="0">
              <a:lnSpc>
                <a:spcPct val="100000"/>
              </a:lnSpc>
              <a:spcBef>
                <a:spcPts val="0"/>
              </a:spcBef>
              <a:spcAft>
                <a:spcPts val="0"/>
              </a:spcAft>
            </a:pPr>
            <a:endParaRPr lang="en-GB" dirty="0">
              <a:latin typeface="Calibri" panose="020F0502020204030204"/>
              <a:cs typeface="Calibri"/>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4</a:t>
            </a:fld>
            <a:endParaRPr lang="en-GB"/>
          </a:p>
        </p:txBody>
      </p:sp>
    </p:spTree>
    <p:extLst>
      <p:ext uri="{BB962C8B-B14F-4D97-AF65-F5344CB8AC3E}">
        <p14:creationId xmlns:p14="http://schemas.microsoft.com/office/powerpoint/2010/main" val="1459335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a:cs typeface="Arial"/>
                <a:sym typeface="Arial"/>
              </a:rPr>
              <a:t>Speaker notes</a:t>
            </a:r>
          </a:p>
          <a:p>
            <a:endParaRPr lang="en-GB" b="1" dirty="0">
              <a:latin typeface="Arial"/>
              <a:cs typeface="Arial"/>
              <a:sym typeface="Arial"/>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See previous slide notes.</a:t>
            </a:r>
          </a:p>
          <a:p>
            <a:pPr>
              <a:defRPr/>
            </a:pPr>
            <a:endParaRPr lang="en-GB" b="1" dirty="0">
              <a:latin typeface="Arial"/>
              <a:cs typeface="Arial"/>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5</a:t>
            </a:fld>
            <a:endParaRPr lang="en-GB"/>
          </a:p>
        </p:txBody>
      </p:sp>
    </p:spTree>
    <p:extLst>
      <p:ext uri="{BB962C8B-B14F-4D97-AF65-F5344CB8AC3E}">
        <p14:creationId xmlns:p14="http://schemas.microsoft.com/office/powerpoint/2010/main" val="1214571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We can start by thinking about potential barriers to access associated with vision impairment in this area through use of short scenarios.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In this slide we consider how vision can inform a primary school child in a mainstream school without a vision impairment during a class story that takes place in a multisensory area of the classroom that is used for telling stories (called ‘Story World’). </a:t>
            </a: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Run through the various key points and invite the audience to generate further ones.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On the next slide you can consider the same situation for a child/young person who has limited distance vision but is able to see large print if it is close. </a:t>
            </a: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Optional activity</a:t>
            </a:r>
          </a:p>
          <a:p>
            <a:pPr>
              <a:defRPr/>
            </a:pPr>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en-GB" dirty="0">
                <a:latin typeface="Arial" panose="020B0604020202020204" pitchFamily="34" charset="0"/>
                <a:cs typeface="Arial" panose="020B0604020202020204" pitchFamily="34" charset="0"/>
              </a:rPr>
              <a:t>You </a:t>
            </a:r>
            <a:r>
              <a:rPr lang="en-GB" b="0" i="0" dirty="0">
                <a:latin typeface="Arial" panose="020B0604020202020204" pitchFamily="34" charset="0"/>
                <a:cs typeface="Arial" panose="020B0604020202020204" pitchFamily="34" charset="0"/>
              </a:rPr>
              <a:t>could copy and paste this slide: in the “first version” you could delete all ideas from the left hand column and ask audience to generate all ideas; you could then show “second version,” containing these ideas and compare.</a:t>
            </a:r>
            <a:r>
              <a:rPr lang="en-GB" dirty="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Big Book/sim specs read and few pages/repeat without sim specs (or eyes shut) asking audience how the experience differed.</a:t>
            </a:r>
          </a:p>
        </p:txBody>
      </p:sp>
      <p:sp>
        <p:nvSpPr>
          <p:cNvPr id="4" name="Slide Number Placeholder 3"/>
          <p:cNvSpPr>
            <a:spLocks noGrp="1"/>
          </p:cNvSpPr>
          <p:nvPr>
            <p:ph type="sldNum" sz="quarter" idx="5"/>
          </p:nvPr>
        </p:nvSpPr>
        <p:spPr/>
        <p:txBody>
          <a:bodyPr/>
          <a:lstStyle/>
          <a:p>
            <a:fld id="{5FF31439-7C6A-4E4D-B290-0D604FA9395E}" type="slidenum">
              <a:rPr lang="en-GB" smtClean="0"/>
              <a:t>6</a:t>
            </a:fld>
            <a:endParaRPr lang="en-GB"/>
          </a:p>
        </p:txBody>
      </p:sp>
    </p:spTree>
    <p:extLst>
      <p:ext uri="{BB962C8B-B14F-4D97-AF65-F5344CB8AC3E}">
        <p14:creationId xmlns:p14="http://schemas.microsoft.com/office/powerpoint/2010/main" val="3727270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212850"/>
            <a:ext cx="5486400"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200" b="1" dirty="0">
                <a:latin typeface="Arial"/>
                <a:cs typeface="Arial"/>
              </a:rPr>
              <a:t>Speaker notes</a:t>
            </a:r>
          </a:p>
          <a:p>
            <a:pPr marL="0" indent="0">
              <a:buFont typeface="Arial" panose="020B0604020202020204" pitchFamily="34" charset="0"/>
              <a:buNone/>
            </a:pP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a:cs typeface="Arial"/>
              </a:rPr>
              <a:t>Consider the same situation for a child/young person who has little or no useful distance vision. </a:t>
            </a:r>
          </a:p>
          <a:p>
            <a:pPr marL="171450" indent="-171450">
              <a:buFont typeface="Arial" panose="020B0604020202020204" pitchFamily="34" charset="0"/>
              <a:buChar char="•"/>
            </a:pPr>
            <a:r>
              <a:rPr lang="en-GB" sz="1200" dirty="0">
                <a:latin typeface="Arial"/>
                <a:cs typeface="Arial"/>
              </a:rPr>
              <a:t>Invite the audience to first share their views about the ways the child/young person’s experience of this situation might differ in comparison to those without a vision impairment. </a:t>
            </a: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a:cs typeface="Arial"/>
              </a:rPr>
              <a:t>Discuss some of the ways in which potential barriers to access for this child/young person can be reduced in the scenario. To structure the discussion you can consider – role of the storyteller in designing and delivering the session; use of additional resources; physical environment (including seating position/lighting etc); involvement of the child/young person etc. </a:t>
            </a: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1" dirty="0">
                <a:latin typeface="Arial"/>
                <a:cs typeface="Arial"/>
              </a:rPr>
              <a:t>Guidance for speaker</a:t>
            </a:r>
          </a:p>
          <a:p>
            <a:pPr marL="0" indent="0">
              <a:buFont typeface="Arial" panose="020B0604020202020204" pitchFamily="34" charset="0"/>
              <a:buNone/>
            </a:pP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a:cs typeface="Arial"/>
              </a:rPr>
              <a:t>You can highlight that supporting the child/young person alone may not assist all issues in the situation outlined in this slide. Given this is a social situation, there should also be awareness raising of the staff and peers (Area 1 of CFVI). </a:t>
            </a:r>
          </a:p>
          <a:p>
            <a:pPr marL="171450" indent="-171450">
              <a:buFont typeface="Arial" panose="020B0604020202020204" pitchFamily="34" charset="0"/>
              <a:buChar char="•"/>
            </a:pPr>
            <a:endParaRPr lang="en-GB" sz="1200" dirty="0">
              <a:latin typeface="Arial"/>
              <a:cs typeface="Arial"/>
            </a:endParaRPr>
          </a:p>
          <a:p>
            <a:pPr marL="171450" indent="-171450">
              <a:buFont typeface="Arial" panose="020B0604020202020204" pitchFamily="34" charset="0"/>
              <a:buChar char="•"/>
            </a:pPr>
            <a:r>
              <a:rPr lang="en-GB" sz="1200" dirty="0">
                <a:latin typeface="Arial"/>
                <a:cs typeface="Arial"/>
              </a:rPr>
              <a:t>A </a:t>
            </a:r>
            <a:r>
              <a:rPr lang="en-GB" sz="1200" b="1" dirty="0">
                <a:latin typeface="Arial"/>
                <a:cs typeface="Arial"/>
              </a:rPr>
              <a:t>customisable slide </a:t>
            </a:r>
            <a:r>
              <a:rPr lang="en-GB" sz="1200" dirty="0">
                <a:latin typeface="Arial"/>
                <a:cs typeface="Arial"/>
              </a:rPr>
              <a:t>is included in this resource for you to develop your own scenario/s. </a:t>
            </a: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a:cs typeface="Arial"/>
              </a:rPr>
              <a:t>Some examples of scenarios have been provided by the Consultation Group who helped in the development of this resource:</a:t>
            </a: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effectLst/>
                <a:latin typeface="Arial"/>
                <a:ea typeface="Calibri" panose="020F0502020204030204" pitchFamily="34" charset="0"/>
                <a:cs typeface="Arial"/>
              </a:rPr>
              <a:t>Profile: year 2 child with congenital cataract, lost one eye after op, second eye severely impaired. Cannot see pictures in the book unless he has his own copy. Intervention approach: he has his own book, he might need support to turn the pages at the right moment and to point out some detail which the teacher is doing for the whole class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effectLst/>
              <a:latin typeface="Arial" panose="020B0604020202020204" pitchFamily="34" charset="0"/>
              <a:ea typeface="Calibri" panose="020F0502020204030204" pitchFamily="34" charset="0"/>
              <a:cs typeface="Arial"/>
            </a:endParaRPr>
          </a:p>
          <a:p>
            <a:pPr marL="171450" indent="-171450">
              <a:buFont typeface="Arial" panose="020B0604020202020204" pitchFamily="34" charset="0"/>
              <a:buChar char="•"/>
              <a:defRPr/>
            </a:pPr>
            <a:r>
              <a:rPr lang="en-GB" sz="1200" dirty="0">
                <a:effectLst/>
                <a:latin typeface="Arial"/>
                <a:ea typeface="Calibri" panose="020F0502020204030204" pitchFamily="34" charset="0"/>
                <a:cs typeface="Arial"/>
              </a:rPr>
              <a:t>Profile: </a:t>
            </a:r>
            <a:r>
              <a:rPr lang="en-GB" sz="1200" dirty="0">
                <a:latin typeface="Arial"/>
                <a:ea typeface="Calibri" panose="020F0502020204030204" pitchFamily="34" charset="0"/>
                <a:cs typeface="Arial"/>
              </a:rPr>
              <a:t>reception</a:t>
            </a:r>
            <a:r>
              <a:rPr lang="en-GB" sz="1200" dirty="0">
                <a:effectLst/>
                <a:latin typeface="Arial"/>
                <a:ea typeface="Calibri" panose="020F0502020204030204" pitchFamily="34" charset="0"/>
                <a:cs typeface="Arial"/>
              </a:rPr>
              <a:t> child, limited central vision so they cannot see the pictures in the book.</a:t>
            </a:r>
            <a:r>
              <a:rPr lang="en-GB" sz="1200" dirty="0">
                <a:latin typeface="Arial"/>
                <a:ea typeface="Calibri" panose="020F0502020204030204" pitchFamily="34" charset="0"/>
                <a:cs typeface="Arial"/>
              </a:rPr>
              <a:t> </a:t>
            </a:r>
            <a:r>
              <a:rPr lang="en-GB" sz="1200" dirty="0">
                <a:effectLst/>
                <a:latin typeface="Arial"/>
                <a:ea typeface="Calibri" panose="020F0502020204030204" pitchFamily="34" charset="0"/>
                <a:cs typeface="Arial"/>
              </a:rPr>
              <a:t> The words of this picture book story do not describe what is happening. Barriers to access: unequal access to books/written material compared to peers using standard print. Intervention approach: Story sack, pre-learning of the story, teaching of key concepts. Facilitating access to range of books, magazines, library services, comic books, children's game cards and early learning games.</a:t>
            </a:r>
          </a:p>
          <a:p>
            <a:endParaRPr lang="en-GB" sz="1200" dirty="0">
              <a:effectLst/>
              <a:latin typeface="Arial" panose="020B0604020202020204" pitchFamily="34" charset="0"/>
              <a:cs typeface="Arial"/>
            </a:endParaRPr>
          </a:p>
          <a:p>
            <a:pPr marL="171450" indent="-171450">
              <a:buFont typeface="Arial" panose="020B0604020202020204" pitchFamily="34" charset="0"/>
              <a:buChar char="•"/>
            </a:pPr>
            <a:endParaRPr lang="en-GB" sz="1200" dirty="0">
              <a:latin typeface="Calibri" panose="020F0502020204030204"/>
              <a:cs typeface="Calibri"/>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7</a:t>
            </a:fld>
            <a:endParaRPr lang="en-GB"/>
          </a:p>
        </p:txBody>
      </p:sp>
    </p:spTree>
    <p:extLst>
      <p:ext uri="{BB962C8B-B14F-4D97-AF65-F5344CB8AC3E}">
        <p14:creationId xmlns:p14="http://schemas.microsoft.com/office/powerpoint/2010/main" val="3467395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212850"/>
            <a:ext cx="5486400"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b="1" dirty="0">
                <a:latin typeface="Arial"/>
                <a:cs typeface="Arial"/>
              </a:rPr>
              <a:t>Guidance for speaker</a:t>
            </a:r>
          </a:p>
          <a:p>
            <a:pPr marL="0" indent="0">
              <a:buFont typeface="Arial" panose="020B0604020202020204" pitchFamily="34" charset="0"/>
              <a:buNone/>
            </a:pP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a:cs typeface="Arial"/>
              </a:rPr>
              <a:t>This is a customisable slide that allows you to create your own scenario/s for a discussion about potential barriers to access and how these can be reduced.  </a:t>
            </a:r>
            <a:endParaRPr lang="en-GB" dirty="0">
              <a:cs typeface="Calibri"/>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8</a:t>
            </a:fld>
            <a:endParaRPr lang="en-GB"/>
          </a:p>
        </p:txBody>
      </p:sp>
    </p:spTree>
    <p:extLst>
      <p:ext uri="{BB962C8B-B14F-4D97-AF65-F5344CB8AC3E}">
        <p14:creationId xmlns:p14="http://schemas.microsoft.com/office/powerpoint/2010/main" val="1901360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284663"/>
          </a:xfrm>
        </p:spPr>
        <p:txBody>
          <a:bodyPr/>
          <a:lstStyle/>
          <a:p>
            <a:r>
              <a:rPr lang="en-GB" sz="1200" b="1" dirty="0">
                <a:latin typeface="Arial" panose="020B0604020202020204" pitchFamily="34" charset="0"/>
                <a:cs typeface="Arial" panose="020B0604020202020204" pitchFamily="34" charset="0"/>
              </a:rPr>
              <a:t>Speaker notes</a:t>
            </a:r>
          </a:p>
          <a:p>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Before showing the key points start by asking the audience why they consider a focus on this area to be important for children and young people with vision impairment. </a:t>
            </a:r>
            <a:endParaRPr lang="en-GB" sz="1200"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solidFill>
                  <a:srgbClr val="222222"/>
                </a:solidFill>
                <a:effectLst/>
                <a:latin typeface="Arial" panose="020B0604020202020204" pitchFamily="34" charset="0"/>
                <a:ea typeface="Calibri" panose="020F0502020204030204" pitchFamily="34" charset="0"/>
                <a:cs typeface="Arial" panose="020B0604020202020204" pitchFamily="34" charset="0"/>
              </a:rPr>
              <a:t>This is important as there can be a danger of reducing the term ‘literacy’ to the means of accessing reading and writing when it encompasses all of the concepts that are read and written </a:t>
            </a:r>
            <a:r>
              <a:rPr lang="en-GB" sz="1200" i="1" dirty="0">
                <a:solidFill>
                  <a:srgbClr val="222222"/>
                </a:solidFill>
                <a:effectLst/>
                <a:latin typeface="Arial" panose="020B0604020202020204" pitchFamily="34" charset="0"/>
                <a:ea typeface="Calibri" panose="020F0502020204030204" pitchFamily="34" charset="0"/>
                <a:cs typeface="Arial" panose="020B0604020202020204" pitchFamily="34" charset="0"/>
              </a:rPr>
              <a:t>about. </a:t>
            </a:r>
            <a:r>
              <a:rPr lang="en-GB" sz="1200" b="1" dirty="0">
                <a:solidFill>
                  <a:srgbClr val="222222"/>
                </a:solidFill>
                <a:effectLst/>
                <a:latin typeface="Arial" panose="020B0604020202020204" pitchFamily="34" charset="0"/>
                <a:ea typeface="Calibri" panose="020F0502020204030204" pitchFamily="34" charset="0"/>
                <a:cs typeface="Arial" panose="020B0604020202020204" pitchFamily="34" charset="0"/>
              </a:rPr>
              <a:t>These concepts provide the building blocks for understanding what is being read/written.</a:t>
            </a:r>
            <a:r>
              <a:rPr lang="en-GB" sz="1200" b="1" dirty="0">
                <a:solidFill>
                  <a:srgbClr val="222222"/>
                </a:solidFill>
                <a:latin typeface="Arial" panose="020B0604020202020204" pitchFamily="34" charset="0"/>
                <a:ea typeface="Calibri" panose="020F0502020204030204" pitchFamily="34" charset="0"/>
                <a:cs typeface="Arial" panose="020B0604020202020204" pitchFamily="34" charset="0"/>
              </a:rPr>
              <a:t> </a:t>
            </a:r>
            <a:endParaRPr lang="en-GB" sz="1200" b="1" dirty="0">
              <a:solidFill>
                <a:srgbClr val="222222"/>
              </a:solidFill>
              <a:effectLst/>
              <a:latin typeface="Arial" panose="020B0604020202020204" pitchFamily="34" charset="0"/>
              <a:ea typeface="Calibri" panose="020F0502020204030204" pitchFamily="34" charset="0"/>
              <a:cs typeface="Arial" panose="020B0604020202020204" pitchFamily="34" charset="0"/>
            </a:endParaRPr>
          </a:p>
          <a:p>
            <a:pPr marL="171450" indent="-171450">
              <a:buFont typeface="Arial" panose="020B0604020202020204" pitchFamily="34" charset="0"/>
              <a:buChar char="•"/>
            </a:pPr>
            <a:r>
              <a:rPr lang="en-GB" sz="1200" dirty="0">
                <a:solidFill>
                  <a:srgbClr val="222222"/>
                </a:solidFill>
                <a:effectLst/>
                <a:latin typeface="Arial" panose="020B0604020202020204" pitchFamily="34" charset="0"/>
                <a:ea typeface="Calibri" panose="020F0502020204030204" pitchFamily="34" charset="0"/>
                <a:cs typeface="Arial" panose="020B0604020202020204" pitchFamily="34" charset="0"/>
              </a:rPr>
              <a:t>Through a discussion about literacy more broadly and the importance of building up concepts you can draw out what CYPVI might miss because of their reduced vision. Examples include: positional language; same/different; </a:t>
            </a:r>
            <a:r>
              <a:rPr lang="en-GB" sz="1200" dirty="0">
                <a:effectLst/>
                <a:latin typeface="Arial" panose="020B0604020202020204" pitchFamily="34" charset="0"/>
                <a:ea typeface="Calibri" panose="020F0502020204030204" pitchFamily="34" charset="0"/>
                <a:cs typeface="Arial" panose="020B0604020202020204" pitchFamily="34" charset="0"/>
              </a:rPr>
              <a:t>key vocabulary in the classroom, posters on the walls, calendar showing days of the week</a:t>
            </a:r>
            <a:r>
              <a:rPr lang="en-GB" sz="1200" dirty="0">
                <a:solidFill>
                  <a:srgbClr val="222222"/>
                </a:solidFill>
                <a:effectLst/>
                <a:latin typeface="Arial" panose="020B0604020202020204" pitchFamily="34" charset="0"/>
                <a:ea typeface="Calibri" panose="020F0502020204030204" pitchFamily="34" charset="0"/>
                <a:cs typeface="Arial" panose="020B0604020202020204" pitchFamily="34" charset="0"/>
              </a:rPr>
              <a:t>; concept development around dragons, dinosaurs, castles, shopping centres, helicopters, mist, windmills etc.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rgbClr val="222222"/>
                </a:solidFill>
                <a:effectLst/>
                <a:latin typeface="Arial" panose="020B0604020202020204" pitchFamily="34" charset="0"/>
                <a:ea typeface="Calibri" panose="020F0502020204030204" pitchFamily="34" charset="0"/>
                <a:cs typeface="Arial" panose="020B0604020202020204" pitchFamily="34" charset="0"/>
              </a:rPr>
              <a:t>Such a discussion can help colleagues to understand the less tangible aspects underpinning literacy and help explain why CYPVI might find it more challenging than their classmates to make up a story about everyday events such as a trip to the pet shop. </a:t>
            </a:r>
          </a:p>
          <a:p>
            <a:pPr marL="171450" indent="-171450">
              <a:buFont typeface="Arial" panose="020B0604020202020204" pitchFamily="34" charset="0"/>
              <a:buChar char="•"/>
            </a:pPr>
            <a:r>
              <a:rPr lang="en-GB" sz="1200" dirty="0">
                <a:solidFill>
                  <a:srgbClr val="222222"/>
                </a:solidFill>
                <a:effectLst/>
                <a:latin typeface="Arial" panose="020B0604020202020204" pitchFamily="34" charset="0"/>
                <a:ea typeface="Calibri" panose="020F0502020204030204" pitchFamily="34" charset="0"/>
                <a:cs typeface="Arial" panose="020B0604020202020204" pitchFamily="34" charset="0"/>
              </a:rPr>
              <a:t>The discussion can also include a focus on what can be done by the school to enrich and support this concept development, within and (even better) beyond the classroom.</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dirty="0">
                <a:latin typeface="Arial" panose="020B0604020202020204" pitchFamily="34" charset="0"/>
                <a:cs typeface="Arial" panose="020B0604020202020204" pitchFamily="34" charset="0"/>
              </a:rPr>
              <a:t>Following this discussion you can emphasise:</a:t>
            </a: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that literacy underpins the whole curriculum for all children and young people and should have an emphasis on supporting the child/young person with concept development to support their reading writing (for example, being able read the word ‘tractor’ and having an experience of the concept of ‘tractor’)</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that vision impairment can creates barriers not only to curriculum access per se but also to the development of key concepts (you can ask the audience to provide some examples of these from their own experience);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that many of these barriers can be reduced through promoting accessible learning environments (in line with Area 1) and the use of targeted intervention approaches for individuals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a couple of examples and say that you will be focusing on ways you can </a:t>
            </a:r>
            <a:r>
              <a:rPr lang="en-GB" sz="1200" dirty="0">
                <a:latin typeface="Arial" panose="020B0604020202020204" pitchFamily="34" charset="0"/>
                <a:ea typeface="Times New Roman" panose="02020603050405020304" pitchFamily="18" charset="0"/>
                <a:cs typeface="Arial" panose="020B0604020202020204" pitchFamily="34" charset="0"/>
              </a:rPr>
              <a:t>work together on the same interventions targeting common goals</a:t>
            </a:r>
          </a:p>
          <a:p>
            <a:pPr marL="171450" indent="-171450">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that the next slides provides now think about how we can promote more accessible learning environments (Area 1 of CFVI) and then will consider targeted intervention approaches (generic/or for a selected child/young person). </a:t>
            </a:r>
          </a:p>
          <a:p>
            <a:endParaRPr lang="en-GB" sz="1200" dirty="0">
              <a:latin typeface="Arial" panose="020B0604020202020204" pitchFamily="34" charset="0"/>
              <a:ea typeface="Times New Roman" panose="02020603050405020304" pitchFamily="18" charset="0"/>
              <a:cs typeface="Arial" panose="020B0604020202020204" pitchFamily="34" charset="0"/>
            </a:endParaRPr>
          </a:p>
          <a:p>
            <a:r>
              <a:rPr lang="en-GB" sz="1200" b="1" dirty="0">
                <a:latin typeface="Arial" panose="020B0604020202020204" pitchFamily="34" charset="0"/>
                <a:cs typeface="Arial" panose="020B0604020202020204" pitchFamily="34" charset="0"/>
              </a:rPr>
              <a:t>Guidance for speaker</a:t>
            </a:r>
          </a:p>
          <a:p>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You could illustrate this with examples from children and young people with whom you have worked </a:t>
            </a:r>
            <a:r>
              <a:rPr lang="en-GB" sz="1200" b="1" dirty="0">
                <a:latin typeface="Arial" panose="020B0604020202020204" pitchFamily="34" charset="0"/>
                <a:cs typeface="Arial" panose="020B0604020202020204" pitchFamily="34" charset="0"/>
              </a:rPr>
              <a:t>or, </a:t>
            </a:r>
            <a:r>
              <a:rPr lang="en-GB" sz="1200" dirty="0">
                <a:latin typeface="Arial" panose="020B0604020202020204" pitchFamily="34" charset="0"/>
                <a:cs typeface="Arial" panose="020B0604020202020204" pitchFamily="34" charset="0"/>
              </a:rPr>
              <a:t>if delivering to an educational setting, explain in some depth the work you do with the child in the setting and how these points have informed your work/advice/joint working. If you have more than two children in a setting, you could illustrate/explain why your approach to the two children may differ. </a:t>
            </a: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9</a:t>
            </a:fld>
            <a:endParaRPr lang="en-GB"/>
          </a:p>
        </p:txBody>
      </p:sp>
    </p:spTree>
    <p:extLst>
      <p:ext uri="{BB962C8B-B14F-4D97-AF65-F5344CB8AC3E}">
        <p14:creationId xmlns:p14="http://schemas.microsoft.com/office/powerpoint/2010/main" val="825381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979D7-8BF2-DD6B-A3E9-49BC7B51CD23}"/>
              </a:ext>
            </a:extLst>
          </p:cNvPr>
          <p:cNvSpPr>
            <a:spLocks noGrp="1"/>
          </p:cNvSpPr>
          <p:nvPr>
            <p:ph type="ctrTitle"/>
          </p:nvPr>
        </p:nvSpPr>
        <p:spPr>
          <a:xfrm>
            <a:off x="599440" y="1122363"/>
            <a:ext cx="9458960" cy="2387600"/>
          </a:xfrm>
        </p:spPr>
        <p:txBody>
          <a:bodyPr anchor="b">
            <a:normAutofit/>
          </a:bodyPr>
          <a:lstStyle>
            <a:lvl1pPr algn="l">
              <a:defRPr sz="5400"/>
            </a:lvl1pPr>
          </a:lstStyle>
          <a:p>
            <a:r>
              <a:rPr lang="en-GB"/>
              <a:t>Click to edit Master title style</a:t>
            </a:r>
            <a:endParaRPr lang="en-GB" dirty="0"/>
          </a:p>
        </p:txBody>
      </p:sp>
      <p:sp>
        <p:nvSpPr>
          <p:cNvPr id="3" name="Subtitle 2">
            <a:extLst>
              <a:ext uri="{FF2B5EF4-FFF2-40B4-BE49-F238E27FC236}">
                <a16:creationId xmlns:a16="http://schemas.microsoft.com/office/drawing/2014/main" id="{D2B03C5E-A375-D7DD-CCB9-CBACEBE246A3}"/>
              </a:ext>
            </a:extLst>
          </p:cNvPr>
          <p:cNvSpPr>
            <a:spLocks noGrp="1"/>
          </p:cNvSpPr>
          <p:nvPr>
            <p:ph type="subTitle" idx="1"/>
          </p:nvPr>
        </p:nvSpPr>
        <p:spPr>
          <a:xfrm>
            <a:off x="599440" y="3602038"/>
            <a:ext cx="9458960" cy="1655762"/>
          </a:xfrm>
        </p:spPr>
        <p:txBody>
          <a:bodyPr>
            <a:normAutofit/>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9665193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x 2">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79E4E14-DCE3-B911-1740-2456102E1295}"/>
              </a:ext>
            </a:extLst>
          </p:cNvPr>
          <p:cNvSpPr>
            <a:spLocks noGrp="1"/>
          </p:cNvSpPr>
          <p:nvPr>
            <p:ph type="title"/>
          </p:nvPr>
        </p:nvSpPr>
        <p:spPr>
          <a:xfrm>
            <a:off x="1249680" y="365125"/>
            <a:ext cx="8544560" cy="1325563"/>
          </a:xfrm>
          <a:prstGeom prst="rect">
            <a:avLst/>
          </a:prstGeom>
        </p:spPr>
        <p:txBody>
          <a:bodyPr/>
          <a:lstStyle/>
          <a:p>
            <a:r>
              <a:rPr lang="en-GB"/>
              <a:t>Click to edit Master title style</a:t>
            </a:r>
            <a:endParaRPr lang="en-GB" dirty="0"/>
          </a:p>
        </p:txBody>
      </p:sp>
      <p:sp>
        <p:nvSpPr>
          <p:cNvPr id="6" name="Text Placeholder 2">
            <a:extLst>
              <a:ext uri="{FF2B5EF4-FFF2-40B4-BE49-F238E27FC236}">
                <a16:creationId xmlns:a16="http://schemas.microsoft.com/office/drawing/2014/main" id="{ED379978-41B2-27EF-D699-F5C185542928}"/>
              </a:ext>
            </a:extLst>
          </p:cNvPr>
          <p:cNvSpPr>
            <a:spLocks noGrp="1"/>
          </p:cNvSpPr>
          <p:nvPr>
            <p:ph type="body" idx="1"/>
          </p:nvPr>
        </p:nvSpPr>
        <p:spPr>
          <a:xfrm>
            <a:off x="558800" y="1690688"/>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5530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Text Placeholder 4">
            <a:extLst>
              <a:ext uri="{FF2B5EF4-FFF2-40B4-BE49-F238E27FC236}">
                <a16:creationId xmlns:a16="http://schemas.microsoft.com/office/drawing/2014/main" id="{624F9C77-9CAC-8AC1-38B1-1CC48D570E9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9" name="Content Placeholder 5">
            <a:extLst>
              <a:ext uri="{FF2B5EF4-FFF2-40B4-BE49-F238E27FC236}">
                <a16:creationId xmlns:a16="http://schemas.microsoft.com/office/drawing/2014/main" id="{3D480B58-F81A-C04A-EAD3-D8EBF34EBFB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Rectangle 9">
            <a:extLst>
              <a:ext uri="{FF2B5EF4-FFF2-40B4-BE49-F238E27FC236}">
                <a16:creationId xmlns:a16="http://schemas.microsoft.com/office/drawing/2014/main" id="{1710905C-757E-0B1D-4C14-8259B0854477}"/>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Tree>
    <p:extLst>
      <p:ext uri="{BB962C8B-B14F-4D97-AF65-F5344CB8AC3E}">
        <p14:creationId xmlns:p14="http://schemas.microsoft.com/office/powerpoint/2010/main" val="32226617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ity number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90639B-1DA3-BCCC-3AE2-0DFDB4E5AA17}"/>
              </a:ext>
            </a:extLst>
          </p:cNvPr>
          <p:cNvSpPr txBox="1"/>
          <p:nvPr userDrawn="1"/>
        </p:nvSpPr>
        <p:spPr>
          <a:xfrm>
            <a:off x="6647498" y="6307138"/>
            <a:ext cx="5351462" cy="415498"/>
          </a:xfrm>
          <a:prstGeom prst="rect">
            <a:avLst/>
          </a:prstGeom>
          <a:noFill/>
        </p:spPr>
        <p:txBody>
          <a:bodyPr>
            <a:spAutoFit/>
          </a:bodyPr>
          <a:lstStyle/>
          <a:p>
            <a:pPr eaLnBrk="1" fontAlgn="auto" hangingPunct="1">
              <a:spcBef>
                <a:spcPts val="0"/>
              </a:spcBef>
              <a:spcAft>
                <a:spcPts val="0"/>
              </a:spcAft>
              <a:defRPr/>
            </a:pPr>
            <a:r>
              <a:rPr lang="en-GB" sz="1050" dirty="0">
                <a:latin typeface="Ingra" pitchFamily="2" charset="77"/>
              </a:rPr>
              <a:t>© RNIB registered charity in England and Wales (226227), Scotland (SC039316), Isle of Man (1226). Also operating in Northern Ireland.</a:t>
            </a:r>
          </a:p>
        </p:txBody>
      </p:sp>
    </p:spTree>
    <p:extLst>
      <p:ext uri="{BB962C8B-B14F-4D97-AF65-F5344CB8AC3E}">
        <p14:creationId xmlns:p14="http://schemas.microsoft.com/office/powerpoint/2010/main" val="216507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5ADE6-6467-4D5A-7ADE-AE34C1DBD09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2025071-4CBC-56D7-6062-3D4246001D9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248295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19FF6-22F8-41B4-21A8-6C7DC35B791A}"/>
              </a:ext>
            </a:extLst>
          </p:cNvPr>
          <p:cNvSpPr>
            <a:spLocks noGrp="1"/>
          </p:cNvSpPr>
          <p:nvPr>
            <p:ph type="title"/>
          </p:nvPr>
        </p:nvSpPr>
        <p:spPr>
          <a:xfrm>
            <a:off x="831850" y="1709738"/>
            <a:ext cx="901319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783C3A2F-5EE9-2881-3076-4DCD062D925C}"/>
              </a:ext>
            </a:extLst>
          </p:cNvPr>
          <p:cNvSpPr>
            <a:spLocks noGrp="1"/>
          </p:cNvSpPr>
          <p:nvPr>
            <p:ph type="body" idx="1"/>
          </p:nvPr>
        </p:nvSpPr>
        <p:spPr>
          <a:xfrm>
            <a:off x="831850" y="4589463"/>
            <a:ext cx="901319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238003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7537-D879-5EE2-24E9-75E68A657234}"/>
              </a:ext>
            </a:extLst>
          </p:cNvPr>
          <p:cNvSpPr>
            <a:spLocks noGrp="1"/>
          </p:cNvSpPr>
          <p:nvPr>
            <p:ph type="title"/>
          </p:nvPr>
        </p:nvSpPr>
        <p:spPr/>
        <p:txBody>
          <a:bodyPr/>
          <a:lstStyle/>
          <a:p>
            <a:r>
              <a:rPr lang="en-GB"/>
              <a:t>Click to edit Master title style</a:t>
            </a:r>
            <a:endParaRPr lang="en-GB" dirty="0"/>
          </a:p>
        </p:txBody>
      </p:sp>
      <p:sp>
        <p:nvSpPr>
          <p:cNvPr id="3" name="Content Placeholder 2">
            <a:extLst>
              <a:ext uri="{FF2B5EF4-FFF2-40B4-BE49-F238E27FC236}">
                <a16:creationId xmlns:a16="http://schemas.microsoft.com/office/drawing/2014/main" id="{F91503F8-222A-3BC6-011E-52149677E28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a:extLst>
              <a:ext uri="{FF2B5EF4-FFF2-40B4-BE49-F238E27FC236}">
                <a16:creationId xmlns:a16="http://schemas.microsoft.com/office/drawing/2014/main" id="{599C0211-4C2C-6658-1897-A2155154EDA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441762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9AB4A-1E57-36CD-0904-0D33EB15FB5C}"/>
              </a:ext>
            </a:extLst>
          </p:cNvPr>
          <p:cNvSpPr>
            <a:spLocks noGrp="1"/>
          </p:cNvSpPr>
          <p:nvPr>
            <p:ph type="title"/>
          </p:nvPr>
        </p:nvSpPr>
        <p:spPr>
          <a:xfrm>
            <a:off x="1249680" y="365125"/>
            <a:ext cx="8544560" cy="1325563"/>
          </a:xfrm>
        </p:spPr>
        <p:txBody>
          <a:body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5921DBCB-FB8E-E222-1701-3A15F1293C6D}"/>
              </a:ext>
            </a:extLst>
          </p:cNvPr>
          <p:cNvSpPr>
            <a:spLocks noGrp="1"/>
          </p:cNvSpPr>
          <p:nvPr>
            <p:ph type="body" idx="1"/>
          </p:nvPr>
        </p:nvSpPr>
        <p:spPr>
          <a:xfrm>
            <a:off x="558800" y="1690688"/>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1C37664-1662-EC63-9EF7-99BCA8815F88}"/>
              </a:ext>
            </a:extLst>
          </p:cNvPr>
          <p:cNvSpPr>
            <a:spLocks noGrp="1"/>
          </p:cNvSpPr>
          <p:nvPr>
            <p:ph sz="half" idx="2"/>
          </p:nvPr>
        </p:nvSpPr>
        <p:spPr>
          <a:xfrm>
            <a:off x="55530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D1F69E5-CD5D-A602-C436-C7B57BEC92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79AE2B4-73A6-965B-18E0-CF874A785D4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043780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62FB7-4247-87C8-0B67-2F0EC6D64547}"/>
              </a:ext>
            </a:extLst>
          </p:cNvPr>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74349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start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9D9CD4F-1329-DE3F-8CF9-D847FBAC72FD}"/>
              </a:ext>
            </a:extLst>
          </p:cNvPr>
          <p:cNvSpPr/>
          <p:nvPr userDrawn="1"/>
        </p:nvSpPr>
        <p:spPr>
          <a:xfrm>
            <a:off x="0" y="0"/>
            <a:ext cx="12192000" cy="6858000"/>
          </a:xfrm>
          <a:prstGeom prst="rect">
            <a:avLst/>
          </a:prstGeom>
          <a:solidFill>
            <a:srgbClr val="0098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noFill/>
              </a:ln>
              <a:solidFill>
                <a:schemeClr val="bg1">
                  <a:lumMod val="65000"/>
                </a:schemeClr>
              </a:solidFill>
            </a:endParaRPr>
          </a:p>
        </p:txBody>
      </p:sp>
      <p:sp>
        <p:nvSpPr>
          <p:cNvPr id="9" name="Title 8">
            <a:extLst>
              <a:ext uri="{FF2B5EF4-FFF2-40B4-BE49-F238E27FC236}">
                <a16:creationId xmlns:a16="http://schemas.microsoft.com/office/drawing/2014/main" id="{EC6FCCB0-A624-7AF7-87A5-71303F6EBAE1}"/>
              </a:ext>
            </a:extLst>
          </p:cNvPr>
          <p:cNvSpPr>
            <a:spLocks noGrp="1"/>
          </p:cNvSpPr>
          <p:nvPr>
            <p:ph type="title"/>
          </p:nvPr>
        </p:nvSpPr>
        <p:spPr>
          <a:xfrm>
            <a:off x="949960" y="2550160"/>
            <a:ext cx="10515600" cy="1229677"/>
          </a:xfrm>
        </p:spPr>
        <p:txBody>
          <a:bodyPr>
            <a:normAutofit/>
          </a:bodyPr>
          <a:lstStyle>
            <a:lvl1pPr algn="ctr">
              <a:defRPr sz="4400">
                <a:solidFill>
                  <a:schemeClr val="bg1"/>
                </a:solidFill>
              </a:defRPr>
            </a:lvl1pPr>
          </a:lstStyle>
          <a:p>
            <a:r>
              <a:rPr lang="en-GB"/>
              <a:t>Click to edit Master title style</a:t>
            </a:r>
            <a:endParaRPr lang="en-GB" dirty="0"/>
          </a:p>
        </p:txBody>
      </p:sp>
    </p:spTree>
    <p:extLst>
      <p:ext uri="{BB962C8B-B14F-4D97-AF65-F5344CB8AC3E}">
        <p14:creationId xmlns:p14="http://schemas.microsoft.com/office/powerpoint/2010/main" val="42184207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01DE180-89D7-7645-3FC4-94E903A67607}"/>
              </a:ext>
            </a:extLst>
          </p:cNvPr>
          <p:cNvSpPr>
            <a:spLocks noGrp="1"/>
          </p:cNvSpPr>
          <p:nvPr>
            <p:ph type="dt" sz="half" idx="10"/>
          </p:nvPr>
        </p:nvSpPr>
        <p:spPr>
          <a:xfrm>
            <a:off x="838200" y="6356350"/>
            <a:ext cx="2743200" cy="365125"/>
          </a:xfrm>
          <a:prstGeom prst="rect">
            <a:avLst/>
          </a:prstGeom>
        </p:spPr>
        <p:txBody>
          <a:bodyPr/>
          <a:lstStyle/>
          <a:p>
            <a:fld id="{DDD0D54A-6D25-3242-B1EA-8B20045BAAA1}" type="datetimeFigureOut">
              <a:rPr lang="en-GB" smtClean="0"/>
              <a:t>13/09/2023</a:t>
            </a:fld>
            <a:endParaRPr lang="en-GB"/>
          </a:p>
        </p:txBody>
      </p:sp>
      <p:sp>
        <p:nvSpPr>
          <p:cNvPr id="4" name="Footer Placeholder 3">
            <a:extLst>
              <a:ext uri="{FF2B5EF4-FFF2-40B4-BE49-F238E27FC236}">
                <a16:creationId xmlns:a16="http://schemas.microsoft.com/office/drawing/2014/main" id="{82A88DB2-D140-82D8-98E5-789075DB72A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441B1BE6-C0D9-D072-211B-D10F502092B5}"/>
              </a:ext>
            </a:extLst>
          </p:cNvPr>
          <p:cNvSpPr>
            <a:spLocks noGrp="1"/>
          </p:cNvSpPr>
          <p:nvPr>
            <p:ph type="sldNum" sz="quarter" idx="12"/>
          </p:nvPr>
        </p:nvSpPr>
        <p:spPr>
          <a:xfrm>
            <a:off x="8610600" y="6356350"/>
            <a:ext cx="2743200" cy="365125"/>
          </a:xfrm>
          <a:prstGeom prst="rect">
            <a:avLst/>
          </a:prstGeom>
        </p:spPr>
        <p:txBody>
          <a:bodyPr/>
          <a:lstStyle/>
          <a:p>
            <a:fld id="{BD67F713-26CB-0945-8C63-C4B3CBAA6489}" type="slidenum">
              <a:rPr lang="en-GB" smtClean="0"/>
              <a:t>‹#›</a:t>
            </a:fld>
            <a:endParaRPr lang="en-GB"/>
          </a:p>
        </p:txBody>
      </p:sp>
    </p:spTree>
    <p:extLst>
      <p:ext uri="{BB962C8B-B14F-4D97-AF65-F5344CB8AC3E}">
        <p14:creationId xmlns:p14="http://schemas.microsoft.com/office/powerpoint/2010/main" val="20942712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x1">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68960" y="426720"/>
            <a:ext cx="11074400" cy="5762943"/>
          </a:xfrm>
          <a:prstGeom prst="rect">
            <a:avLst/>
          </a:prstGeom>
        </p:spPr>
        <p:txBody>
          <a:bodyPr/>
          <a:lstStyle>
            <a:lvl1pPr marL="0" indent="0">
              <a:buNone/>
              <a:defRPr/>
            </a:lvl1pPr>
          </a:lstStyle>
          <a:p>
            <a:pPr lvl="0"/>
            <a:endParaRPr lang="en-GB" dirty="0"/>
          </a:p>
        </p:txBody>
      </p:sp>
    </p:spTree>
    <p:extLst>
      <p:ext uri="{BB962C8B-B14F-4D97-AF65-F5344CB8AC3E}">
        <p14:creationId xmlns:p14="http://schemas.microsoft.com/office/powerpoint/2010/main" val="39822525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B797D6-0242-5680-5AA8-BE74C323B877}"/>
              </a:ext>
            </a:extLst>
          </p:cNvPr>
          <p:cNvSpPr>
            <a:spLocks noGrp="1"/>
          </p:cNvSpPr>
          <p:nvPr>
            <p:ph type="title"/>
          </p:nvPr>
        </p:nvSpPr>
        <p:spPr>
          <a:xfrm>
            <a:off x="1361440" y="365125"/>
            <a:ext cx="877824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AB877764-1D85-BF19-1981-938F976B03F8}"/>
              </a:ext>
            </a:extLst>
          </p:cNvPr>
          <p:cNvSpPr>
            <a:spLocks noGrp="1"/>
          </p:cNvSpPr>
          <p:nvPr>
            <p:ph type="body" idx="1"/>
          </p:nvPr>
        </p:nvSpPr>
        <p:spPr>
          <a:xfrm>
            <a:off x="1361440" y="1872456"/>
            <a:ext cx="877824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Rectangle 6">
            <a:extLst>
              <a:ext uri="{FF2B5EF4-FFF2-40B4-BE49-F238E27FC236}">
                <a16:creationId xmlns:a16="http://schemas.microsoft.com/office/drawing/2014/main" id="{41397C7C-2451-2CC1-563F-D8BDE60A74CB}"/>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pic>
        <p:nvPicPr>
          <p:cNvPr id="8" name="Picture 1" descr="RNIB&#10;See differently&#10;(Logo)">
            <a:extLst>
              <a:ext uri="{FF2B5EF4-FFF2-40B4-BE49-F238E27FC236}">
                <a16:creationId xmlns:a16="http://schemas.microsoft.com/office/drawing/2014/main" id="{63CE3D43-523D-9265-6094-A9E81A8E4684}"/>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5C553644-5296-649A-494E-5049BB06F6E9}"/>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dirty="0">
              <a:solidFill>
                <a:srgbClr val="0098B9"/>
              </a:solidFill>
            </a:endParaRPr>
          </a:p>
        </p:txBody>
      </p:sp>
    </p:spTree>
    <p:extLst>
      <p:ext uri="{BB962C8B-B14F-4D97-AF65-F5344CB8AC3E}">
        <p14:creationId xmlns:p14="http://schemas.microsoft.com/office/powerpoint/2010/main" val="3177977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71" r:id="rId8"/>
  </p:sldLayoutIdLst>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8BC8B9E-7850-DBAA-67E9-2B353D30BFE4}"/>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dirty="0">
              <a:solidFill>
                <a:srgbClr val="0098B9"/>
              </a:solidFill>
            </a:endParaRPr>
          </a:p>
        </p:txBody>
      </p:sp>
    </p:spTree>
    <p:extLst>
      <p:ext uri="{BB962C8B-B14F-4D97-AF65-F5344CB8AC3E}">
        <p14:creationId xmlns:p14="http://schemas.microsoft.com/office/powerpoint/2010/main" val="640814290"/>
      </p:ext>
    </p:extLst>
  </p:cSld>
  <p:clrMap bg1="lt1" tx1="dk1" bg2="lt2" tx2="dk2" accent1="accent1" accent2="accent2" accent3="accent3" accent4="accent4" accent5="accent5" accent6="accent6" hlink="hlink" folHlink="folHlink"/>
  <p:sldLayoutIdLst>
    <p:sldLayoutId id="2147483666" r:id="rId1"/>
    <p:sldLayoutId id="2147483665" r:id="rId2"/>
    <p:sldLayoutId id="214748365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rnibbookshare.org/cms/curriculum-framework-children-and-young-people-vision-impairment-cfvi-resource-hub"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www.rnib.org.uk/professionals/health-social-care-education-professionals/education-professionals/curriculum-framework-for-children-and-young-people-with-vision-impairment/" TargetMode="External"/><Relationship Id="rId4" Type="http://schemas.openxmlformats.org/officeDocument/2006/relationships/hyperlink" Target="https://www.rnibbookshare.org/cms/literacy-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E6AE2-234D-CABF-247B-D6358D85D117}"/>
              </a:ext>
            </a:extLst>
          </p:cNvPr>
          <p:cNvSpPr>
            <a:spLocks noGrp="1"/>
          </p:cNvSpPr>
          <p:nvPr>
            <p:ph type="ctrTitle"/>
          </p:nvPr>
        </p:nvSpPr>
        <p:spPr>
          <a:xfrm>
            <a:off x="610807" y="3837503"/>
            <a:ext cx="8620018" cy="1288788"/>
          </a:xfrm>
        </p:spPr>
        <p:txBody>
          <a:bodyPr>
            <a:normAutofit fontScale="90000"/>
          </a:bodyPr>
          <a:lstStyle/>
          <a:p>
            <a:r>
              <a:rPr lang="en-GB" sz="2700" dirty="0">
                <a:latin typeface="Arial"/>
                <a:cs typeface="Arial"/>
              </a:rPr>
              <a:t>Curriculum Framework for Children and Young People with Vision Impairment (CFVI): Core Training Resource 5</a:t>
            </a:r>
            <a:br>
              <a:rPr lang="en-GB" sz="2700" dirty="0"/>
            </a:br>
            <a:br>
              <a:rPr lang="en-GB" sz="2700" dirty="0"/>
            </a:br>
            <a:br>
              <a:rPr lang="en-GB" sz="2700" dirty="0"/>
            </a:br>
            <a:r>
              <a:rPr lang="en-GB" sz="2700" dirty="0">
                <a:latin typeface="Arial"/>
                <a:cs typeface="Arial"/>
              </a:rPr>
              <a:t>Area 4: Literacy</a:t>
            </a:r>
            <a:br>
              <a:rPr lang="en-GB" sz="2400" dirty="0"/>
            </a:br>
            <a:endParaRPr lang="en-GB" sz="2400" i="1" dirty="0"/>
          </a:p>
        </p:txBody>
      </p:sp>
      <p:pic>
        <p:nvPicPr>
          <p:cNvPr id="4" name="Picture 3" descr="Logo of VIEW">
            <a:extLst>
              <a:ext uri="{FF2B5EF4-FFF2-40B4-BE49-F238E27FC236}">
                <a16:creationId xmlns:a16="http://schemas.microsoft.com/office/drawing/2014/main" id="{D7EF78A1-3C76-B88F-11AF-027B1916B4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University of Birmingham, VICTAR Logo&#10;">
            <a:extLst>
              <a:ext uri="{FF2B5EF4-FFF2-40B4-BE49-F238E27FC236}">
                <a16:creationId xmlns:a16="http://schemas.microsoft.com/office/drawing/2014/main" id="{2AE217BD-F559-AA56-8219-FF30334E5C5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6" name="Picture 5" descr="Logo of Thomas Pocklington Trust&#10;">
            <a:extLst>
              <a:ext uri="{FF2B5EF4-FFF2-40B4-BE49-F238E27FC236}">
                <a16:creationId xmlns:a16="http://schemas.microsoft.com/office/drawing/2014/main" id="{48389E64-77A9-9F1D-A0E8-1FD89D38A2A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pic>
        <p:nvPicPr>
          <p:cNvPr id="5" name="Picture 1" descr="RNIB&#10;See differently&#10;(Logo)">
            <a:extLst>
              <a:ext uri="{FF2B5EF4-FFF2-40B4-BE49-F238E27FC236}">
                <a16:creationId xmlns:a16="http://schemas.microsoft.com/office/drawing/2014/main" id="{4125758A-DB1E-6D6F-4AE9-EEE3E5EDE0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0552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latin typeface="Arial"/>
                <a:cs typeface="Arial"/>
              </a:rPr>
              <a:t>Why is a focus on this area important? (2)</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143726" y="1690688"/>
            <a:ext cx="8778240" cy="4351338"/>
          </a:xfrm>
        </p:spPr>
        <p:txBody>
          <a:bodyPr>
            <a:normAutofit/>
          </a:bodyPr>
          <a:lstStyle/>
          <a:p>
            <a:pPr marL="0" lvl="0" indent="0">
              <a:spcBef>
                <a:spcPts val="1200"/>
              </a:spcBef>
              <a:spcAft>
                <a:spcPts val="1200"/>
              </a:spcAft>
              <a:buNone/>
            </a:pPr>
            <a:endParaRPr lang="en-GB" sz="1800" dirty="0">
              <a:solidFill>
                <a:srgbClr val="575757"/>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US" sz="2000" dirty="0">
                <a:solidFill>
                  <a:srgbClr val="000000"/>
                </a:solidFill>
                <a:latin typeface="+mn-lt"/>
              </a:rPr>
              <a:t>With reference to a selected education environment list some potential barriers vision impairment may create for a child/young person in accessing literacy. </a:t>
            </a:r>
          </a:p>
          <a:p>
            <a:pPr marL="0" indent="0">
              <a:buNone/>
            </a:pPr>
            <a:endParaRPr lang="en-US" sz="2000" dirty="0">
              <a:solidFill>
                <a:srgbClr val="000000"/>
              </a:solidFill>
              <a:latin typeface="+mn-lt"/>
            </a:endParaRPr>
          </a:p>
          <a:p>
            <a:r>
              <a:rPr lang="en-US" sz="2000" dirty="0">
                <a:solidFill>
                  <a:srgbClr val="000000"/>
                </a:solidFill>
                <a:latin typeface="+mn-lt"/>
              </a:rPr>
              <a:t>For each barrier, identify ways in which we could adapt this environment to reduce the barrier and promote greater access</a:t>
            </a:r>
            <a:r>
              <a:rPr lang="en-US" sz="2000" b="1" dirty="0">
                <a:solidFill>
                  <a:srgbClr val="000000"/>
                </a:solidFill>
                <a:latin typeface="+mn-lt"/>
              </a:rPr>
              <a:t> </a:t>
            </a:r>
            <a:r>
              <a:rPr lang="en-US" sz="2000" dirty="0">
                <a:solidFill>
                  <a:srgbClr val="000000"/>
                </a:solidFill>
                <a:latin typeface="+mn-lt"/>
              </a:rPr>
              <a:t>to literacy. </a:t>
            </a:r>
            <a:endParaRPr lang="en-US" sz="2000" b="0" i="0" u="none" strike="noStrike" baseline="0" dirty="0">
              <a:solidFill>
                <a:srgbClr val="000000"/>
              </a:solidFill>
              <a:latin typeface="+mn-lt"/>
            </a:endParaRPr>
          </a:p>
        </p:txBody>
      </p:sp>
    </p:spTree>
    <p:extLst>
      <p:ext uri="{BB962C8B-B14F-4D97-AF65-F5344CB8AC3E}">
        <p14:creationId xmlns:p14="http://schemas.microsoft.com/office/powerpoint/2010/main" val="3223211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a:xfrm>
            <a:off x="1361440" y="247069"/>
            <a:ext cx="8778240" cy="1325563"/>
          </a:xfrm>
        </p:spPr>
        <p:txBody>
          <a:bodyPr>
            <a:normAutofit/>
          </a:bodyPr>
          <a:lstStyle/>
          <a:p>
            <a:r>
              <a:rPr lang="en-GB" sz="3000" dirty="0"/>
              <a:t>About this area: Literacy</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129212" y="1435053"/>
            <a:ext cx="8778240" cy="4351338"/>
          </a:xfrm>
        </p:spPr>
        <p:txBody>
          <a:bodyPr>
            <a:normAutofit/>
          </a:bodyPr>
          <a:lstStyle/>
          <a:p>
            <a:pPr marL="0" lvl="0" indent="0">
              <a:spcBef>
                <a:spcPts val="1200"/>
              </a:spcBef>
              <a:spcAft>
                <a:spcPts val="1200"/>
              </a:spcAft>
              <a:buNone/>
            </a:pPr>
            <a:endParaRPr lang="en-GB" sz="1800" dirty="0">
              <a:solidFill>
                <a:srgbClr val="575757"/>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US" sz="2000" b="0" i="0" u="none" strike="noStrike" baseline="0" dirty="0">
                <a:solidFill>
                  <a:srgbClr val="000000"/>
                </a:solidFill>
                <a:latin typeface="+mn-lt"/>
              </a:rPr>
              <a:t>This area of the framework recognises the importance of working with children and young people to develop their literacy skills </a:t>
            </a:r>
            <a:r>
              <a:rPr lang="en-US" sz="2000" b="1" i="0" u="none" strike="noStrike" baseline="0" dirty="0">
                <a:solidFill>
                  <a:srgbClr val="000000"/>
                </a:solidFill>
                <a:latin typeface="+mn-lt"/>
              </a:rPr>
              <a:t>and</a:t>
            </a:r>
            <a:r>
              <a:rPr lang="en-US" sz="2000" b="0" i="0" u="none" strike="noStrike" baseline="0" dirty="0">
                <a:solidFill>
                  <a:srgbClr val="000000"/>
                </a:solidFill>
                <a:latin typeface="+mn-lt"/>
              </a:rPr>
              <a:t> promote </a:t>
            </a:r>
            <a:r>
              <a:rPr lang="en-US" sz="2000" i="0" u="none" strike="noStrike" baseline="0" dirty="0">
                <a:solidFill>
                  <a:srgbClr val="000000"/>
                </a:solidFill>
                <a:latin typeface="+mn-lt"/>
              </a:rPr>
              <a:t>accessible</a:t>
            </a:r>
            <a:r>
              <a:rPr lang="en-US" sz="2000" b="0" i="0" u="none" strike="noStrike" baseline="0" dirty="0">
                <a:solidFill>
                  <a:srgbClr val="000000"/>
                </a:solidFill>
                <a:latin typeface="+mn-lt"/>
              </a:rPr>
              <a:t> learning environments. </a:t>
            </a:r>
          </a:p>
          <a:p>
            <a:endParaRPr lang="en-US" sz="2000" b="0" i="0" u="none" strike="noStrike" baseline="0" dirty="0">
              <a:solidFill>
                <a:srgbClr val="000000"/>
              </a:solidFill>
              <a:latin typeface="+mn-lt"/>
            </a:endParaRPr>
          </a:p>
          <a:p>
            <a:r>
              <a:rPr lang="en-US" sz="2000" b="0" i="0" u="none" strike="noStrike" baseline="0" dirty="0">
                <a:solidFill>
                  <a:srgbClr val="000000"/>
                </a:solidFill>
                <a:latin typeface="+mn-lt"/>
              </a:rPr>
              <a:t>Examples include specialist adjustments and approaches to teaching, environmental adaptations, adopting alternative or bespoke approaches, codes and technology. </a:t>
            </a:r>
          </a:p>
          <a:p>
            <a:endParaRPr lang="en-US" sz="2000" b="0" i="0" u="none" strike="noStrike" baseline="0" dirty="0">
              <a:solidFill>
                <a:srgbClr val="000000"/>
              </a:solidFill>
              <a:latin typeface="+mn-lt"/>
            </a:endParaRPr>
          </a:p>
          <a:p>
            <a:r>
              <a:rPr lang="en-US" sz="2000" dirty="0">
                <a:solidFill>
                  <a:srgbClr val="000000"/>
                </a:solidFill>
                <a:latin typeface="+mn-lt"/>
              </a:rPr>
              <a:t>A QTVI has an important role in delivery of specialist teaching, facilitating collaboration and </a:t>
            </a:r>
            <a:r>
              <a:rPr lang="en-US" sz="2000" b="0" i="0" u="none" strike="noStrike" baseline="0" dirty="0">
                <a:solidFill>
                  <a:srgbClr val="000000"/>
                </a:solidFill>
                <a:latin typeface="+mn-lt"/>
              </a:rPr>
              <a:t>guiding decision-making in relation to a child/young person’s </a:t>
            </a:r>
            <a:r>
              <a:rPr lang="en-US" sz="2000" b="1" i="0" u="none" strike="noStrike" baseline="0" dirty="0">
                <a:solidFill>
                  <a:srgbClr val="000000"/>
                </a:solidFill>
                <a:latin typeface="+mn-lt"/>
              </a:rPr>
              <a:t>literacy pathway</a:t>
            </a:r>
            <a:r>
              <a:rPr lang="en-US" sz="2000" dirty="0">
                <a:solidFill>
                  <a:srgbClr val="000000"/>
                </a:solidFill>
                <a:latin typeface="+mn-lt"/>
              </a:rPr>
              <a:t>. </a:t>
            </a:r>
            <a:endParaRPr lang="en-US" sz="2000" b="0" i="0" u="none" strike="noStrike" baseline="0" dirty="0">
              <a:solidFill>
                <a:srgbClr val="000000"/>
              </a:solidFill>
              <a:latin typeface="+mn-lt"/>
            </a:endParaRPr>
          </a:p>
        </p:txBody>
      </p:sp>
    </p:spTree>
    <p:extLst>
      <p:ext uri="{BB962C8B-B14F-4D97-AF65-F5344CB8AC3E}">
        <p14:creationId xmlns:p14="http://schemas.microsoft.com/office/powerpoint/2010/main" val="313652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t>About this area: Examples of literacy pathways</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503401"/>
            <a:ext cx="8778240" cy="4351338"/>
          </a:xfrm>
        </p:spPr>
        <p:txBody>
          <a:bodyPr vert="horz" lIns="91440" tIns="45720" rIns="91440" bIns="45720" rtlCol="0" anchor="t">
            <a:normAutofit/>
          </a:bodyPr>
          <a:lstStyle/>
          <a:p>
            <a:pPr marL="0" lvl="0" indent="0">
              <a:spcBef>
                <a:spcPts val="1200"/>
              </a:spcBef>
              <a:spcAft>
                <a:spcPts val="1200"/>
              </a:spcAft>
              <a:buNone/>
            </a:pPr>
            <a:endParaRPr lang="en-GB" sz="1800" dirty="0">
              <a:solidFill>
                <a:srgbClr val="575757"/>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GB" sz="2000" dirty="0">
                <a:latin typeface="Arial"/>
                <a:cs typeface="Arial"/>
              </a:rPr>
              <a:t>Literacy through print (e.g. large print).</a:t>
            </a:r>
            <a:endParaRPr lang="en-GB" sz="2000" dirty="0"/>
          </a:p>
          <a:p>
            <a:endParaRPr lang="en-GB" sz="2000" dirty="0"/>
          </a:p>
          <a:p>
            <a:r>
              <a:rPr lang="en-GB" sz="2000" dirty="0">
                <a:latin typeface="Arial"/>
                <a:cs typeface="Arial"/>
              </a:rPr>
              <a:t>Literacy through braille (braille reading; braille writing).</a:t>
            </a:r>
          </a:p>
          <a:p>
            <a:endParaRPr lang="en-GB" sz="2000" dirty="0"/>
          </a:p>
          <a:p>
            <a:r>
              <a:rPr lang="en-GB" sz="2000" dirty="0">
                <a:latin typeface="Arial"/>
                <a:cs typeface="Arial"/>
              </a:rPr>
              <a:t>Literacy through alternative tactile codes (e.g. Moon code).</a:t>
            </a:r>
            <a:endParaRPr lang="en-GB" sz="2000" dirty="0"/>
          </a:p>
          <a:p>
            <a:endParaRPr lang="en-GB" sz="2000" dirty="0"/>
          </a:p>
          <a:p>
            <a:r>
              <a:rPr lang="en-GB" sz="2000" dirty="0">
                <a:latin typeface="Arial"/>
                <a:cs typeface="Arial"/>
              </a:rPr>
              <a:t>Literacy through symbols (e.g. tactile/visual symbols).</a:t>
            </a:r>
          </a:p>
          <a:p>
            <a:endParaRPr lang="en-GB" sz="2000" dirty="0"/>
          </a:p>
          <a:p>
            <a:r>
              <a:rPr lang="en-GB" sz="2000" dirty="0">
                <a:latin typeface="Arial"/>
                <a:cs typeface="Arial"/>
              </a:rPr>
              <a:t>Literacy through speech technology (e.g. switches, screen readers).</a:t>
            </a:r>
            <a:endParaRPr lang="en-GB" sz="2000" dirty="0"/>
          </a:p>
          <a:p>
            <a:endParaRPr lang="en-GB" dirty="0"/>
          </a:p>
        </p:txBody>
      </p:sp>
    </p:spTree>
    <p:extLst>
      <p:ext uri="{BB962C8B-B14F-4D97-AF65-F5344CB8AC3E}">
        <p14:creationId xmlns:p14="http://schemas.microsoft.com/office/powerpoint/2010/main" val="2031394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t>Literacy pathway plan for (name of child/young person)</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497883"/>
            <a:ext cx="8778240" cy="4351338"/>
          </a:xfrm>
        </p:spPr>
        <p:txBody>
          <a:bodyPr vert="horz" lIns="91440" tIns="45720" rIns="91440" bIns="45720" rtlCol="0" anchor="t">
            <a:normAutofit/>
          </a:bodyPr>
          <a:lstStyle/>
          <a:p>
            <a:pPr marL="0" lvl="0" indent="0">
              <a:spcBef>
                <a:spcPts val="1200"/>
              </a:spcBef>
              <a:spcAft>
                <a:spcPts val="1200"/>
              </a:spcAft>
              <a:buNone/>
            </a:pPr>
            <a:endParaRPr lang="en-GB" sz="2000" dirty="0">
              <a:solidFill>
                <a:srgbClr val="575757"/>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GB" sz="2000" dirty="0">
                <a:latin typeface="Arial"/>
                <a:cs typeface="Arial"/>
              </a:rPr>
              <a:t>Name of child</a:t>
            </a:r>
          </a:p>
          <a:p>
            <a:endParaRPr lang="en-GB" sz="2000" dirty="0"/>
          </a:p>
          <a:p>
            <a:r>
              <a:rPr lang="en-GB" sz="2000" dirty="0">
                <a:latin typeface="Arial"/>
                <a:cs typeface="Arial"/>
              </a:rPr>
              <a:t>Nature of vision impairment.</a:t>
            </a:r>
          </a:p>
          <a:p>
            <a:endParaRPr lang="en-GB" sz="2000" dirty="0"/>
          </a:p>
          <a:p>
            <a:r>
              <a:rPr lang="en-GB" sz="2000" dirty="0">
                <a:latin typeface="Arial"/>
                <a:cs typeface="Arial"/>
              </a:rPr>
              <a:t>What we did - past access needs. </a:t>
            </a:r>
          </a:p>
          <a:p>
            <a:endParaRPr lang="en-GB" sz="2000" dirty="0"/>
          </a:p>
          <a:p>
            <a:r>
              <a:rPr lang="en-GB" sz="2000" dirty="0">
                <a:latin typeface="Arial"/>
                <a:cs typeface="Arial"/>
              </a:rPr>
              <a:t>What we are doing - current access needs.</a:t>
            </a:r>
          </a:p>
          <a:p>
            <a:endParaRPr lang="en-GB" sz="2000" dirty="0"/>
          </a:p>
          <a:p>
            <a:r>
              <a:rPr lang="en-GB" sz="2000" dirty="0">
                <a:latin typeface="Arial"/>
                <a:cs typeface="Arial"/>
              </a:rPr>
              <a:t>What we plan to do - future access needs.</a:t>
            </a:r>
            <a:endParaRPr lang="en-GB" sz="2000" dirty="0"/>
          </a:p>
        </p:txBody>
      </p:sp>
    </p:spTree>
    <p:extLst>
      <p:ext uri="{BB962C8B-B14F-4D97-AF65-F5344CB8AC3E}">
        <p14:creationId xmlns:p14="http://schemas.microsoft.com/office/powerpoint/2010/main" val="1601406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latin typeface="Arial"/>
                <a:cs typeface="Arial"/>
              </a:rPr>
              <a:t>Examples of targeted intervention approaches for Area 4 listed in CFVI to reduce barriers (1)</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p:txBody>
          <a:bodyPr vert="horz" lIns="91440" tIns="45720" rIns="91440" bIns="45720" rtlCol="0" anchor="t">
            <a:normAutofit/>
          </a:bodyPr>
          <a:lstStyle/>
          <a:p>
            <a:r>
              <a:rPr lang="en-US" sz="2000" b="0" i="0" u="none" strike="noStrike" baseline="0" dirty="0">
                <a:solidFill>
                  <a:srgbClr val="000000"/>
                </a:solidFill>
                <a:latin typeface="+mn-lt"/>
              </a:rPr>
              <a:t>A clear and developing </a:t>
            </a:r>
            <a:r>
              <a:rPr lang="en-US" sz="2000" b="1" i="0" u="none" strike="noStrike" baseline="0" dirty="0">
                <a:solidFill>
                  <a:srgbClr val="000000"/>
                </a:solidFill>
                <a:latin typeface="+mn-lt"/>
              </a:rPr>
              <a:t>literacy pathway plan, </a:t>
            </a:r>
            <a:r>
              <a:rPr lang="en-US" sz="2000" b="0" i="0" u="none" strike="noStrike" baseline="0" dirty="0">
                <a:solidFill>
                  <a:srgbClr val="000000"/>
                </a:solidFill>
                <a:latin typeface="+mn-lt"/>
              </a:rPr>
              <a:t>informed by assessment. </a:t>
            </a:r>
          </a:p>
          <a:p>
            <a:pPr marL="0" indent="0">
              <a:buNone/>
            </a:pPr>
            <a:endParaRPr lang="en-US" sz="2000" b="0" i="0" u="none" strike="noStrike" baseline="0" dirty="0">
              <a:solidFill>
                <a:srgbClr val="000000"/>
              </a:solidFill>
              <a:latin typeface="+mn-lt"/>
            </a:endParaRPr>
          </a:p>
          <a:p>
            <a:pPr marL="0" indent="0">
              <a:buNone/>
            </a:pPr>
            <a:r>
              <a:rPr lang="en-GB" sz="2000" b="1" i="0" u="none" strike="noStrike" baseline="0" dirty="0">
                <a:solidFill>
                  <a:srgbClr val="000000"/>
                </a:solidFill>
                <a:latin typeface="+mn-lt"/>
              </a:rPr>
              <a:t>• </a:t>
            </a:r>
            <a:r>
              <a:rPr lang="en-GB" sz="2000" b="0" i="0" u="none" strike="noStrike" baseline="0" dirty="0">
                <a:solidFill>
                  <a:srgbClr val="000000"/>
                </a:solidFill>
                <a:latin typeface="+mn-lt"/>
              </a:rPr>
              <a:t>Literacy through print: </a:t>
            </a:r>
          </a:p>
          <a:p>
            <a:pPr marL="0" indent="0">
              <a:buNone/>
            </a:pPr>
            <a:r>
              <a:rPr lang="en-GB" sz="2000" dirty="0">
                <a:solidFill>
                  <a:srgbClr val="000000"/>
                </a:solidFill>
                <a:latin typeface="+mn-lt"/>
                <a:cs typeface="Arial"/>
              </a:rPr>
              <a:t>	</a:t>
            </a:r>
            <a:r>
              <a:rPr lang="en-GB" sz="2000" b="0" i="0" u="none" strike="noStrike" baseline="0" dirty="0">
                <a:solidFill>
                  <a:srgbClr val="000000"/>
                </a:solidFill>
                <a:latin typeface="+mn-lt"/>
                <a:cs typeface="Arial"/>
              </a:rPr>
              <a:t>Optimising print presentation</a:t>
            </a:r>
            <a:r>
              <a:rPr lang="en-GB" sz="2000" dirty="0">
                <a:solidFill>
                  <a:srgbClr val="000000"/>
                </a:solidFill>
                <a:latin typeface="+mn-lt"/>
                <a:cs typeface="Arial"/>
              </a:rPr>
              <a:t>.</a:t>
            </a:r>
            <a:endParaRPr lang="en-GB" sz="2000" dirty="0">
              <a:solidFill>
                <a:srgbClr val="000000"/>
              </a:solidFill>
              <a:latin typeface="+mn-lt"/>
            </a:endParaRPr>
          </a:p>
          <a:p>
            <a:pPr marL="0" indent="0">
              <a:buNone/>
            </a:pPr>
            <a:r>
              <a:rPr lang="en-GB" sz="2000" b="0" i="0" u="none" strike="noStrike" baseline="0" dirty="0">
                <a:solidFill>
                  <a:srgbClr val="000000"/>
                </a:solidFill>
                <a:latin typeface="+mn-lt"/>
                <a:cs typeface="Arial"/>
              </a:rPr>
              <a:t>	</a:t>
            </a:r>
            <a:r>
              <a:rPr lang="en-US" sz="2000" b="0" i="0" u="none" strike="noStrike" baseline="0" dirty="0">
                <a:solidFill>
                  <a:srgbClr val="000000"/>
                </a:solidFill>
                <a:latin typeface="+mn-lt"/>
                <a:cs typeface="Arial"/>
              </a:rPr>
              <a:t>Use of low vision devices</a:t>
            </a:r>
            <a:r>
              <a:rPr lang="en-US" sz="2000" dirty="0">
                <a:solidFill>
                  <a:srgbClr val="000000"/>
                </a:solidFill>
                <a:latin typeface="+mn-lt"/>
                <a:cs typeface="Arial"/>
              </a:rPr>
              <a:t>.</a:t>
            </a:r>
            <a:endParaRPr lang="en-US" sz="2000" dirty="0">
              <a:solidFill>
                <a:srgbClr val="000000"/>
              </a:solidFill>
              <a:latin typeface="+mn-lt"/>
            </a:endParaRPr>
          </a:p>
          <a:p>
            <a:pPr marL="0" indent="0">
              <a:buNone/>
            </a:pPr>
            <a:r>
              <a:rPr lang="en-US" sz="2000" b="0" i="0" u="none" strike="noStrike" baseline="0" dirty="0">
                <a:solidFill>
                  <a:srgbClr val="000000"/>
                </a:solidFill>
                <a:latin typeface="+mn-lt"/>
                <a:cs typeface="Arial"/>
              </a:rPr>
              <a:t>	</a:t>
            </a:r>
            <a:r>
              <a:rPr lang="en-GB" sz="2000" b="0" i="0" u="none" strike="noStrike" baseline="0" dirty="0">
                <a:solidFill>
                  <a:srgbClr val="000000"/>
                </a:solidFill>
                <a:latin typeface="+mn-lt"/>
                <a:cs typeface="Arial"/>
              </a:rPr>
              <a:t>CCTVs / electronic magnification</a:t>
            </a:r>
            <a:r>
              <a:rPr lang="en-GB" sz="2000" dirty="0">
                <a:solidFill>
                  <a:srgbClr val="000000"/>
                </a:solidFill>
                <a:latin typeface="+mn-lt"/>
                <a:cs typeface="Arial"/>
              </a:rPr>
              <a:t>.</a:t>
            </a:r>
            <a:endParaRPr lang="en-GB" sz="2000" dirty="0">
              <a:solidFill>
                <a:srgbClr val="000000"/>
              </a:solidFill>
              <a:latin typeface="+mn-lt"/>
            </a:endParaRPr>
          </a:p>
          <a:p>
            <a:pPr marL="0" indent="0">
              <a:buNone/>
            </a:pPr>
            <a:r>
              <a:rPr lang="en-GB" sz="2000" b="0" i="0" u="none" strike="noStrike" baseline="0" dirty="0">
                <a:solidFill>
                  <a:srgbClr val="000000"/>
                </a:solidFill>
                <a:latin typeface="+mn-lt"/>
                <a:cs typeface="Arial"/>
              </a:rPr>
              <a:t>	</a:t>
            </a:r>
            <a:r>
              <a:rPr lang="en-US" sz="2000" b="0" i="0" u="none" strike="noStrike" baseline="0" dirty="0">
                <a:solidFill>
                  <a:srgbClr val="000000"/>
                </a:solidFill>
                <a:latin typeface="+mn-lt"/>
                <a:cs typeface="Arial"/>
              </a:rPr>
              <a:t>Mainstream electronic equipment, e.g. tablets, interactive class</a:t>
            </a:r>
            <a:r>
              <a:rPr lang="en-US" sz="2000" dirty="0">
                <a:solidFill>
                  <a:srgbClr val="000000"/>
                </a:solidFill>
                <a:latin typeface="+mn-lt"/>
                <a:cs typeface="Arial"/>
              </a:rPr>
              <a:t>  	</a:t>
            </a:r>
            <a:r>
              <a:rPr lang="en-US" sz="2000" b="0" i="0" u="none" strike="noStrike" baseline="0" dirty="0">
                <a:solidFill>
                  <a:srgbClr val="000000"/>
                </a:solidFill>
                <a:latin typeface="+mn-lt"/>
                <a:cs typeface="Arial"/>
              </a:rPr>
              <a:t>whiteboards through use of a monitor or screen mirroring</a:t>
            </a:r>
            <a:r>
              <a:rPr lang="en-US" sz="2000" dirty="0">
                <a:solidFill>
                  <a:srgbClr val="000000"/>
                </a:solidFill>
                <a:latin typeface="+mn-lt"/>
                <a:cs typeface="Arial"/>
              </a:rPr>
              <a:t>.</a:t>
            </a:r>
            <a:endParaRPr lang="en-US" sz="2000" dirty="0">
              <a:solidFill>
                <a:srgbClr val="000000"/>
              </a:solidFill>
              <a:latin typeface="+mn-lt"/>
            </a:endParaRPr>
          </a:p>
          <a:p>
            <a:pPr marL="0" indent="0">
              <a:buNone/>
            </a:pPr>
            <a:r>
              <a:rPr lang="en-US" sz="2000" b="0" i="0" u="none" strike="noStrike" baseline="0" dirty="0">
                <a:solidFill>
                  <a:srgbClr val="000000"/>
                </a:solidFill>
                <a:latin typeface="+mn-lt"/>
                <a:cs typeface="Arial"/>
              </a:rPr>
              <a:t>	</a:t>
            </a:r>
            <a:r>
              <a:rPr lang="en-GB" sz="2000" b="0" i="0" u="none" strike="noStrike" baseline="0" dirty="0">
                <a:solidFill>
                  <a:srgbClr val="000000"/>
                </a:solidFill>
                <a:latin typeface="+mn-lt"/>
                <a:cs typeface="Arial"/>
              </a:rPr>
              <a:t>Specialist magnification software</a:t>
            </a:r>
            <a:r>
              <a:rPr lang="en-GB" sz="2000" dirty="0">
                <a:solidFill>
                  <a:srgbClr val="000000"/>
                </a:solidFill>
                <a:latin typeface="+mn-lt"/>
                <a:cs typeface="Arial"/>
              </a:rPr>
              <a:t>.</a:t>
            </a:r>
            <a:endParaRPr lang="en-GB" sz="2000" dirty="0">
              <a:solidFill>
                <a:srgbClr val="000000"/>
              </a:solidFill>
              <a:latin typeface="+mn-lt"/>
            </a:endParaRPr>
          </a:p>
          <a:p>
            <a:pPr marL="0" indent="0">
              <a:buNone/>
            </a:pPr>
            <a:r>
              <a:rPr lang="en-GB" sz="2000" b="0" i="0" u="none" strike="noStrike" baseline="0" dirty="0">
                <a:solidFill>
                  <a:srgbClr val="000000"/>
                </a:solidFill>
                <a:latin typeface="+mn-lt"/>
                <a:cs typeface="Arial"/>
              </a:rPr>
              <a:t>	Training in speed reading</a:t>
            </a:r>
            <a:r>
              <a:rPr lang="en-GB" sz="2000" dirty="0">
                <a:solidFill>
                  <a:srgbClr val="000000"/>
                </a:solidFill>
                <a:latin typeface="+mn-lt"/>
                <a:cs typeface="Arial"/>
              </a:rPr>
              <a:t>.</a:t>
            </a:r>
            <a:endParaRPr lang="en-GB" sz="2000" b="0" i="0" u="none" strike="noStrike" baseline="0" dirty="0">
              <a:solidFill>
                <a:srgbClr val="000000"/>
              </a:solidFill>
              <a:latin typeface="+mn-lt"/>
            </a:endParaRPr>
          </a:p>
          <a:p>
            <a:pPr marL="0" indent="0">
              <a:buNone/>
            </a:pPr>
            <a:r>
              <a:rPr lang="en-GB" sz="2000" dirty="0">
                <a:solidFill>
                  <a:srgbClr val="000000"/>
                </a:solidFill>
                <a:latin typeface="+mn-lt"/>
                <a:ea typeface="Calibri" panose="020F0502020204030204" pitchFamily="34" charset="0"/>
                <a:cs typeface="Arial"/>
              </a:rPr>
              <a:t>	</a:t>
            </a:r>
            <a:r>
              <a:rPr lang="en-GB" sz="2000" dirty="0">
                <a:latin typeface="Arial"/>
                <a:ea typeface="Calibri" panose="020F0502020204030204" pitchFamily="34" charset="0"/>
                <a:cs typeface="Arial"/>
              </a:rPr>
              <a:t>Providing real life and concrete experiences to develop concepts.</a:t>
            </a:r>
            <a:endParaRPr lang="en-GB" sz="2000" dirty="0">
              <a:ea typeface="Calibri" panose="020F0502020204030204" pitchFamily="34" charset="0"/>
            </a:endParaRPr>
          </a:p>
        </p:txBody>
      </p:sp>
    </p:spTree>
    <p:extLst>
      <p:ext uri="{BB962C8B-B14F-4D97-AF65-F5344CB8AC3E}">
        <p14:creationId xmlns:p14="http://schemas.microsoft.com/office/powerpoint/2010/main" val="1055716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latin typeface="Arial"/>
                <a:cs typeface="Arial"/>
              </a:rPr>
              <a:t>Examples of targeted intervention approaches for Area 4 listed in CFVI to reduce barriers (2)</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p:txBody>
          <a:bodyPr vert="horz" lIns="91440" tIns="45720" rIns="91440" bIns="45720" rtlCol="0" anchor="t">
            <a:normAutofit/>
          </a:bodyPr>
          <a:lstStyle/>
          <a:p>
            <a:r>
              <a:rPr lang="en-US" sz="2000" dirty="0">
                <a:solidFill>
                  <a:srgbClr val="000000"/>
                </a:solidFill>
                <a:latin typeface="+mn-lt"/>
                <a:cs typeface="Arial"/>
              </a:rPr>
              <a:t>Literacy through braille.</a:t>
            </a:r>
          </a:p>
          <a:p>
            <a:r>
              <a:rPr lang="en-GB" sz="2000" b="0" i="0" u="none" strike="noStrike" baseline="0" dirty="0">
                <a:solidFill>
                  <a:srgbClr val="000000"/>
                </a:solidFill>
                <a:latin typeface="+mn-lt"/>
                <a:cs typeface="Arial"/>
              </a:rPr>
              <a:t>Literacy through Moon</a:t>
            </a:r>
            <a:r>
              <a:rPr lang="en-GB" sz="2000" dirty="0">
                <a:solidFill>
                  <a:srgbClr val="000000"/>
                </a:solidFill>
                <a:latin typeface="+mn-lt"/>
                <a:cs typeface="Arial"/>
              </a:rPr>
              <a:t>.</a:t>
            </a:r>
            <a:endParaRPr lang="en-GB" sz="2000" b="0" i="0" u="none" strike="noStrike" baseline="0" dirty="0">
              <a:solidFill>
                <a:srgbClr val="000000"/>
              </a:solidFill>
              <a:latin typeface="+mn-lt"/>
              <a:cs typeface="Arial"/>
            </a:endParaRPr>
          </a:p>
          <a:p>
            <a:r>
              <a:rPr lang="en-US" sz="2000" b="0" i="0" u="none" strike="noStrike" baseline="0" dirty="0">
                <a:solidFill>
                  <a:srgbClr val="000000"/>
                </a:solidFill>
                <a:latin typeface="+mn-lt"/>
                <a:cs typeface="Arial"/>
              </a:rPr>
              <a:t>Literacy through sensory stories, pictures and object symbols.</a:t>
            </a:r>
            <a:r>
              <a:rPr lang="en-US" sz="2000" dirty="0">
                <a:solidFill>
                  <a:srgbClr val="000000"/>
                </a:solidFill>
                <a:latin typeface="+mn-lt"/>
                <a:cs typeface="Arial"/>
              </a:rPr>
              <a:t> </a:t>
            </a:r>
            <a:endParaRPr lang="en-US" sz="2000" b="0" i="0" u="none" strike="noStrike" baseline="0" dirty="0">
              <a:solidFill>
                <a:srgbClr val="000000"/>
              </a:solidFill>
              <a:latin typeface="+mn-lt"/>
            </a:endParaRPr>
          </a:p>
          <a:p>
            <a:r>
              <a:rPr lang="en-US" sz="2000" b="0" i="0" u="none" strike="noStrike" baseline="0" dirty="0">
                <a:solidFill>
                  <a:srgbClr val="000000"/>
                </a:solidFill>
                <a:latin typeface="+mn-lt"/>
                <a:cs typeface="Arial"/>
              </a:rPr>
              <a:t>Speech technology</a:t>
            </a:r>
            <a:r>
              <a:rPr lang="en-US" sz="2000" dirty="0">
                <a:solidFill>
                  <a:srgbClr val="000000"/>
                </a:solidFill>
                <a:latin typeface="+mn-lt"/>
                <a:cs typeface="Arial"/>
              </a:rPr>
              <a:t>.</a:t>
            </a:r>
            <a:endParaRPr lang="en-US" sz="2000" b="0" i="0" u="none" strike="noStrike" baseline="0" dirty="0">
              <a:solidFill>
                <a:srgbClr val="000000"/>
              </a:solidFill>
              <a:latin typeface="+mn-lt"/>
            </a:endParaRPr>
          </a:p>
          <a:p>
            <a:r>
              <a:rPr lang="en-US" sz="2000" b="0" i="0" u="none" strike="noStrike" baseline="0" dirty="0">
                <a:solidFill>
                  <a:srgbClr val="000000"/>
                </a:solidFill>
                <a:latin typeface="+mn-lt"/>
                <a:cs typeface="Arial"/>
              </a:rPr>
              <a:t>Writing and use of appropriate technology:</a:t>
            </a:r>
            <a:br>
              <a:rPr lang="en-US" sz="2000" dirty="0">
                <a:solidFill>
                  <a:srgbClr val="000000"/>
                </a:solidFill>
                <a:latin typeface="+mn-lt"/>
                <a:cs typeface="Arial"/>
              </a:rPr>
            </a:br>
            <a:r>
              <a:rPr lang="en-US" sz="2000" dirty="0">
                <a:solidFill>
                  <a:srgbClr val="000000"/>
                </a:solidFill>
                <a:latin typeface="+mn-lt"/>
                <a:cs typeface="Arial"/>
              </a:rPr>
              <a:t> </a:t>
            </a:r>
          </a:p>
          <a:p>
            <a:pPr lvl="1">
              <a:buFont typeface="Wingdings" panose="020B0604020202020204" pitchFamily="34" charset="0"/>
              <a:buChar char="§"/>
            </a:pPr>
            <a:r>
              <a:rPr lang="en-GB" sz="2000" b="0" i="0" u="none" strike="noStrike" baseline="0" dirty="0">
                <a:solidFill>
                  <a:srgbClr val="000000"/>
                </a:solidFill>
                <a:latin typeface="+mn-lt"/>
                <a:cs typeface="Arial"/>
              </a:rPr>
              <a:t>braille specific technology, computer, pen, dictation software</a:t>
            </a:r>
            <a:r>
              <a:rPr lang="en-GB" sz="2000" dirty="0">
                <a:solidFill>
                  <a:srgbClr val="000000"/>
                </a:solidFill>
                <a:latin typeface="+mn-lt"/>
                <a:cs typeface="Arial"/>
              </a:rPr>
              <a:t>.</a:t>
            </a:r>
            <a:endParaRPr lang="en-GB" sz="2000" b="0" i="0" u="none" strike="noStrike" baseline="0" dirty="0">
              <a:solidFill>
                <a:srgbClr val="000000"/>
              </a:solidFill>
              <a:latin typeface="+mn-lt"/>
              <a:cs typeface="Arial"/>
            </a:endParaRPr>
          </a:p>
          <a:p>
            <a:pPr lvl="1">
              <a:buFont typeface="Wingdings" panose="020B0604020202020204" pitchFamily="34" charset="0"/>
              <a:buChar char="§"/>
            </a:pPr>
            <a:r>
              <a:rPr lang="en-US" sz="2000" b="0" i="0" u="none" strike="noStrike" baseline="0" dirty="0">
                <a:solidFill>
                  <a:srgbClr val="000000"/>
                </a:solidFill>
                <a:latin typeface="+mn-lt"/>
                <a:cs typeface="Arial"/>
              </a:rPr>
              <a:t>handwriting, developing an appropriate handwriting style which aids legibility</a:t>
            </a:r>
            <a:r>
              <a:rPr lang="en-US" sz="2000" dirty="0">
                <a:solidFill>
                  <a:srgbClr val="000000"/>
                </a:solidFill>
                <a:latin typeface="+mn-lt"/>
                <a:cs typeface="Arial"/>
              </a:rPr>
              <a:t>.</a:t>
            </a:r>
            <a:endParaRPr lang="en-US" sz="2000" b="0" i="0" u="none" strike="noStrike" baseline="0" dirty="0">
              <a:solidFill>
                <a:srgbClr val="000000"/>
              </a:solidFill>
              <a:latin typeface="+mn-lt"/>
              <a:cs typeface="Arial"/>
            </a:endParaRPr>
          </a:p>
          <a:p>
            <a:pPr lvl="1">
              <a:buFont typeface="Wingdings" panose="020B0604020202020204" pitchFamily="34" charset="0"/>
              <a:buChar char="§"/>
            </a:pPr>
            <a:r>
              <a:rPr lang="en-GB" sz="2000" b="0" i="0" u="none" strike="noStrike" baseline="0" dirty="0">
                <a:solidFill>
                  <a:srgbClr val="000000"/>
                </a:solidFill>
                <a:latin typeface="+mn-lt"/>
                <a:cs typeface="Arial"/>
              </a:rPr>
              <a:t>touch typing and computer access skills</a:t>
            </a:r>
            <a:r>
              <a:rPr lang="en-GB" sz="2000" dirty="0">
                <a:solidFill>
                  <a:srgbClr val="000000"/>
                </a:solidFill>
                <a:latin typeface="+mn-lt"/>
                <a:cs typeface="Arial"/>
              </a:rPr>
              <a:t>.</a:t>
            </a:r>
            <a:endParaRPr lang="en-GB" sz="2000" dirty="0">
              <a:solidFill>
                <a:srgbClr val="575757"/>
              </a:solidFill>
              <a:effectLst/>
              <a:latin typeface="+mn-lt"/>
              <a:ea typeface="Times New Roman" panose="02020603050405020304" pitchFamily="18" charset="0"/>
              <a:cs typeface="Arial"/>
            </a:endParaRPr>
          </a:p>
        </p:txBody>
      </p:sp>
    </p:spTree>
    <p:extLst>
      <p:ext uri="{BB962C8B-B14F-4D97-AF65-F5344CB8AC3E}">
        <p14:creationId xmlns:p14="http://schemas.microsoft.com/office/powerpoint/2010/main" val="4201890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1E689-83AC-74F5-40EF-8E41CBF3D87D}"/>
              </a:ext>
            </a:extLst>
          </p:cNvPr>
          <p:cNvSpPr>
            <a:spLocks noGrp="1"/>
          </p:cNvSpPr>
          <p:nvPr>
            <p:ph type="title"/>
          </p:nvPr>
        </p:nvSpPr>
        <p:spPr/>
        <p:txBody>
          <a:bodyPr>
            <a:normAutofit fontScale="90000"/>
          </a:bodyPr>
          <a:lstStyle/>
          <a:p>
            <a:r>
              <a:rPr lang="en-GB" sz="3000" dirty="0"/>
              <a:t>Why a focus on this area is important for (name of child/young person); what interventions are in place?</a:t>
            </a:r>
          </a:p>
        </p:txBody>
      </p:sp>
      <p:sp>
        <p:nvSpPr>
          <p:cNvPr id="3" name="Content Placeholder 2">
            <a:extLst>
              <a:ext uri="{FF2B5EF4-FFF2-40B4-BE49-F238E27FC236}">
                <a16:creationId xmlns:a16="http://schemas.microsoft.com/office/drawing/2014/main" id="{8F14A6D8-2FBF-BD77-361E-EAF48DF7A2EC}"/>
              </a:ext>
            </a:extLst>
          </p:cNvPr>
          <p:cNvSpPr>
            <a:spLocks noGrp="1"/>
          </p:cNvSpPr>
          <p:nvPr>
            <p:ph idx="1"/>
          </p:nvPr>
        </p:nvSpPr>
        <p:spPr>
          <a:xfrm>
            <a:off x="1318510" y="2140766"/>
            <a:ext cx="8778240" cy="4351338"/>
          </a:xfrm>
        </p:spPr>
        <p:txBody>
          <a:bodyPr vert="horz" lIns="91440" tIns="45720" rIns="91440" bIns="45720" rtlCol="0" anchor="t">
            <a:normAutofit/>
          </a:bodyPr>
          <a:lstStyle/>
          <a:p>
            <a:r>
              <a:rPr lang="en-GB" sz="2000" dirty="0">
                <a:latin typeface="Arial"/>
                <a:cs typeface="Arial"/>
              </a:rPr>
              <a:t>Details of pupil’s vision impairment.</a:t>
            </a:r>
          </a:p>
          <a:p>
            <a:endParaRPr lang="en-GB" sz="2000" dirty="0"/>
          </a:p>
          <a:p>
            <a:r>
              <a:rPr lang="en-GB" sz="2000" dirty="0">
                <a:latin typeface="Arial"/>
                <a:cs typeface="Arial"/>
              </a:rPr>
              <a:t>How it influences their access to the curriculum/social interactions.</a:t>
            </a:r>
          </a:p>
          <a:p>
            <a:endParaRPr lang="en-GB" sz="2000" dirty="0"/>
          </a:p>
          <a:p>
            <a:r>
              <a:rPr lang="en-GB" sz="2000" dirty="0"/>
              <a:t>What interventions are in place to promote literacy development? What are the envisaged outcomes? </a:t>
            </a:r>
          </a:p>
          <a:p>
            <a:endParaRPr lang="en-GB" sz="2000" dirty="0"/>
          </a:p>
          <a:p>
            <a:r>
              <a:rPr lang="en-GB" sz="2000" dirty="0"/>
              <a:t>Who delivers/works on these outcomes? </a:t>
            </a:r>
          </a:p>
          <a:p>
            <a:pPr marL="0" indent="0">
              <a:buNone/>
            </a:pPr>
            <a:endParaRPr lang="en-GB" sz="2000" i="1" dirty="0"/>
          </a:p>
          <a:p>
            <a:pPr marL="0" indent="0">
              <a:buNone/>
            </a:pPr>
            <a:endParaRPr lang="en-GB" sz="2000" i="1" dirty="0"/>
          </a:p>
          <a:p>
            <a:pPr marL="0" indent="0">
              <a:buNone/>
            </a:pPr>
            <a:endParaRPr lang="en-GB" sz="2000" i="1" dirty="0"/>
          </a:p>
          <a:p>
            <a:pPr marL="0" indent="0">
              <a:buNone/>
            </a:pPr>
            <a:endParaRPr lang="en-GB" sz="2000" i="1" dirty="0"/>
          </a:p>
        </p:txBody>
      </p:sp>
    </p:spTree>
    <p:extLst>
      <p:ext uri="{BB962C8B-B14F-4D97-AF65-F5344CB8AC3E}">
        <p14:creationId xmlns:p14="http://schemas.microsoft.com/office/powerpoint/2010/main" val="1680515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E98B3-5146-D69C-D04A-1E4DBFA004BF}"/>
              </a:ext>
            </a:extLst>
          </p:cNvPr>
          <p:cNvSpPr>
            <a:spLocks noGrp="1"/>
          </p:cNvSpPr>
          <p:nvPr>
            <p:ph type="title"/>
          </p:nvPr>
        </p:nvSpPr>
        <p:spPr/>
        <p:txBody>
          <a:bodyPr>
            <a:normAutofit/>
          </a:bodyPr>
          <a:lstStyle/>
          <a:p>
            <a:r>
              <a:rPr lang="en-GB" sz="3000" dirty="0"/>
              <a:t>Summing up</a:t>
            </a:r>
          </a:p>
        </p:txBody>
      </p:sp>
      <p:sp>
        <p:nvSpPr>
          <p:cNvPr id="3" name="Content Placeholder 2">
            <a:extLst>
              <a:ext uri="{FF2B5EF4-FFF2-40B4-BE49-F238E27FC236}">
                <a16:creationId xmlns:a16="http://schemas.microsoft.com/office/drawing/2014/main" id="{763925C0-90CD-A5E7-6D59-110860F4F8F1}"/>
              </a:ext>
            </a:extLst>
          </p:cNvPr>
          <p:cNvSpPr>
            <a:spLocks noGrp="1"/>
          </p:cNvSpPr>
          <p:nvPr>
            <p:ph idx="1"/>
          </p:nvPr>
        </p:nvSpPr>
        <p:spPr>
          <a:xfrm>
            <a:off x="1361440" y="1496822"/>
            <a:ext cx="8778240" cy="4351338"/>
          </a:xfrm>
        </p:spPr>
        <p:txBody>
          <a:bodyPr vert="horz" lIns="91440" tIns="45720" rIns="91440" bIns="45720" rtlCol="0" anchor="t">
            <a:normAutofit/>
          </a:bodyPr>
          <a:lstStyle/>
          <a:p>
            <a:endParaRPr lang="en-GB" sz="2000" dirty="0">
              <a:ea typeface="Times New Roman" panose="02020603050405020304" pitchFamily="18" charset="0"/>
            </a:endParaRPr>
          </a:p>
          <a:p>
            <a:r>
              <a:rPr lang="en-GB" sz="2000" dirty="0">
                <a:latin typeface="Arial"/>
                <a:ea typeface="Times New Roman" panose="02020603050405020304" pitchFamily="18" charset="0"/>
                <a:cs typeface="Arial"/>
              </a:rPr>
              <a:t>Vision impairment creates distinctive barriers to access, learning and participation for children and young people. </a:t>
            </a:r>
            <a:endParaRPr lang="en-GB" sz="2000" dirty="0">
              <a:ea typeface="Times New Roman" panose="02020603050405020304" pitchFamily="18" charset="0"/>
            </a:endParaRPr>
          </a:p>
          <a:p>
            <a:r>
              <a:rPr lang="en-GB" sz="2000" dirty="0">
                <a:latin typeface="Arial"/>
                <a:ea typeface="Times New Roman" panose="02020603050405020304" pitchFamily="18" charset="0"/>
                <a:cs typeface="Arial"/>
              </a:rPr>
              <a:t>Targeted intervention approaches within inclusive learning environments (See CFVI, Area 1) are required to promote effective literacy development.</a:t>
            </a:r>
          </a:p>
          <a:p>
            <a:r>
              <a:rPr lang="en-GB" sz="2000" dirty="0">
                <a:ea typeface="Times New Roman" panose="02020603050405020304" pitchFamily="18" charset="0"/>
              </a:rPr>
              <a:t>Collaborative working </a:t>
            </a:r>
            <a:r>
              <a:rPr lang="en-GB" sz="2000" dirty="0">
                <a:effectLst/>
                <a:latin typeface="Arial" panose="020B0604020202020204" pitchFamily="34" charset="0"/>
                <a:ea typeface="Times New Roman" panose="02020603050405020304" pitchFamily="18" charset="0"/>
              </a:rPr>
              <a:t>with the child/young person, family and educators is required to maximise the use and development </a:t>
            </a:r>
            <a:r>
              <a:rPr lang="en-GB" sz="2000" dirty="0">
                <a:ea typeface="Times New Roman" panose="02020603050405020304" pitchFamily="18" charset="0"/>
              </a:rPr>
              <a:t>of their literacy skills. </a:t>
            </a:r>
          </a:p>
          <a:p>
            <a:r>
              <a:rPr lang="en-GB" sz="2000" dirty="0">
                <a:effectLst/>
                <a:latin typeface="Arial"/>
                <a:ea typeface="Calibri" panose="020F0502020204030204" pitchFamily="34" charset="0"/>
                <a:cs typeface="Arial"/>
              </a:rPr>
              <a:t>An understanding of how the specialist skills needed relate to phase of learning and curriculum being taught at is crucial to ensure student independent literacy skills are developed to support progress in all curriculum areas.</a:t>
            </a:r>
          </a:p>
          <a:p>
            <a:pPr marL="0" indent="0">
              <a:buNone/>
            </a:pPr>
            <a:endParaRPr lang="en-GB" dirty="0"/>
          </a:p>
        </p:txBody>
      </p:sp>
    </p:spTree>
    <p:extLst>
      <p:ext uri="{BB962C8B-B14F-4D97-AF65-F5344CB8AC3E}">
        <p14:creationId xmlns:p14="http://schemas.microsoft.com/office/powerpoint/2010/main" val="2774298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200" dirty="0"/>
              <a:t>What resources are available</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p:txBody>
          <a:bodyPr vert="horz" lIns="91440" tIns="45720" rIns="91440" bIns="45720" rtlCol="0" anchor="t">
            <a:normAutofit/>
          </a:bodyPr>
          <a:lstStyle/>
          <a:p>
            <a:pPr marL="342900" lvl="0" indent="-342900">
              <a:lnSpc>
                <a:spcPct val="150000"/>
              </a:lnSpc>
              <a:buFont typeface="Symbol" panose="05050102010706020507" pitchFamily="18" charset="2"/>
              <a:buChar char=""/>
            </a:pPr>
            <a:r>
              <a:rPr lang="en-GB" sz="2000" dirty="0">
                <a:effectLst/>
                <a:latin typeface="Arial"/>
                <a:ea typeface="Times New Roman" panose="02020603050405020304" pitchFamily="18" charset="0"/>
                <a:cs typeface="Arial"/>
                <a:hlinkClick r:id="rId3">
                  <a:extLst>
                    <a:ext uri="{A12FA001-AC4F-418D-AE19-62706E023703}">
                      <ahyp:hlinkClr xmlns:ahyp="http://schemas.microsoft.com/office/drawing/2018/hyperlinkcolor" val="tx"/>
                    </a:ext>
                  </a:extLst>
                </a:hlinkClick>
              </a:rPr>
              <a:t>The Bookshare Hub hosting resources to support the delivery of the CFVI is available from the RNIB (External)</a:t>
            </a:r>
            <a:endParaRPr lang="en-GB" sz="2000" dirty="0">
              <a:latin typeface="Arial"/>
              <a:ea typeface="Times New Roman" panose="02020603050405020304" pitchFamily="18" charset="0"/>
              <a:cs typeface="Arial"/>
            </a:endParaRPr>
          </a:p>
          <a:p>
            <a:pPr marL="342900" indent="-342900">
              <a:lnSpc>
                <a:spcPct val="150000"/>
              </a:lnSpc>
              <a:buFont typeface="Symbol" panose="05050102010706020507" pitchFamily="18" charset="2"/>
              <a:buChar char=""/>
            </a:pPr>
            <a:r>
              <a:rPr lang="en-GB" sz="2000" dirty="0">
                <a:latin typeface="Arial"/>
                <a:ea typeface="Calibri" panose="020F0502020204030204" pitchFamily="34" charset="0"/>
                <a:cs typeface="Arial"/>
              </a:rPr>
              <a:t>Of particular relevance to this area is the </a:t>
            </a:r>
            <a:r>
              <a:rPr lang="en-GB" sz="2000" dirty="0">
                <a:solidFill>
                  <a:schemeClr val="bg2">
                    <a:lumMod val="10000"/>
                  </a:schemeClr>
                </a:solidFill>
                <a:latin typeface="Arial"/>
                <a:ea typeface="Calibri" panose="020F0502020204030204" pitchFamily="34" charset="0"/>
                <a:cs typeface="Arial"/>
                <a:hlinkClick r:id="rId4">
                  <a:extLst>
                    <a:ext uri="{A12FA001-AC4F-418D-AE19-62706E023703}">
                      <ahyp:hlinkClr xmlns:ahyp="http://schemas.microsoft.com/office/drawing/2018/hyperlinkcolor" val="tx"/>
                    </a:ext>
                  </a:extLst>
                </a:hlinkClick>
              </a:rPr>
              <a:t>Literacy</a:t>
            </a:r>
            <a:r>
              <a:rPr lang="en-GB" sz="2000" dirty="0">
                <a:solidFill>
                  <a:schemeClr val="bg2">
                    <a:lumMod val="10000"/>
                  </a:schemeClr>
                </a:solidFill>
                <a:latin typeface="Arial"/>
                <a:ea typeface="Calibri" panose="020F0502020204030204" pitchFamily="34" charset="0"/>
                <a:cs typeface="Arial"/>
              </a:rPr>
              <a:t> category </a:t>
            </a:r>
            <a:r>
              <a:rPr lang="en-GB" sz="2000" dirty="0">
                <a:latin typeface="Arial"/>
                <a:ea typeface="Calibri" panose="020F0502020204030204" pitchFamily="34" charset="0"/>
                <a:cs typeface="Arial"/>
              </a:rPr>
              <a:t>of the CFVI Resource Hub</a:t>
            </a:r>
          </a:p>
          <a:p>
            <a:pPr marL="342900" indent="-342900">
              <a:lnSpc>
                <a:spcPct val="150000"/>
              </a:lnSpc>
              <a:buFont typeface="Symbol,Sans-Serif" panose="05050102010706020507" pitchFamily="18" charset="2"/>
              <a:buChar char=""/>
            </a:pPr>
            <a:r>
              <a:rPr lang="en-GB" sz="2000" dirty="0">
                <a:effectLst/>
                <a:latin typeface="Arial"/>
                <a:ea typeface="Calibri" panose="020F0502020204030204" pitchFamily="34" charset="0"/>
                <a:cs typeface="Arial"/>
              </a:rPr>
              <a:t>The CFVI provides a list of targeted intervention approaches</a:t>
            </a:r>
            <a:r>
              <a:rPr lang="en-GB" sz="2000" dirty="0">
                <a:latin typeface="Arial"/>
                <a:ea typeface="Calibri" panose="020F0502020204030204" pitchFamily="34" charset="0"/>
                <a:cs typeface="Arial"/>
              </a:rPr>
              <a:t> (page 22): </a:t>
            </a:r>
            <a:r>
              <a:rPr lang="en-GB" sz="2000" dirty="0">
                <a:latin typeface="Arial"/>
                <a:ea typeface="Calibri" panose="020F0502020204030204" pitchFamily="34" charset="0"/>
                <a:cs typeface="Arial"/>
                <a:hlinkClick r:id="rId5">
                  <a:extLst>
                    <a:ext uri="{A12FA001-AC4F-418D-AE19-62706E023703}">
                      <ahyp:hlinkClr xmlns:ahyp="http://schemas.microsoft.com/office/drawing/2018/hyperlinkcolor" val="tx"/>
                    </a:ext>
                  </a:extLst>
                </a:hlinkClick>
              </a:rPr>
              <a:t>Curriculum Framework for Children and Young People with Vision Impairment | RNIB</a:t>
            </a:r>
            <a:endParaRPr lang="en-GB" sz="2000" dirty="0">
              <a:latin typeface="Arial"/>
              <a:ea typeface="Calibri" panose="020F0502020204030204" pitchFamily="34" charset="0"/>
              <a:cs typeface="Arial"/>
            </a:endParaRPr>
          </a:p>
          <a:p>
            <a:pPr marL="342900" lvl="0" indent="-342900">
              <a:lnSpc>
                <a:spcPct val="150000"/>
              </a:lnSpc>
              <a:buFont typeface="Symbol" panose="05050102010706020507" pitchFamily="18" charset="2"/>
              <a:buChar char=""/>
            </a:pPr>
            <a:endParaRPr lang="en-GB" sz="2000" dirty="0">
              <a:effectLst/>
              <a:latin typeface="Arial" panose="020B0604020202020204" pitchFamily="34" charset="0"/>
              <a:ea typeface="Calibri" panose="020F0502020204030204" pitchFamily="34" charset="0"/>
            </a:endParaRPr>
          </a:p>
          <a:p>
            <a:pPr marL="342900" lvl="0" indent="-342900">
              <a:lnSpc>
                <a:spcPct val="150000"/>
              </a:lnSpc>
              <a:buFont typeface="Symbol" panose="05050102010706020507" pitchFamily="18" charset="2"/>
              <a:buChar char=""/>
            </a:pPr>
            <a:endParaRPr lang="en-GB" sz="2000" dirty="0">
              <a:effectLst/>
              <a:latin typeface="Arial" panose="020B0604020202020204" pitchFamily="34" charset="0"/>
              <a:ea typeface="Calibri" panose="020F0502020204030204" pitchFamily="34" charset="0"/>
            </a:endParaRPr>
          </a:p>
          <a:p>
            <a:pPr marL="342900" lvl="0" indent="-342900">
              <a:lnSpc>
                <a:spcPct val="150000"/>
              </a:lnSpc>
              <a:buFont typeface="Symbol" panose="05050102010706020507" pitchFamily="18" charset="2"/>
              <a:buChar char=""/>
            </a:pPr>
            <a:endParaRPr lang="en-GB" sz="2000" dirty="0"/>
          </a:p>
        </p:txBody>
      </p:sp>
    </p:spTree>
    <p:extLst>
      <p:ext uri="{BB962C8B-B14F-4D97-AF65-F5344CB8AC3E}">
        <p14:creationId xmlns:p14="http://schemas.microsoft.com/office/powerpoint/2010/main" val="941776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t>References</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p:txBody>
          <a:bodyPr vert="horz" lIns="91440" tIns="45720" rIns="91440" bIns="45720" rtlCol="0" anchor="t">
            <a:normAutofit/>
          </a:bodyPr>
          <a:lstStyle/>
          <a:p>
            <a:r>
              <a:rPr lang="en-GB" sz="2000" dirty="0">
                <a:effectLst/>
                <a:latin typeface="Arial"/>
                <a:ea typeface="Arial" panose="020B0604020202020204" pitchFamily="34" charset="0"/>
                <a:cs typeface="Arial"/>
              </a:rPr>
              <a:t>Hewett, R., Douglas, G., McLinden, M., James, L., Brydon, G., Chattaway, </a:t>
            </a:r>
            <a:r>
              <a:rPr lang="en-GB" sz="2000" err="1">
                <a:effectLst/>
                <a:latin typeface="Arial"/>
                <a:ea typeface="Arial" panose="020B0604020202020204" pitchFamily="34" charset="0"/>
                <a:cs typeface="Arial"/>
              </a:rPr>
              <a:t>T.,Cobb</a:t>
            </a:r>
            <a:r>
              <a:rPr lang="en-GB" sz="2000" dirty="0">
                <a:effectLst/>
                <a:latin typeface="Arial"/>
                <a:ea typeface="Arial" panose="020B0604020202020204" pitchFamily="34" charset="0"/>
                <a:cs typeface="Arial"/>
              </a:rPr>
              <a:t>, R., Keil, S., Raisanen, S., Sutherland, C., Taylor, J., (2022) </a:t>
            </a:r>
            <a:r>
              <a:rPr lang="en-GB" sz="2000" b="1" dirty="0">
                <a:effectLst/>
                <a:latin typeface="Arial"/>
                <a:ea typeface="Arial" panose="020B0604020202020204" pitchFamily="34" charset="0"/>
                <a:cs typeface="Arial"/>
              </a:rPr>
              <a:t>Curriculum</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Framework for Children and young People with Vision Impairment[CFVI]:</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Defining specialist skills development and best practice support to promote</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equity, inclusion and personal agency. </a:t>
            </a:r>
            <a:r>
              <a:rPr lang="en-GB" sz="2000" dirty="0">
                <a:effectLst/>
                <a:latin typeface="Arial"/>
                <a:ea typeface="Arial" panose="020B0604020202020204" pitchFamily="34" charset="0"/>
                <a:cs typeface="Arial"/>
              </a:rPr>
              <a:t>RNIB</a:t>
            </a:r>
            <a:endParaRPr lang="en-GB" sz="2000">
              <a:effectLst/>
              <a:latin typeface="Arial"/>
              <a:ea typeface="Times New Roman" panose="02020603050405020304" pitchFamily="18" charset="0"/>
              <a:cs typeface="Arial"/>
            </a:endParaRPr>
          </a:p>
          <a:p>
            <a:endParaRPr lang="en-GB" dirty="0"/>
          </a:p>
        </p:txBody>
      </p:sp>
    </p:spTree>
    <p:extLst>
      <p:ext uri="{BB962C8B-B14F-4D97-AF65-F5344CB8AC3E}">
        <p14:creationId xmlns:p14="http://schemas.microsoft.com/office/powerpoint/2010/main" val="339374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2"/>
          <p:cNvSpPr txBox="1">
            <a:spLocks noGrp="1"/>
          </p:cNvSpPr>
          <p:nvPr>
            <p:ph type="title"/>
          </p:nvPr>
        </p:nvSpPr>
        <p:spPr>
          <a:xfrm>
            <a:off x="1384391" y="884500"/>
            <a:ext cx="5542279" cy="1048293"/>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1"/>
              </a:buClr>
              <a:buSzPts val="3000"/>
            </a:pPr>
            <a:r>
              <a:rPr lang="en-GB" sz="3000" dirty="0"/>
              <a:t>Project Partners</a:t>
            </a:r>
            <a:endParaRPr sz="3000" dirty="0"/>
          </a:p>
        </p:txBody>
      </p:sp>
      <p:sp>
        <p:nvSpPr>
          <p:cNvPr id="66" name="Google Shape;66;p2"/>
          <p:cNvSpPr txBox="1">
            <a:spLocks noGrp="1"/>
          </p:cNvSpPr>
          <p:nvPr>
            <p:ph type="body" idx="1"/>
          </p:nvPr>
        </p:nvSpPr>
        <p:spPr>
          <a:xfrm>
            <a:off x="1384391" y="1879386"/>
            <a:ext cx="8285080" cy="3833415"/>
          </a:xfrm>
          <a:prstGeom prst="rect">
            <a:avLst/>
          </a:prstGeom>
          <a:noFill/>
          <a:ln>
            <a:noFill/>
          </a:ln>
        </p:spPr>
        <p:txBody>
          <a:bodyPr spcFirstLastPara="1" vert="horz" wrap="square" lIns="91425" tIns="45700" rIns="91425" bIns="45700" rtlCol="0" anchor="t" anchorCtr="0">
            <a:normAutofit/>
          </a:bodyPr>
          <a:lstStyle/>
          <a:p>
            <a:pPr marL="0" indent="0">
              <a:spcBef>
                <a:spcPts val="0"/>
              </a:spcBef>
              <a:buNone/>
            </a:pPr>
            <a:r>
              <a:rPr lang="en-GB" sz="2000" dirty="0">
                <a:latin typeface="Arial"/>
                <a:ea typeface="Arial"/>
                <a:cs typeface="Arial"/>
                <a:sym typeface="Arial"/>
              </a:rPr>
              <a:t>There are 4 partner organisations involved in the CFVI project. </a:t>
            </a:r>
            <a:endParaRPr lang="en-GB" sz="2000" dirty="0">
              <a:latin typeface="Arial"/>
              <a:ea typeface="Arial"/>
              <a:cs typeface="Arial"/>
            </a:endParaRPr>
          </a:p>
          <a:p>
            <a:pPr marL="0" indent="0">
              <a:spcBef>
                <a:spcPts val="0"/>
              </a:spcBef>
            </a:pPr>
            <a:endParaRPr lang="en-GB" sz="2000" dirty="0"/>
          </a:p>
          <a:p>
            <a:pPr marL="0" indent="0">
              <a:spcBef>
                <a:spcPts val="0"/>
              </a:spcBef>
            </a:pPr>
            <a:endParaRPr lang="en-GB" sz="2000" dirty="0">
              <a:latin typeface="Arial"/>
              <a:ea typeface="Arial"/>
              <a:cs typeface="Arial"/>
            </a:endParaRPr>
          </a:p>
          <a:p>
            <a:pPr marL="0" indent="0">
              <a:spcBef>
                <a:spcPts val="0"/>
              </a:spcBef>
              <a:buNone/>
            </a:pPr>
            <a:r>
              <a:rPr lang="en-GB" sz="2000" dirty="0">
                <a:latin typeface="Arial"/>
                <a:ea typeface="Arial"/>
                <a:cs typeface="Arial"/>
                <a:sym typeface="Arial"/>
              </a:rPr>
              <a:t>The production of these training/continuing professional development materials was led by VIEW (The Professional Association for the Vision Impairment Education Workforce), in association with a consultation group of stakeholders working in the field of VI Education. </a:t>
            </a:r>
            <a:endParaRPr lang="en-GB" sz="2000" dirty="0"/>
          </a:p>
          <a:p>
            <a:pPr marL="0" indent="0">
              <a:lnSpc>
                <a:spcPct val="100000"/>
              </a:lnSpc>
              <a:spcBef>
                <a:spcPts val="0"/>
              </a:spcBef>
              <a:buClr>
                <a:schemeClr val="dk1"/>
              </a:buClr>
              <a:buSzPts val="2600"/>
              <a:buNone/>
            </a:pPr>
            <a:endParaRPr dirty="0"/>
          </a:p>
        </p:txBody>
      </p:sp>
      <p:pic>
        <p:nvPicPr>
          <p:cNvPr id="3" name="Picture 2" descr="Logo of VIEW">
            <a:extLst>
              <a:ext uri="{FF2B5EF4-FFF2-40B4-BE49-F238E27FC236}">
                <a16:creationId xmlns:a16="http://schemas.microsoft.com/office/drawing/2014/main" id="{F0081CAD-90FE-22C2-D31A-8BDB89C0029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niversity of Birmingham, VICTAR Logo&#10;">
            <a:extLst>
              <a:ext uri="{FF2B5EF4-FFF2-40B4-BE49-F238E27FC236}">
                <a16:creationId xmlns:a16="http://schemas.microsoft.com/office/drawing/2014/main" id="{9E6BB3BB-1F6B-4920-08E1-CA15879C45E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7" name="Picture 6" descr="Logo of Thomas Pocklington Trust&#10;">
            <a:extLst>
              <a:ext uri="{FF2B5EF4-FFF2-40B4-BE49-F238E27FC236}">
                <a16:creationId xmlns:a16="http://schemas.microsoft.com/office/drawing/2014/main" id="{41122205-3AD3-7743-4850-2DE49CFAF788}"/>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F211C-3365-BBBA-5641-9BB88492F1B3}"/>
              </a:ext>
            </a:extLst>
          </p:cNvPr>
          <p:cNvSpPr txBox="1">
            <a:spLocks noGrp="1"/>
          </p:cNvSpPr>
          <p:nvPr>
            <p:ph type="title" idx="4294967295"/>
          </p:nvPr>
        </p:nvSpPr>
        <p:spPr>
          <a:xfrm>
            <a:off x="1341549" y="450760"/>
            <a:ext cx="9827194" cy="147732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chemeClr val="tx1"/>
                </a:solidFill>
                <a:effectLst/>
                <a:uLnTx/>
                <a:uFillTx/>
                <a:latin typeface="+mn-lt"/>
                <a:ea typeface="+mn-lt"/>
                <a:cs typeface="+mn-lt"/>
              </a:rPr>
              <a:t>Curriculum Framework for Children and Young People with Vision Impairment (2022, p.15) </a:t>
            </a:r>
            <a:endParaRPr kumimoji="0" lang="en-US" sz="3000" b="1"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dirty="0">
              <a:ln>
                <a:noFill/>
              </a:ln>
              <a:solidFill>
                <a:schemeClr val="tx1"/>
              </a:solidFill>
              <a:effectLst/>
              <a:uLnTx/>
              <a:uFillTx/>
              <a:latin typeface="+mn-lt"/>
              <a:ea typeface="+mn-ea"/>
              <a:cs typeface="Arial"/>
            </a:endParaRPr>
          </a:p>
        </p:txBody>
      </p:sp>
      <p:pic>
        <p:nvPicPr>
          <p:cNvPr id="7" name="Picture 6" descr="This images provides an illustration of the 11 areas of the CFVI, located around the ‘active child/young person’ and with the area of focus - literacy - highlighted in pink.">
            <a:extLst>
              <a:ext uri="{FF2B5EF4-FFF2-40B4-BE49-F238E27FC236}">
                <a16:creationId xmlns:a16="http://schemas.microsoft.com/office/drawing/2014/main" id="{992B8067-6F2F-A8C7-DC03-7AB372B4C37F}"/>
              </a:ext>
            </a:extLst>
          </p:cNvPr>
          <p:cNvPicPr>
            <a:picLocks noChangeAspect="1"/>
          </p:cNvPicPr>
          <p:nvPr/>
        </p:nvPicPr>
        <p:blipFill>
          <a:blip r:embed="rId3"/>
          <a:stretch>
            <a:fillRect/>
          </a:stretch>
        </p:blipFill>
        <p:spPr>
          <a:xfrm>
            <a:off x="2389984" y="1460627"/>
            <a:ext cx="6397692" cy="4855758"/>
          </a:xfrm>
          <a:prstGeom prst="rect">
            <a:avLst/>
          </a:prstGeom>
        </p:spPr>
      </p:pic>
      <p:pic>
        <p:nvPicPr>
          <p:cNvPr id="10" name="Picture 9" descr="This image shows the area of focus in this presentation: literacy, highlighted in pink.">
            <a:extLst>
              <a:ext uri="{FF2B5EF4-FFF2-40B4-BE49-F238E27FC236}">
                <a16:creationId xmlns:a16="http://schemas.microsoft.com/office/drawing/2014/main" id="{6FFC6050-B9CA-CA85-3340-F3BDB763D3FE}"/>
              </a:ext>
            </a:extLst>
          </p:cNvPr>
          <p:cNvPicPr>
            <a:picLocks noChangeAspect="1"/>
          </p:cNvPicPr>
          <p:nvPr/>
        </p:nvPicPr>
        <p:blipFill>
          <a:blip r:embed="rId4">
            <a:alphaModFix amt="20000"/>
          </a:blip>
          <a:stretch>
            <a:fillRect/>
          </a:stretch>
        </p:blipFill>
        <p:spPr>
          <a:xfrm>
            <a:off x="7615016" y="4121711"/>
            <a:ext cx="1279440" cy="1008088"/>
          </a:xfrm>
          <a:prstGeom prst="rect">
            <a:avLst/>
          </a:prstGeom>
        </p:spPr>
      </p:pic>
    </p:spTree>
    <p:extLst>
      <p:ext uri="{BB962C8B-B14F-4D97-AF65-F5344CB8AC3E}">
        <p14:creationId xmlns:p14="http://schemas.microsoft.com/office/powerpoint/2010/main" val="3333881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a:latin typeface="Arial"/>
                <a:cs typeface="Arial"/>
              </a:rPr>
              <a:t>Training Objectives (1)</a:t>
            </a:r>
            <a:endParaRPr lang="en-GB" sz="3000" dirty="0"/>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1361440" y="1432780"/>
            <a:ext cx="8987246" cy="4533106"/>
          </a:xfrm>
        </p:spPr>
        <p:txBody>
          <a:bodyPr vert="horz" lIns="91440" tIns="45720" rIns="91440" bIns="45720" rtlCol="0" anchor="t">
            <a:noAutofit/>
          </a:bodyPr>
          <a:lstStyle/>
          <a:p>
            <a:pPr marL="0" indent="0">
              <a:buNone/>
            </a:pPr>
            <a:endParaRPr lang="en-GB" sz="2000" dirty="0"/>
          </a:p>
          <a:p>
            <a:pPr marL="0" indent="0">
              <a:spcAft>
                <a:spcPts val="800"/>
              </a:spcAft>
              <a:buNone/>
            </a:pPr>
            <a:r>
              <a:rPr lang="en-GB" sz="2000" dirty="0">
                <a:effectLst/>
                <a:latin typeface="Arial" panose="020B0604020202020204" pitchFamily="34" charset="0"/>
                <a:ea typeface="Arial" panose="020B0604020202020204" pitchFamily="34" charset="0"/>
              </a:rPr>
              <a:t>The objectives of this training resource are to:</a:t>
            </a:r>
          </a:p>
          <a:p>
            <a:pPr lvl="0">
              <a:spcAft>
                <a:spcPts val="800"/>
              </a:spcAft>
            </a:pPr>
            <a:r>
              <a:rPr lang="en-GB" sz="2000" u="none" strike="noStrike" dirty="0">
                <a:effectLst/>
                <a:latin typeface="Arial"/>
                <a:ea typeface="Arial" panose="020B0604020202020204" pitchFamily="34" charset="0"/>
                <a:cs typeface="Arial"/>
              </a:rPr>
              <a:t>provide an introduction to Area 4 of the CFVI: Literacy</a:t>
            </a:r>
            <a:r>
              <a:rPr lang="en-GB" sz="2000" dirty="0">
                <a:latin typeface="Arial"/>
                <a:ea typeface="Arial" panose="020B0604020202020204" pitchFamily="34" charset="0"/>
                <a:cs typeface="Arial"/>
              </a:rPr>
              <a:t>.</a:t>
            </a:r>
            <a:endParaRPr lang="en-GB" sz="2000" u="none" strike="noStrike" dirty="0">
              <a:effectLst/>
              <a:latin typeface="Arial"/>
              <a:ea typeface="Arial" panose="020B0604020202020204" pitchFamily="34" charset="0"/>
            </a:endParaRPr>
          </a:p>
          <a:p>
            <a:pPr lvl="0">
              <a:spcAft>
                <a:spcPts val="800"/>
              </a:spcAft>
            </a:pPr>
            <a:r>
              <a:rPr lang="en-GB" sz="2000" dirty="0">
                <a:latin typeface="Arial"/>
                <a:ea typeface="Arial" panose="020B0604020202020204" pitchFamily="34" charset="0"/>
                <a:cs typeface="Arial"/>
              </a:rPr>
              <a:t>e</a:t>
            </a:r>
            <a:r>
              <a:rPr lang="en-GB" sz="2000" u="none" strike="noStrike" dirty="0">
                <a:effectLst/>
                <a:latin typeface="Arial"/>
                <a:ea typeface="Arial" panose="020B0604020202020204" pitchFamily="34" charset="0"/>
                <a:cs typeface="Arial"/>
              </a:rPr>
              <a:t>xamine why a focus on this area is important for learners with vision impairment</a:t>
            </a:r>
            <a:r>
              <a:rPr lang="en-GB" sz="2000" dirty="0">
                <a:latin typeface="Arial"/>
                <a:ea typeface="Arial" panose="020B0604020202020204" pitchFamily="34" charset="0"/>
                <a:cs typeface="Arial"/>
              </a:rPr>
              <a:t>.</a:t>
            </a:r>
            <a:endParaRPr lang="en-GB" sz="2000" u="none" strike="noStrike" dirty="0">
              <a:effectLst/>
              <a:latin typeface="Arial" panose="020B0604020202020204" pitchFamily="34" charset="0"/>
              <a:ea typeface="Arial" panose="020B0604020202020204" pitchFamily="34" charset="0"/>
            </a:endParaRPr>
          </a:p>
          <a:p>
            <a:pPr lvl="0">
              <a:spcAft>
                <a:spcPts val="800"/>
              </a:spcAft>
            </a:pPr>
            <a:r>
              <a:rPr lang="en-GB" sz="2000" u="none" strike="noStrike" dirty="0">
                <a:effectLst/>
                <a:latin typeface="Arial"/>
                <a:ea typeface="Arial" panose="020B0604020202020204" pitchFamily="34" charset="0"/>
                <a:cs typeface="Arial"/>
              </a:rPr>
              <a:t>outline some specialist strategies and teaching approaches</a:t>
            </a:r>
            <a:r>
              <a:rPr lang="en-GB" sz="2000" dirty="0">
                <a:latin typeface="Arial"/>
                <a:ea typeface="Arial" panose="020B0604020202020204" pitchFamily="34" charset="0"/>
                <a:cs typeface="Arial"/>
              </a:rPr>
              <a:t>.</a:t>
            </a:r>
            <a:endParaRPr lang="en-GB" sz="2000" u="none" strike="noStrike" dirty="0">
              <a:effectLst/>
              <a:latin typeface="Arial"/>
              <a:ea typeface="Arial" panose="020B0604020202020204" pitchFamily="34" charset="0"/>
            </a:endParaRPr>
          </a:p>
          <a:p>
            <a:pPr lvl="0">
              <a:spcAft>
                <a:spcPts val="800"/>
              </a:spcAft>
            </a:pPr>
            <a:r>
              <a:rPr lang="en-GB" sz="2000" u="none" strike="noStrike" dirty="0">
                <a:effectLst/>
                <a:latin typeface="Arial"/>
                <a:ea typeface="Arial" panose="020B0604020202020204" pitchFamily="34" charset="0"/>
                <a:cs typeface="Arial"/>
              </a:rPr>
              <a:t>examine the role of key stakeholders in supporting the development of literacy</a:t>
            </a:r>
            <a:r>
              <a:rPr lang="en-GB" sz="2000" dirty="0">
                <a:latin typeface="Arial"/>
                <a:ea typeface="Arial" panose="020B0604020202020204" pitchFamily="34" charset="0"/>
                <a:cs typeface="Arial"/>
              </a:rPr>
              <a:t>.</a:t>
            </a:r>
            <a:endParaRPr lang="en-GB" sz="2000" u="none" strike="noStrike" dirty="0">
              <a:effectLst/>
              <a:latin typeface="Arial" panose="020B0604020202020204" pitchFamily="34" charset="0"/>
              <a:ea typeface="Arial" panose="020B0604020202020204" pitchFamily="34" charset="0"/>
            </a:endParaRPr>
          </a:p>
          <a:p>
            <a:pPr lvl="0">
              <a:spcAft>
                <a:spcPts val="800"/>
              </a:spcAft>
            </a:pPr>
            <a:r>
              <a:rPr lang="en-GB" sz="2000" dirty="0">
                <a:ea typeface="Arial" panose="020B0604020202020204" pitchFamily="34" charset="0"/>
              </a:rPr>
              <a:t>provide some links to useful resources/websites. </a:t>
            </a:r>
          </a:p>
          <a:p>
            <a:pPr marL="0" lvl="0" indent="0" algn="just">
              <a:lnSpc>
                <a:spcPct val="150000"/>
              </a:lnSpc>
              <a:spcAft>
                <a:spcPts val="800"/>
              </a:spcAft>
              <a:buNone/>
            </a:pPr>
            <a:endParaRPr lang="en-GB" sz="2000" u="none" strike="noStrike" dirty="0">
              <a:effectLst/>
              <a:latin typeface="Arial" panose="020B0604020202020204" pitchFamily="34" charset="0"/>
              <a:ea typeface="Arial" panose="020B0604020202020204" pitchFamily="34" charset="0"/>
            </a:endParaRPr>
          </a:p>
          <a:p>
            <a:pPr marL="0" indent="0" algn="just">
              <a:buNone/>
            </a:pPr>
            <a:br>
              <a:rPr lang="en-GB" sz="2000" dirty="0">
                <a:effectLst/>
                <a:latin typeface="Segoe UI" panose="020B0502040204020203" pitchFamily="34" charset="0"/>
              </a:rPr>
            </a:br>
            <a:endParaRPr lang="en-GB" sz="2000" dirty="0"/>
          </a:p>
        </p:txBody>
      </p:sp>
    </p:spTree>
    <p:extLst>
      <p:ext uri="{BB962C8B-B14F-4D97-AF65-F5344CB8AC3E}">
        <p14:creationId xmlns:p14="http://schemas.microsoft.com/office/powerpoint/2010/main" val="1492083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949B1-3D6F-442B-7AB8-BE33C086F637}"/>
              </a:ext>
            </a:extLst>
          </p:cNvPr>
          <p:cNvSpPr>
            <a:spLocks noGrp="1"/>
          </p:cNvSpPr>
          <p:nvPr>
            <p:ph type="title"/>
          </p:nvPr>
        </p:nvSpPr>
        <p:spPr/>
        <p:txBody>
          <a:bodyPr>
            <a:normAutofit/>
          </a:bodyPr>
          <a:lstStyle/>
          <a:p>
            <a:r>
              <a:rPr lang="en-GB" sz="3000" dirty="0">
                <a:latin typeface="Arial"/>
                <a:cs typeface="Arial"/>
              </a:rPr>
              <a:t>Training Objectives (2)</a:t>
            </a:r>
            <a:endParaRPr lang="en-GB" sz="3000" dirty="0"/>
          </a:p>
        </p:txBody>
      </p:sp>
      <p:sp>
        <p:nvSpPr>
          <p:cNvPr id="3" name="Content Placeholder 2">
            <a:extLst>
              <a:ext uri="{FF2B5EF4-FFF2-40B4-BE49-F238E27FC236}">
                <a16:creationId xmlns:a16="http://schemas.microsoft.com/office/drawing/2014/main" id="{C47FEBBB-19F8-D15E-B5EE-154031F5FCCA}"/>
              </a:ext>
            </a:extLst>
          </p:cNvPr>
          <p:cNvSpPr>
            <a:spLocks noGrp="1"/>
          </p:cNvSpPr>
          <p:nvPr>
            <p:ph idx="1"/>
          </p:nvPr>
        </p:nvSpPr>
        <p:spPr/>
        <p:txBody>
          <a:bodyPr vert="horz" lIns="91440" tIns="45720" rIns="91440" bIns="45720" rtlCol="0" anchor="t">
            <a:normAutofit/>
          </a:bodyPr>
          <a:lstStyle/>
          <a:p>
            <a:pPr marL="0" indent="0">
              <a:buNone/>
            </a:pPr>
            <a:r>
              <a:rPr lang="en-GB" sz="2000" dirty="0">
                <a:latin typeface="Arial"/>
                <a:ea typeface="Arial" panose="020B0604020202020204" pitchFamily="34" charset="0"/>
                <a:cs typeface="Arial"/>
              </a:rPr>
              <a:t>Customisable slide if needed (see notes for the previous slide which give examples of training </a:t>
            </a:r>
            <a:r>
              <a:rPr lang="en-GB" sz="2000" dirty="0">
                <a:effectLst/>
                <a:latin typeface="Arial"/>
                <a:ea typeface="Arial" panose="020B0604020202020204" pitchFamily="34" charset="0"/>
                <a:cs typeface="Arial"/>
              </a:rPr>
              <a:t>objectives </a:t>
            </a:r>
            <a:r>
              <a:rPr lang="en-GB" sz="2000" dirty="0">
                <a:latin typeface="Arial"/>
                <a:ea typeface="Arial" panose="020B0604020202020204" pitchFamily="34" charset="0"/>
                <a:cs typeface="Arial"/>
              </a:rPr>
              <a:t>that you could consider, depending on the nature </a:t>
            </a:r>
            <a:r>
              <a:rPr lang="en-GB" sz="2000" dirty="0">
                <a:effectLst/>
                <a:latin typeface="Arial"/>
                <a:ea typeface="Arial" panose="020B0604020202020204" pitchFamily="34" charset="0"/>
                <a:cs typeface="Arial"/>
              </a:rPr>
              <a:t>of </a:t>
            </a:r>
            <a:r>
              <a:rPr lang="en-GB" sz="2000" dirty="0">
                <a:latin typeface="Arial"/>
                <a:ea typeface="Arial" panose="020B0604020202020204" pitchFamily="34" charset="0"/>
                <a:cs typeface="Arial"/>
              </a:rPr>
              <a:t>your presentation).</a:t>
            </a:r>
            <a:endParaRPr lang="en-US" sz="2000" u="none" strike="noStrike" dirty="0">
              <a:effectLst/>
              <a:latin typeface="Arial"/>
              <a:ea typeface="Arial" panose="020B0604020202020204" pitchFamily="34" charset="0"/>
            </a:endParaRPr>
          </a:p>
          <a:p>
            <a:pPr marL="0" lvl="0" indent="0">
              <a:buNone/>
            </a:pPr>
            <a:endParaRPr lang="en-GB" dirty="0">
              <a:ea typeface="Arial" panose="020B0604020202020204" pitchFamily="34" charset="0"/>
            </a:endParaRPr>
          </a:p>
          <a:p>
            <a:pPr marL="0" lvl="0" indent="0">
              <a:lnSpc>
                <a:spcPct val="150000"/>
              </a:lnSpc>
              <a:spcAft>
                <a:spcPts val="800"/>
              </a:spcAft>
              <a:buNone/>
            </a:pPr>
            <a:endParaRPr lang="en-GB" sz="2800" u="none" strike="noStrike" dirty="0">
              <a:effectLst/>
              <a:latin typeface="Arial" panose="020B0604020202020204" pitchFamily="34" charset="0"/>
              <a:ea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588331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000" dirty="0">
                <a:latin typeface="Arial"/>
                <a:cs typeface="Arial"/>
              </a:rPr>
              <a:t>Identifying potential barriers to access (1)</a:t>
            </a:r>
            <a:br>
              <a:rPr lang="en-GB" sz="3200" b="0" i="0" u="none" strike="noStrike" dirty="0">
                <a:effectLst/>
                <a:latin typeface="Arial" panose="020B0604020202020204" pitchFamily="34" charset="0"/>
              </a:rPr>
            </a:br>
            <a:endParaRPr lang="en-GB" sz="3200" dirty="0"/>
          </a:p>
        </p:txBody>
      </p:sp>
      <p:graphicFrame>
        <p:nvGraphicFramePr>
          <p:cNvPr id="7" name="Table 7">
            <a:extLst>
              <a:ext uri="{FF2B5EF4-FFF2-40B4-BE49-F238E27FC236}">
                <a16:creationId xmlns:a16="http://schemas.microsoft.com/office/drawing/2014/main" id="{80884FBB-16A1-1C79-F909-B229AC39458E}"/>
              </a:ext>
            </a:extLst>
          </p:cNvPr>
          <p:cNvGraphicFramePr>
            <a:graphicFrameLocks noGrp="1"/>
          </p:cNvGraphicFramePr>
          <p:nvPr>
            <p:ph idx="1"/>
            <p:extLst>
              <p:ext uri="{D42A27DB-BD31-4B8C-83A1-F6EECF244321}">
                <p14:modId xmlns:p14="http://schemas.microsoft.com/office/powerpoint/2010/main" val="894600595"/>
              </p:ext>
            </p:extLst>
          </p:nvPr>
        </p:nvGraphicFramePr>
        <p:xfrm>
          <a:off x="640223" y="1556350"/>
          <a:ext cx="9677174" cy="4658289"/>
        </p:xfrm>
        <a:graphic>
          <a:graphicData uri="http://schemas.openxmlformats.org/drawingml/2006/table">
            <a:tbl>
              <a:tblPr firstRow="1" bandRow="1">
                <a:tableStyleId>{5C22544A-7EE6-4342-B048-85BDC9FD1C3A}</a:tableStyleId>
              </a:tblPr>
              <a:tblGrid>
                <a:gridCol w="3846867">
                  <a:extLst>
                    <a:ext uri="{9D8B030D-6E8A-4147-A177-3AD203B41FA5}">
                      <a16:colId xmlns:a16="http://schemas.microsoft.com/office/drawing/2014/main" val="184978815"/>
                    </a:ext>
                  </a:extLst>
                </a:gridCol>
                <a:gridCol w="5830307">
                  <a:extLst>
                    <a:ext uri="{9D8B030D-6E8A-4147-A177-3AD203B41FA5}">
                      <a16:colId xmlns:a16="http://schemas.microsoft.com/office/drawing/2014/main" val="1007468663"/>
                    </a:ext>
                  </a:extLst>
                </a:gridCol>
              </a:tblGrid>
              <a:tr h="382165">
                <a:tc>
                  <a:txBody>
                    <a:bodyPr/>
                    <a:lstStyle/>
                    <a:p>
                      <a:r>
                        <a:rPr lang="en-GB" sz="1800" dirty="0">
                          <a:latin typeface="+mn-lt"/>
                        </a:rPr>
                        <a:t>Situation</a:t>
                      </a:r>
                    </a:p>
                  </a:txBody>
                  <a:tcPr>
                    <a:solidFill>
                      <a:srgbClr val="E50071"/>
                    </a:solidFill>
                  </a:tcPr>
                </a:tc>
                <a:tc>
                  <a:txBody>
                    <a:bodyPr/>
                    <a:lstStyle/>
                    <a:p>
                      <a:r>
                        <a:rPr lang="en-GB" sz="1800" dirty="0">
                          <a:latin typeface="+mn-lt"/>
                        </a:rPr>
                        <a:t>What does vision tell the child in this situation?</a:t>
                      </a:r>
                    </a:p>
                  </a:txBody>
                  <a:tcPr>
                    <a:solidFill>
                      <a:srgbClr val="E50071"/>
                    </a:solidFill>
                  </a:tcPr>
                </a:tc>
                <a:extLst>
                  <a:ext uri="{0D108BD9-81ED-4DB2-BD59-A6C34878D82A}">
                    <a16:rowId xmlns:a16="http://schemas.microsoft.com/office/drawing/2014/main" val="955636063"/>
                  </a:ext>
                </a:extLst>
              </a:tr>
              <a:tr h="3893959">
                <a:tc>
                  <a:txBody>
                    <a:bodyPr/>
                    <a:lstStyle/>
                    <a:p>
                      <a:pPr marL="0" marR="0" lvl="0" indent="0" algn="l" rtl="0" eaLnBrk="1" fontAlgn="auto" latinLnBrk="0" hangingPunct="1">
                        <a:lnSpc>
                          <a:spcPct val="100000"/>
                        </a:lnSpc>
                        <a:spcBef>
                          <a:spcPts val="0"/>
                        </a:spcBef>
                        <a:spcAft>
                          <a:spcPts val="0"/>
                        </a:spcAft>
                        <a:buClrTx/>
                        <a:buSzTx/>
                        <a:buFontTx/>
                        <a:buNone/>
                      </a:pPr>
                      <a:r>
                        <a:rPr lang="en-GB" sz="1600" dirty="0">
                          <a:latin typeface="+mn-lt"/>
                        </a:rPr>
                        <a:t>A child </a:t>
                      </a:r>
                      <a:r>
                        <a:rPr lang="en-GB" sz="1600" b="1" dirty="0">
                          <a:latin typeface="+mn-lt"/>
                        </a:rPr>
                        <a:t>without </a:t>
                      </a:r>
                      <a:r>
                        <a:rPr lang="en-GB" sz="1600" dirty="0">
                          <a:latin typeface="+mn-lt"/>
                        </a:rPr>
                        <a:t>a VI listening to a class story.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latin typeface="+mn-lt"/>
                      </a:endParaRPr>
                    </a:p>
                    <a:p>
                      <a:pPr marL="0" marR="0" lvl="0" indent="0" algn="l" rtl="0" eaLnBrk="1" fontAlgn="auto" latinLnBrk="0" hangingPunct="1">
                        <a:lnSpc>
                          <a:spcPct val="100000"/>
                        </a:lnSpc>
                        <a:spcBef>
                          <a:spcPts val="0"/>
                        </a:spcBef>
                        <a:spcAft>
                          <a:spcPts val="0"/>
                        </a:spcAft>
                        <a:buClrTx/>
                        <a:buSzTx/>
                        <a:buFontTx/>
                        <a:buNone/>
                      </a:pPr>
                      <a:r>
                        <a:rPr lang="en-GB" sz="1600" dirty="0">
                          <a:latin typeface="+mn-lt"/>
                        </a:rPr>
                        <a:t>The children are sitting down on cushions in a multisensory area of the classroom called ‘Story World’. </a:t>
                      </a:r>
                    </a:p>
                    <a:p>
                      <a:endParaRPr lang="en-GB" sz="1600" dirty="0">
                        <a:latin typeface="+mn-lt"/>
                      </a:endParaRPr>
                    </a:p>
                  </a:txBody>
                  <a:tcPr>
                    <a:solidFill>
                      <a:schemeClr val="bg1"/>
                    </a:solidFill>
                  </a:tcPr>
                </a:tc>
                <a:tc>
                  <a:txBody>
                    <a:bodyPr/>
                    <a:lstStyle/>
                    <a:p>
                      <a:pPr marL="285750" indent="-285750">
                        <a:buFont typeface="Arial" panose="020B0604020202020204" pitchFamily="34" charset="0"/>
                        <a:buChar char="•"/>
                      </a:pPr>
                      <a:r>
                        <a:rPr lang="en-GB" sz="1600" dirty="0">
                          <a:latin typeface="+mn-lt"/>
                        </a:rPr>
                        <a:t>how pictures supplement the content of the story and aid understanding.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latin typeface="+mn-lt"/>
                        </a:rPr>
                        <a:t>information about colour, shape and space.</a:t>
                      </a:r>
                    </a:p>
                    <a:p>
                      <a:pPr marL="285750" indent="-285750">
                        <a:buFont typeface="Arial" panose="020B0604020202020204" pitchFamily="34" charset="0"/>
                        <a:buChar char="•"/>
                      </a:pPr>
                      <a:r>
                        <a:rPr lang="en-GB" sz="1600" dirty="0">
                          <a:latin typeface="+mn-lt"/>
                        </a:rPr>
                        <a:t>details of the font and size of the print.</a:t>
                      </a:r>
                    </a:p>
                    <a:p>
                      <a:pPr marL="285750" indent="-285750">
                        <a:buFont typeface="Arial" panose="020B0604020202020204" pitchFamily="34" charset="0"/>
                        <a:buChar char="•"/>
                      </a:pPr>
                      <a:r>
                        <a:rPr lang="en-GB" sz="1600" dirty="0">
                          <a:latin typeface="+mn-lt"/>
                        </a:rPr>
                        <a:t>where their peers are sitting in the Story World area.</a:t>
                      </a:r>
                    </a:p>
                    <a:p>
                      <a:pPr marL="285750" indent="-285750">
                        <a:buFont typeface="Arial" panose="020B0604020202020204" pitchFamily="34" charset="0"/>
                        <a:buChar char="•"/>
                      </a:pPr>
                      <a:r>
                        <a:rPr lang="en-GB" sz="1600" dirty="0">
                          <a:latin typeface="+mn-lt"/>
                        </a:rPr>
                        <a:t>where the teacher is sitting.</a:t>
                      </a:r>
                    </a:p>
                    <a:p>
                      <a:pPr marL="285750" indent="-285750">
                        <a:buFont typeface="Arial" panose="020B0604020202020204" pitchFamily="34" charset="0"/>
                        <a:buChar char="•"/>
                      </a:pPr>
                      <a:r>
                        <a:rPr lang="en-GB" sz="1600" dirty="0">
                          <a:latin typeface="+mn-lt"/>
                        </a:rPr>
                        <a:t>what the book looks like.</a:t>
                      </a:r>
                    </a:p>
                    <a:p>
                      <a:pPr marL="285750" indent="-285750">
                        <a:buFont typeface="Arial" panose="020B0604020202020204" pitchFamily="34" charset="0"/>
                        <a:buChar char="•"/>
                      </a:pPr>
                      <a:r>
                        <a:rPr lang="en-GB" sz="1600" dirty="0">
                          <a:latin typeface="+mn-lt"/>
                        </a:rPr>
                        <a:t>what other books are on the shelves in the Story World area.</a:t>
                      </a:r>
                    </a:p>
                    <a:p>
                      <a:pPr marL="285750" indent="-285750">
                        <a:buFont typeface="Arial" panose="020B0604020202020204" pitchFamily="34" charset="0"/>
                        <a:buChar char="•"/>
                      </a:pPr>
                      <a:r>
                        <a:rPr lang="en-GB" sz="1600" dirty="0">
                          <a:latin typeface="+mn-lt"/>
                        </a:rPr>
                        <a:t>where their peers are in relation to themselves.</a:t>
                      </a:r>
                    </a:p>
                    <a:p>
                      <a:pPr marL="285750" indent="-285750">
                        <a:buFont typeface="Arial" panose="020B0604020202020204" pitchFamily="34" charset="0"/>
                        <a:buChar char="•"/>
                      </a:pPr>
                      <a:r>
                        <a:rPr lang="en-GB" sz="1600" dirty="0">
                          <a:latin typeface="+mn-lt"/>
                        </a:rPr>
                        <a:t>the body language of those around them: social cues</a:t>
                      </a:r>
                    </a:p>
                    <a:p>
                      <a:pPr marL="285750" indent="-285750">
                        <a:buFont typeface="Arial" panose="020B0604020202020204" pitchFamily="34" charset="0"/>
                        <a:buChar char="•"/>
                      </a:pPr>
                      <a:r>
                        <a:rPr lang="en-GB" sz="1600" dirty="0">
                          <a:latin typeface="+mn-lt"/>
                        </a:rPr>
                        <a:t>?</a:t>
                      </a:r>
                    </a:p>
                    <a:p>
                      <a:pPr marL="0" indent="0">
                        <a:buFont typeface="Arial" panose="020B0604020202020204" pitchFamily="34" charset="0"/>
                        <a:buNone/>
                      </a:pPr>
                      <a:endParaRPr lang="en-GB" sz="1600" dirty="0">
                        <a:latin typeface="+mn-lt"/>
                      </a:endParaRPr>
                    </a:p>
                    <a:p>
                      <a:endParaRPr lang="en-GB" sz="1600" dirty="0">
                        <a:latin typeface="+mn-lt"/>
                      </a:endParaRPr>
                    </a:p>
                    <a:p>
                      <a:endParaRPr lang="en-GB" sz="1600" dirty="0">
                        <a:latin typeface="+mn-lt"/>
                      </a:endParaRPr>
                    </a:p>
                  </a:txBody>
                  <a:tcPr>
                    <a:solidFill>
                      <a:schemeClr val="bg1"/>
                    </a:solidFill>
                  </a:tcPr>
                </a:tc>
                <a:extLst>
                  <a:ext uri="{0D108BD9-81ED-4DB2-BD59-A6C34878D82A}">
                    <a16:rowId xmlns:a16="http://schemas.microsoft.com/office/drawing/2014/main" val="3948540418"/>
                  </a:ext>
                </a:extLst>
              </a:tr>
              <a:tr h="382165">
                <a:tc>
                  <a:txBody>
                    <a:bodyPr/>
                    <a:lstStyle/>
                    <a:p>
                      <a:endParaRPr lang="en-GB" sz="1800">
                        <a:latin typeface="+mn-lt"/>
                      </a:endParaRPr>
                    </a:p>
                  </a:txBody>
                  <a:tcPr>
                    <a:noFill/>
                  </a:tcPr>
                </a:tc>
                <a:tc>
                  <a:txBody>
                    <a:bodyPr/>
                    <a:lstStyle/>
                    <a:p>
                      <a:endParaRPr lang="en-GB" sz="1800" dirty="0">
                        <a:latin typeface="+mn-lt"/>
                      </a:endParaRPr>
                    </a:p>
                  </a:txBody>
                  <a:tcPr>
                    <a:noFill/>
                  </a:tcPr>
                </a:tc>
                <a:extLst>
                  <a:ext uri="{0D108BD9-81ED-4DB2-BD59-A6C34878D82A}">
                    <a16:rowId xmlns:a16="http://schemas.microsoft.com/office/drawing/2014/main" val="969255446"/>
                  </a:ext>
                </a:extLst>
              </a:tr>
            </a:tbl>
          </a:graphicData>
        </a:graphic>
      </p:graphicFrame>
    </p:spTree>
    <p:extLst>
      <p:ext uri="{BB962C8B-B14F-4D97-AF65-F5344CB8AC3E}">
        <p14:creationId xmlns:p14="http://schemas.microsoft.com/office/powerpoint/2010/main" val="641544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(2)</a:t>
            </a:r>
            <a:br>
              <a:rPr lang="en-GB" sz="3200" b="0" i="0" u="none" strike="noStrike" dirty="0">
                <a:effectLst/>
                <a:latin typeface="Arial" panose="020B0604020202020204" pitchFamily="34" charset="0"/>
              </a:rPr>
            </a:br>
            <a:endParaRPr lang="en-GB" sz="3200" dirty="0"/>
          </a:p>
        </p:txBody>
      </p:sp>
      <p:graphicFrame>
        <p:nvGraphicFramePr>
          <p:cNvPr id="9" name="Table 9">
            <a:extLst>
              <a:ext uri="{FF2B5EF4-FFF2-40B4-BE49-F238E27FC236}">
                <a16:creationId xmlns:a16="http://schemas.microsoft.com/office/drawing/2014/main" id="{62F667F7-ADE4-6458-7AAA-484C116ED07E}"/>
              </a:ext>
            </a:extLst>
          </p:cNvPr>
          <p:cNvGraphicFramePr>
            <a:graphicFrameLocks noGrp="1"/>
          </p:cNvGraphicFramePr>
          <p:nvPr>
            <p:ph idx="1"/>
            <p:extLst>
              <p:ext uri="{D42A27DB-BD31-4B8C-83A1-F6EECF244321}">
                <p14:modId xmlns:p14="http://schemas.microsoft.com/office/powerpoint/2010/main" val="1928458665"/>
              </p:ext>
            </p:extLst>
          </p:nvPr>
        </p:nvGraphicFramePr>
        <p:xfrm>
          <a:off x="770198" y="1619123"/>
          <a:ext cx="9609605" cy="2487168"/>
        </p:xfrm>
        <a:graphic>
          <a:graphicData uri="http://schemas.openxmlformats.org/drawingml/2006/table">
            <a:tbl>
              <a:tblPr firstRow="1" bandRow="1">
                <a:tableStyleId>{5C22544A-7EE6-4342-B048-85BDC9FD1C3A}</a:tableStyleId>
              </a:tblPr>
              <a:tblGrid>
                <a:gridCol w="4848100">
                  <a:extLst>
                    <a:ext uri="{9D8B030D-6E8A-4147-A177-3AD203B41FA5}">
                      <a16:colId xmlns:a16="http://schemas.microsoft.com/office/drawing/2014/main" val="2784912112"/>
                    </a:ext>
                  </a:extLst>
                </a:gridCol>
                <a:gridCol w="4761505">
                  <a:extLst>
                    <a:ext uri="{9D8B030D-6E8A-4147-A177-3AD203B41FA5}">
                      <a16:colId xmlns:a16="http://schemas.microsoft.com/office/drawing/2014/main" val="510801584"/>
                    </a:ext>
                  </a:extLst>
                </a:gridCol>
              </a:tblGrid>
              <a:tr h="598956">
                <a:tc>
                  <a:txBody>
                    <a:bodyPr/>
                    <a:lstStyle/>
                    <a:p>
                      <a:r>
                        <a:rPr lang="en-GB" sz="2100" dirty="0"/>
                        <a:t>Situation</a:t>
                      </a:r>
                    </a:p>
                    <a:p>
                      <a:endParaRPr lang="en-GB" sz="2100" dirty="0"/>
                    </a:p>
                  </a:txBody>
                  <a:tcPr marT="50292" marB="50292">
                    <a:solidFill>
                      <a:srgbClr val="E50071"/>
                    </a:solidFill>
                  </a:tcPr>
                </a:tc>
                <a:tc>
                  <a:txBody>
                    <a:bodyPr/>
                    <a:lstStyle/>
                    <a:p>
                      <a:r>
                        <a:rPr lang="en-GB" sz="2100" dirty="0"/>
                        <a:t>Inclusive strategies to reduce barriers to learning </a:t>
                      </a:r>
                    </a:p>
                  </a:txBody>
                  <a:tcPr marT="50292" marB="50292">
                    <a:solidFill>
                      <a:srgbClr val="E50071"/>
                    </a:solidFill>
                  </a:tcPr>
                </a:tc>
                <a:extLst>
                  <a:ext uri="{0D108BD9-81ED-4DB2-BD59-A6C34878D82A}">
                    <a16:rowId xmlns:a16="http://schemas.microsoft.com/office/drawing/2014/main" val="3569872773"/>
                  </a:ext>
                </a:extLst>
              </a:tr>
              <a:tr h="1432291">
                <a:tc>
                  <a:txBody>
                    <a:bodyPr/>
                    <a:lstStyle/>
                    <a:p>
                      <a:pPr marL="0" marR="0" lvl="0" indent="0" algn="l" rtl="0" eaLnBrk="1" fontAlgn="auto" latinLnBrk="0" hangingPunct="1">
                        <a:lnSpc>
                          <a:spcPct val="100000"/>
                        </a:lnSpc>
                        <a:spcBef>
                          <a:spcPts val="0"/>
                        </a:spcBef>
                        <a:spcAft>
                          <a:spcPts val="0"/>
                        </a:spcAft>
                        <a:buClrTx/>
                        <a:buSzTx/>
                        <a:buFontTx/>
                        <a:buNone/>
                      </a:pPr>
                      <a:r>
                        <a:rPr lang="en-GB" sz="1800" dirty="0"/>
                        <a:t>A child </a:t>
                      </a:r>
                      <a:r>
                        <a:rPr lang="en-GB" sz="1800" b="1" dirty="0"/>
                        <a:t>with </a:t>
                      </a:r>
                      <a:r>
                        <a:rPr lang="en-GB" sz="1800" dirty="0"/>
                        <a:t>a reduced distance vision listening to a class story.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p>
                    <a:p>
                      <a:pPr marL="0" marR="0" lvl="0" indent="0" algn="l" rtl="0" eaLnBrk="1" fontAlgn="auto" latinLnBrk="0" hangingPunct="1">
                        <a:lnSpc>
                          <a:spcPct val="100000"/>
                        </a:lnSpc>
                        <a:spcBef>
                          <a:spcPts val="0"/>
                        </a:spcBef>
                        <a:spcAft>
                          <a:spcPts val="0"/>
                        </a:spcAft>
                        <a:buClrTx/>
                        <a:buSzTx/>
                        <a:buFontTx/>
                        <a:buNone/>
                      </a:pPr>
                      <a:r>
                        <a:rPr lang="en-GB" sz="1800" dirty="0"/>
                        <a:t>The children are sitting down on cushions in a multisensory area of the classroom called ‘Story World’. </a:t>
                      </a:r>
                    </a:p>
                  </a:txBody>
                  <a:tcPr marT="50292" marB="50292">
                    <a:solidFill>
                      <a:schemeClr val="bg1"/>
                    </a:solidFill>
                  </a:tcPr>
                </a:tc>
                <a:tc>
                  <a:txBody>
                    <a:bodyPr/>
                    <a:lstStyle/>
                    <a:p>
                      <a:r>
                        <a:rPr lang="en-GB" sz="1800" dirty="0"/>
                        <a:t>?</a:t>
                      </a:r>
                    </a:p>
                    <a:p>
                      <a:r>
                        <a:rPr lang="en-GB" sz="1800" dirty="0"/>
                        <a:t>?</a:t>
                      </a:r>
                    </a:p>
                    <a:p>
                      <a:r>
                        <a:rPr lang="en-GB" sz="1800" dirty="0"/>
                        <a:t>?</a:t>
                      </a:r>
                    </a:p>
                  </a:txBody>
                  <a:tcPr marT="50292" marB="50292">
                    <a:solidFill>
                      <a:schemeClr val="bg1"/>
                    </a:solidFill>
                  </a:tcPr>
                </a:tc>
                <a:extLst>
                  <a:ext uri="{0D108BD9-81ED-4DB2-BD59-A6C34878D82A}">
                    <a16:rowId xmlns:a16="http://schemas.microsoft.com/office/drawing/2014/main" val="277759081"/>
                  </a:ext>
                </a:extLst>
              </a:tr>
            </a:tbl>
          </a:graphicData>
        </a:graphic>
      </p:graphicFrame>
    </p:spTree>
    <p:extLst>
      <p:ext uri="{BB962C8B-B14F-4D97-AF65-F5344CB8AC3E}">
        <p14:creationId xmlns:p14="http://schemas.microsoft.com/office/powerpoint/2010/main" val="518958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(3)</a:t>
            </a:r>
            <a:br>
              <a:rPr lang="en-GB" sz="3200" b="0" i="0" u="none" strike="noStrike" dirty="0">
                <a:effectLst/>
                <a:latin typeface="Arial" panose="020B0604020202020204" pitchFamily="34" charset="0"/>
              </a:rPr>
            </a:br>
            <a:endParaRPr lang="en-GB" sz="3200" dirty="0"/>
          </a:p>
        </p:txBody>
      </p:sp>
      <p:graphicFrame>
        <p:nvGraphicFramePr>
          <p:cNvPr id="9" name="Table 9">
            <a:extLst>
              <a:ext uri="{FF2B5EF4-FFF2-40B4-BE49-F238E27FC236}">
                <a16:creationId xmlns:a16="http://schemas.microsoft.com/office/drawing/2014/main" id="{62F667F7-ADE4-6458-7AAA-484C116ED07E}"/>
              </a:ext>
            </a:extLst>
          </p:cNvPr>
          <p:cNvGraphicFramePr>
            <a:graphicFrameLocks noGrp="1"/>
          </p:cNvGraphicFramePr>
          <p:nvPr>
            <p:ph idx="1"/>
            <p:extLst>
              <p:ext uri="{D42A27DB-BD31-4B8C-83A1-F6EECF244321}">
                <p14:modId xmlns:p14="http://schemas.microsoft.com/office/powerpoint/2010/main" val="3961830037"/>
              </p:ext>
            </p:extLst>
          </p:nvPr>
        </p:nvGraphicFramePr>
        <p:xfrm>
          <a:off x="1282262" y="1697424"/>
          <a:ext cx="8857101" cy="4325112"/>
        </p:xfrm>
        <a:graphic>
          <a:graphicData uri="http://schemas.openxmlformats.org/drawingml/2006/table">
            <a:tbl>
              <a:tblPr firstRow="1" bandRow="1">
                <a:tableStyleId>{5C22544A-7EE6-4342-B048-85BDC9FD1C3A}</a:tableStyleId>
              </a:tblPr>
              <a:tblGrid>
                <a:gridCol w="4468457">
                  <a:extLst>
                    <a:ext uri="{9D8B030D-6E8A-4147-A177-3AD203B41FA5}">
                      <a16:colId xmlns:a16="http://schemas.microsoft.com/office/drawing/2014/main" val="2784912112"/>
                    </a:ext>
                  </a:extLst>
                </a:gridCol>
                <a:gridCol w="4388644">
                  <a:extLst>
                    <a:ext uri="{9D8B030D-6E8A-4147-A177-3AD203B41FA5}">
                      <a16:colId xmlns:a16="http://schemas.microsoft.com/office/drawing/2014/main" val="510801584"/>
                    </a:ext>
                  </a:extLst>
                </a:gridCol>
              </a:tblGrid>
              <a:tr h="419100">
                <a:tc>
                  <a:txBody>
                    <a:bodyPr/>
                    <a:lstStyle/>
                    <a:p>
                      <a:r>
                        <a:rPr lang="en-GB" sz="2100" dirty="0"/>
                        <a:t>Situation</a:t>
                      </a:r>
                    </a:p>
                  </a:txBody>
                  <a:tcPr marT="50292" marB="50292">
                    <a:solidFill>
                      <a:srgbClr val="E50071"/>
                    </a:solidFill>
                  </a:tcPr>
                </a:tc>
                <a:tc>
                  <a:txBody>
                    <a:bodyPr/>
                    <a:lstStyle/>
                    <a:p>
                      <a:r>
                        <a:rPr lang="en-GB" sz="2100" dirty="0"/>
                        <a:t>Inclusive strategies to reduce barriers to learning</a:t>
                      </a:r>
                    </a:p>
                  </a:txBody>
                  <a:tcPr marT="50292" marB="50292">
                    <a:solidFill>
                      <a:srgbClr val="E50071"/>
                    </a:solidFill>
                  </a:tcPr>
                </a:tc>
                <a:extLst>
                  <a:ext uri="{0D108BD9-81ED-4DB2-BD59-A6C34878D82A}">
                    <a16:rowId xmlns:a16="http://schemas.microsoft.com/office/drawing/2014/main" val="3569872773"/>
                  </a:ext>
                </a:extLst>
              </a:tr>
              <a:tr h="10561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Add here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Add here</a:t>
                      </a:r>
                    </a:p>
                  </a:txBody>
                  <a:tcPr marT="50292" marB="50292">
                    <a:solidFill>
                      <a:schemeClr val="bg1"/>
                    </a:solidFill>
                  </a:tcPr>
                </a:tc>
                <a:tc>
                  <a:txBody>
                    <a:bodyPr/>
                    <a:lstStyle/>
                    <a:p>
                      <a:r>
                        <a:rPr lang="en-GB" sz="2100" dirty="0"/>
                        <a:t>?</a:t>
                      </a:r>
                    </a:p>
                    <a:p>
                      <a:r>
                        <a:rPr lang="en-GB" sz="2100" dirty="0"/>
                        <a:t>?</a:t>
                      </a:r>
                    </a:p>
                    <a:p>
                      <a:r>
                        <a:rPr lang="en-GB" sz="2100" dirty="0"/>
                        <a:t>?</a:t>
                      </a:r>
                    </a:p>
                  </a:txBody>
                  <a:tcPr marT="50292" marB="50292">
                    <a:solidFill>
                      <a:schemeClr val="bg1"/>
                    </a:solidFill>
                  </a:tcPr>
                </a:tc>
                <a:extLst>
                  <a:ext uri="{0D108BD9-81ED-4DB2-BD59-A6C34878D82A}">
                    <a16:rowId xmlns:a16="http://schemas.microsoft.com/office/drawing/2014/main" val="277759081"/>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98964172"/>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2314476235"/>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20158120"/>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1081287306"/>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983830699"/>
                  </a:ext>
                </a:extLst>
              </a:tr>
              <a:tr h="419100">
                <a:tc>
                  <a:txBody>
                    <a:bodyPr/>
                    <a:lstStyle/>
                    <a:p>
                      <a:endParaRPr lang="en-GB" sz="2100" dirty="0"/>
                    </a:p>
                  </a:txBody>
                  <a:tcPr marT="50292" marB="50292">
                    <a:solidFill>
                      <a:schemeClr val="bg1"/>
                    </a:solidFill>
                  </a:tcPr>
                </a:tc>
                <a:tc>
                  <a:txBody>
                    <a:bodyPr/>
                    <a:lstStyle/>
                    <a:p>
                      <a:endParaRPr lang="en-GB" sz="2100" dirty="0"/>
                    </a:p>
                  </a:txBody>
                  <a:tcPr marT="50292" marB="50292">
                    <a:solidFill>
                      <a:schemeClr val="bg1"/>
                    </a:solidFill>
                  </a:tcPr>
                </a:tc>
                <a:extLst>
                  <a:ext uri="{0D108BD9-81ED-4DB2-BD59-A6C34878D82A}">
                    <a16:rowId xmlns:a16="http://schemas.microsoft.com/office/drawing/2014/main" val="3133434744"/>
                  </a:ext>
                </a:extLst>
              </a:tr>
            </a:tbl>
          </a:graphicData>
        </a:graphic>
      </p:graphicFrame>
    </p:spTree>
    <p:extLst>
      <p:ext uri="{BB962C8B-B14F-4D97-AF65-F5344CB8AC3E}">
        <p14:creationId xmlns:p14="http://schemas.microsoft.com/office/powerpoint/2010/main" val="4209026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C67CC-767A-3ED4-EBFA-434E8902BB28}"/>
              </a:ext>
            </a:extLst>
          </p:cNvPr>
          <p:cNvSpPr>
            <a:spLocks noGrp="1"/>
          </p:cNvSpPr>
          <p:nvPr>
            <p:ph type="title"/>
          </p:nvPr>
        </p:nvSpPr>
        <p:spPr/>
        <p:txBody>
          <a:bodyPr>
            <a:normAutofit/>
          </a:bodyPr>
          <a:lstStyle/>
          <a:p>
            <a:r>
              <a:rPr lang="en-GB" sz="3000" dirty="0">
                <a:latin typeface="Arial"/>
                <a:cs typeface="Arial"/>
              </a:rPr>
              <a:t>Why is a focus on this area important? (1)</a:t>
            </a:r>
            <a:endParaRPr lang="en-GB" sz="3000" dirty="0"/>
          </a:p>
        </p:txBody>
      </p:sp>
      <p:sp>
        <p:nvSpPr>
          <p:cNvPr id="3" name="Content Placeholder 2">
            <a:extLst>
              <a:ext uri="{FF2B5EF4-FFF2-40B4-BE49-F238E27FC236}">
                <a16:creationId xmlns:a16="http://schemas.microsoft.com/office/drawing/2014/main" id="{1EFCFDD4-464F-426F-B17B-2B6E6F935A9C}"/>
              </a:ext>
            </a:extLst>
          </p:cNvPr>
          <p:cNvSpPr>
            <a:spLocks noGrp="1"/>
          </p:cNvSpPr>
          <p:nvPr>
            <p:ph idx="1"/>
          </p:nvPr>
        </p:nvSpPr>
        <p:spPr>
          <a:xfrm>
            <a:off x="1361439" y="1259178"/>
            <a:ext cx="9034417" cy="4642644"/>
          </a:xfrm>
        </p:spPr>
        <p:txBody>
          <a:bodyPr vert="horz" lIns="91440" tIns="45720" rIns="91440" bIns="45720" rtlCol="0" anchor="t">
            <a:normAutofit/>
          </a:bodyPr>
          <a:lstStyle/>
          <a:p>
            <a:pPr marL="0" lvl="0" indent="0" algn="just">
              <a:lnSpc>
                <a:spcPct val="106000"/>
              </a:lnSpc>
              <a:spcAft>
                <a:spcPts val="800"/>
              </a:spcAft>
              <a:buNone/>
            </a:pPr>
            <a:endParaRPr lang="en-GB" sz="2200" dirty="0">
              <a:ea typeface="Times New Roman" panose="02020603050405020304" pitchFamily="18" charset="0"/>
            </a:endParaRPr>
          </a:p>
          <a:p>
            <a:r>
              <a:rPr lang="en-GB" sz="2000" dirty="0">
                <a:latin typeface="Arial"/>
                <a:ea typeface="Times New Roman" panose="02020603050405020304" pitchFamily="18" charset="0"/>
                <a:cs typeface="Arial"/>
              </a:rPr>
              <a:t>Literacy underpins the entire curriculum for all CYP. </a:t>
            </a:r>
            <a:endParaRPr lang="en-GB" sz="2000" dirty="0">
              <a:ea typeface="Times New Roman" panose="02020603050405020304" pitchFamily="18" charset="0"/>
            </a:endParaRPr>
          </a:p>
          <a:p>
            <a:r>
              <a:rPr lang="en-GB" sz="2000" dirty="0">
                <a:latin typeface="Arial"/>
                <a:ea typeface="Times New Roman" panose="02020603050405020304" pitchFamily="18" charset="0"/>
                <a:cs typeface="Arial"/>
              </a:rPr>
              <a:t>Literacy can be very visual experience based - </a:t>
            </a:r>
            <a:r>
              <a:rPr lang="en-GB" sz="2000" dirty="0">
                <a:latin typeface="Arial"/>
                <a:ea typeface="Calibri" panose="020F0502020204030204" pitchFamily="34" charset="0"/>
                <a:cs typeface="Arial"/>
              </a:rPr>
              <a:t>incidental learning is reduced for children with VI, so less opportunity to see letters/ words in their surroundings.</a:t>
            </a:r>
            <a:endParaRPr lang="en-GB" sz="2000" dirty="0">
              <a:ea typeface="Times New Roman" panose="02020603050405020304" pitchFamily="18" charset="0"/>
            </a:endParaRPr>
          </a:p>
          <a:p>
            <a:r>
              <a:rPr lang="en-GB" sz="2000" dirty="0">
                <a:latin typeface="Arial"/>
                <a:ea typeface="Times New Roman" panose="02020603050405020304" pitchFamily="18" charset="0"/>
                <a:cs typeface="Arial"/>
              </a:rPr>
              <a:t>Vision impairment creates potential barriers to the development of key concepts.</a:t>
            </a:r>
            <a:endParaRPr lang="en-GB" sz="2000" dirty="0">
              <a:ea typeface="Times New Roman" panose="02020603050405020304" pitchFamily="18" charset="0"/>
            </a:endParaRPr>
          </a:p>
          <a:p>
            <a:r>
              <a:rPr lang="en-GB" sz="2000" dirty="0">
                <a:latin typeface="Arial"/>
                <a:ea typeface="Times New Roman" panose="02020603050405020304" pitchFamily="18" charset="0"/>
                <a:cs typeface="Arial"/>
              </a:rPr>
              <a:t>Potential barriers to access can be reduced through – promoting accessible learning environments (Area 1) and use of targeted intervention approaches (Area 4).</a:t>
            </a:r>
            <a:endParaRPr lang="en-GB" sz="2000" dirty="0">
              <a:ea typeface="Times New Roman" panose="02020603050405020304" pitchFamily="18" charset="0"/>
            </a:endParaRPr>
          </a:p>
          <a:p>
            <a:pPr algn="just">
              <a:lnSpc>
                <a:spcPct val="106000"/>
              </a:lnSpc>
              <a:spcAft>
                <a:spcPts val="800"/>
              </a:spcAft>
            </a:pPr>
            <a:endParaRPr lang="en-GB" sz="2200" dirty="0">
              <a:effectLst/>
              <a:latin typeface="Times New Roman" panose="02020603050405020304" pitchFamily="18" charset="0"/>
              <a:ea typeface="Times New Roman" panose="02020603050405020304" pitchFamily="18" charset="0"/>
            </a:endParaRPr>
          </a:p>
          <a:p>
            <a:pPr algn="just"/>
            <a:endParaRPr lang="en-GB" dirty="0"/>
          </a:p>
        </p:txBody>
      </p:sp>
    </p:spTree>
    <p:extLst>
      <p:ext uri="{BB962C8B-B14F-4D97-AF65-F5344CB8AC3E}">
        <p14:creationId xmlns:p14="http://schemas.microsoft.com/office/powerpoint/2010/main" val="10131168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EEB5BB77-8864-CE48-B4A0-09E373C8FD63}" vid="{5DBD3EE2-C97D-0043-A71C-F1402DF63A15}"/>
    </a:ext>
  </a:extLst>
</a:theme>
</file>

<file path=ppt/theme/theme2.xml><?xml version="1.0" encoding="utf-8"?>
<a:theme xmlns:a="http://schemas.openxmlformats.org/drawingml/2006/main" name="Image Master No lo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1F86D75237844CA4C49FA23BF2B913" ma:contentTypeVersion="18" ma:contentTypeDescription="Create a new document." ma:contentTypeScope="" ma:versionID="33bad68cd5aeab28cde5e4a126aedfe6">
  <xsd:schema xmlns:xsd="http://www.w3.org/2001/XMLSchema" xmlns:xs="http://www.w3.org/2001/XMLSchema" xmlns:p="http://schemas.microsoft.com/office/2006/metadata/properties" xmlns:ns2="1f036f6a-d838-46b0-a927-7b6573ba0a66" xmlns:ns3="1aac3a66-020c-4d2c-922c-84188483fa28" targetNamespace="http://schemas.microsoft.com/office/2006/metadata/properties" ma:root="true" ma:fieldsID="75a6f948bec88b4e366ce30c5244179d" ns2:_="" ns3:_="">
    <xsd:import namespace="1f036f6a-d838-46b0-a927-7b6573ba0a66"/>
    <xsd:import namespace="1aac3a66-020c-4d2c-922c-84188483fa2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element ref="ns2:Reviewed"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036f6a-d838-46b0-a927-7b6573ba0a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111f871-a67d-48ae-9ce3-a2c6c977fa4d" ma:termSetId="09814cd3-568e-fe90-9814-8d621ff8fb84" ma:anchorId="fba54fb3-c3e1-fe81-a776-ca4b69148c4d" ma:open="true" ma:isKeyword="false">
      <xsd:complexType>
        <xsd:sequence>
          <xsd:element ref="pc:Terms" minOccurs="0" maxOccurs="1"/>
        </xsd:sequence>
      </xsd:complexType>
    </xsd:element>
    <xsd:element name="Reviewed" ma:index="23" nillable="true" ma:displayName="Reviewed" ma:format="Dropdown" ma:internalName="Reviewed">
      <xsd:simpleType>
        <xsd:restriction base="dms:Text">
          <xsd:maxLength value="255"/>
        </xsd:restriction>
      </xsd:simple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c3a66-020c-4d2c-922c-84188483fa2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869462e-6ebd-4057-85cf-2a35c839ad98}" ma:internalName="TaxCatchAll" ma:showField="CatchAllData" ma:web="1aac3a66-020c-4d2c-922c-84188483fa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aac3a66-020c-4d2c-922c-84188483fa28" xsi:nil="true"/>
    <lcf76f155ced4ddcb4097134ff3c332f xmlns="1f036f6a-d838-46b0-a927-7b6573ba0a66">
      <Terms xmlns="http://schemas.microsoft.com/office/infopath/2007/PartnerControls"/>
    </lcf76f155ced4ddcb4097134ff3c332f>
    <Reviewed xmlns="1f036f6a-d838-46b0-a927-7b6573ba0a66" xsi:nil="true"/>
  </documentManagement>
</p:properties>
</file>

<file path=customXml/itemProps1.xml><?xml version="1.0" encoding="utf-8"?>
<ds:datastoreItem xmlns:ds="http://schemas.openxmlformats.org/officeDocument/2006/customXml" ds:itemID="{F666B08C-6D1C-44A2-BF3C-F9825EB260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036f6a-d838-46b0-a927-7b6573ba0a66"/>
    <ds:schemaRef ds:uri="1aac3a66-020c-4d2c-922c-84188483fa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DC4D8A-2310-43D8-AE3A-5FDAF2E3B545}">
  <ds:schemaRefs>
    <ds:schemaRef ds:uri="http://schemas.microsoft.com/sharepoint/v3/contenttype/forms"/>
  </ds:schemaRefs>
</ds:datastoreItem>
</file>

<file path=customXml/itemProps3.xml><?xml version="1.0" encoding="utf-8"?>
<ds:datastoreItem xmlns:ds="http://schemas.openxmlformats.org/officeDocument/2006/customXml" ds:itemID="{1410E9FE-FD13-449F-8129-CE2405B4AC8F}">
  <ds:schemaRefs>
    <ds:schemaRef ds:uri="http://schemas.microsoft.com/office/2006/documentManagement/types"/>
    <ds:schemaRef ds:uri="http://schemas.openxmlformats.org/package/2006/metadata/core-properties"/>
    <ds:schemaRef ds:uri="1f036f6a-d838-46b0-a927-7b6573ba0a66"/>
    <ds:schemaRef ds:uri="http://www.w3.org/XML/1998/namespace"/>
    <ds:schemaRef ds:uri="http://purl.org/dc/dcmitype/"/>
    <ds:schemaRef ds:uri="http://purl.org/dc/elements/1.1/"/>
    <ds:schemaRef ds:uri="http://schemas.microsoft.com/office/infopath/2007/PartnerControls"/>
    <ds:schemaRef ds:uri="1aac3a66-020c-4d2c-922c-84188483fa28"/>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2075</TotalTime>
  <Words>6334</Words>
  <Application>Microsoft Office PowerPoint</Application>
  <PresentationFormat>Widescreen</PresentationFormat>
  <Paragraphs>404</Paragraphs>
  <Slides>19</Slides>
  <Notes>19</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19</vt:i4>
      </vt:variant>
    </vt:vector>
  </HeadingPairs>
  <TitlesOfParts>
    <vt:vector size="33" baseType="lpstr">
      <vt:lpstr>Arial</vt:lpstr>
      <vt:lpstr>Arial,Sans-Serif</vt:lpstr>
      <vt:lpstr>Calibri</vt:lpstr>
      <vt:lpstr>Calibri Light</vt:lpstr>
      <vt:lpstr>Courier New</vt:lpstr>
      <vt:lpstr>Ingra</vt:lpstr>
      <vt:lpstr>Noto Sans</vt:lpstr>
      <vt:lpstr>Segoe UI</vt:lpstr>
      <vt:lpstr>Symbol</vt:lpstr>
      <vt:lpstr>Symbol,Sans-Serif</vt:lpstr>
      <vt:lpstr>Times New Roman</vt:lpstr>
      <vt:lpstr>Wingdings</vt:lpstr>
      <vt:lpstr>Office Theme</vt:lpstr>
      <vt:lpstr>Image Master No logo</vt:lpstr>
      <vt:lpstr>Curriculum Framework for Children and Young People with Vision Impairment (CFVI): Core Training Resource 5   Area 4: Literacy </vt:lpstr>
      <vt:lpstr>Project Partners</vt:lpstr>
      <vt:lpstr>Curriculum Framework for Children and Young People with Vision Impairment (2022, p.15)  </vt:lpstr>
      <vt:lpstr>Training Objectives (1)</vt:lpstr>
      <vt:lpstr>Training Objectives (2)</vt:lpstr>
      <vt:lpstr>Identifying potential barriers to access (1) </vt:lpstr>
      <vt:lpstr>Identifying potential barriers to access (2) </vt:lpstr>
      <vt:lpstr>Identifying potential barriers to access (3) </vt:lpstr>
      <vt:lpstr>Why is a focus on this area important? (1)</vt:lpstr>
      <vt:lpstr>Why is a focus on this area important? (2)</vt:lpstr>
      <vt:lpstr>About this area: Literacy</vt:lpstr>
      <vt:lpstr>About this area: Examples of literacy pathways</vt:lpstr>
      <vt:lpstr>Literacy pathway plan for (name of child/young person)</vt:lpstr>
      <vt:lpstr>Examples of targeted intervention approaches for Area 4 listed in CFVI to reduce barriers (1)</vt:lpstr>
      <vt:lpstr>Examples of targeted intervention approaches for Area 4 listed in CFVI to reduce barriers (2)</vt:lpstr>
      <vt:lpstr>Why a focus on this area is important for (name of child/young person); what interventions are in place?</vt:lpstr>
      <vt:lpstr>Summing up</vt:lpstr>
      <vt:lpstr>What resources are available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Di Chiara</dc:creator>
  <cp:lastModifiedBy>Juliette Taylor</cp:lastModifiedBy>
  <cp:revision>319</cp:revision>
  <dcterms:created xsi:type="dcterms:W3CDTF">2022-11-17T11:49:18Z</dcterms:created>
  <dcterms:modified xsi:type="dcterms:W3CDTF">2023-09-13T08:55:59Z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0x010100521F86D75237844CA4C49FA23BF2B913</vt:lpwstr>
  </property>
  <property fmtid="{D5CDD505-2E9C-101B-9397-08002B2CF9AE}" pid="3" name="MediaServiceImageTags">
    <vt:lpwstr/>
  </property>
</Properties>
</file>