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7"/>
  </p:notesMasterIdLst>
  <p:sldIdLst>
    <p:sldId id="291" r:id="rId6"/>
    <p:sldId id="274" r:id="rId7"/>
    <p:sldId id="262" r:id="rId8"/>
    <p:sldId id="257" r:id="rId9"/>
    <p:sldId id="269" r:id="rId10"/>
    <p:sldId id="303" r:id="rId11"/>
    <p:sldId id="295" r:id="rId12"/>
    <p:sldId id="309" r:id="rId13"/>
    <p:sldId id="304" r:id="rId14"/>
    <p:sldId id="308" r:id="rId15"/>
    <p:sldId id="299" r:id="rId16"/>
    <p:sldId id="305" r:id="rId17"/>
    <p:sldId id="307" r:id="rId18"/>
    <p:sldId id="306" r:id="rId19"/>
    <p:sldId id="285" r:id="rId20"/>
    <p:sldId id="300" r:id="rId21"/>
    <p:sldId id="301" r:id="rId22"/>
    <p:sldId id="289" r:id="rId23"/>
    <p:sldId id="288" r:id="rId24"/>
    <p:sldId id="283"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17" clrIdx="0">
    <p:extLst>
      <p:ext uri="{19B8F6BF-5375-455C-9EA6-DF929625EA0E}">
        <p15:presenceInfo xmlns:p15="http://schemas.microsoft.com/office/powerpoint/2012/main" userId="c1c4d890a4f35c8f" providerId="Windows Live"/>
      </p:ext>
    </p:extLst>
  </p:cmAuthor>
  <p:cmAuthor id="2" name="Rory Cobb" initials="RC" lastIdx="5" clrIdx="1">
    <p:extLst>
      <p:ext uri="{19B8F6BF-5375-455C-9EA6-DF929625EA0E}">
        <p15:presenceInfo xmlns:p15="http://schemas.microsoft.com/office/powerpoint/2012/main" userId="202347540ec45daf" providerId="Windows Live"/>
      </p:ext>
    </p:extLst>
  </p:cmAuthor>
  <p:cmAuthor id="3" name="Linda James" initials="LJ" lastIdx="4" clrIdx="2">
    <p:extLst>
      <p:ext uri="{19B8F6BF-5375-455C-9EA6-DF929625EA0E}">
        <p15:presenceInfo xmlns:p15="http://schemas.microsoft.com/office/powerpoint/2012/main" userId="S::linda.james@rnib.org.uk::80218d6f-7c44-4d8e-b95c-06dddfb71a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80000"/>
    <a:srgbClr val="0098B9"/>
    <a:srgbClr val="E50071"/>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74971" autoAdjust="0"/>
  </p:normalViewPr>
  <p:slideViewPr>
    <p:cSldViewPr snapToGrid="0">
      <p:cViewPr varScale="1">
        <p:scale>
          <a:sx n="85" d="100"/>
          <a:sy n="85" d="100"/>
        </p:scale>
        <p:origin x="1044" y="9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aisanen" userId="S::viewconference_live.co.uk#ext#@rnib.org.uk::906b526a-c205-489d-9086-49b09dd66414" providerId="AD" clId="Web-{08AC2D03-F135-46BF-F662-2AC9359B524D}"/>
    <pc:docChg chg="modSld">
      <pc:chgData name="Sarah Raisanen" userId="S::viewconference_live.co.uk#ext#@rnib.org.uk::906b526a-c205-489d-9086-49b09dd66414" providerId="AD" clId="Web-{08AC2D03-F135-46BF-F662-2AC9359B524D}" dt="2023-08-24T12:54:29.127" v="91" actId="20577"/>
      <pc:docMkLst>
        <pc:docMk/>
      </pc:docMkLst>
      <pc:sldChg chg="modSp">
        <pc:chgData name="Sarah Raisanen" userId="S::viewconference_live.co.uk#ext#@rnib.org.uk::906b526a-c205-489d-9086-49b09dd66414" providerId="AD" clId="Web-{08AC2D03-F135-46BF-F662-2AC9359B524D}" dt="2023-08-24T12:54:29.127" v="91" actId="20577"/>
        <pc:sldMkLst>
          <pc:docMk/>
          <pc:sldMk cId="941776324" sldId="283"/>
        </pc:sldMkLst>
        <pc:spChg chg="mod">
          <ac:chgData name="Sarah Raisanen" userId="S::viewconference_live.co.uk#ext#@rnib.org.uk::906b526a-c205-489d-9086-49b09dd66414" providerId="AD" clId="Web-{08AC2D03-F135-46BF-F662-2AC9359B524D}" dt="2023-08-24T12:54:29.127" v="91" actId="20577"/>
          <ac:spMkLst>
            <pc:docMk/>
            <pc:sldMk cId="941776324" sldId="283"/>
            <ac:spMk id="3" creationId="{C42C4E53-6986-902D-133A-420D45663422}"/>
          </ac:spMkLst>
        </pc:spChg>
      </pc:sldChg>
    </pc:docChg>
  </pc:docChgLst>
  <pc:docChgLst>
    <pc:chgData name="Linda James" userId="80218d6f-7c44-4d8e-b95c-06dddfb71ab5" providerId="ADAL" clId="{DB677501-C918-4AA3-8668-B2A5CDB82F96}"/>
    <pc:docChg chg="undo custSel modSld">
      <pc:chgData name="Linda James" userId="80218d6f-7c44-4d8e-b95c-06dddfb71ab5" providerId="ADAL" clId="{DB677501-C918-4AA3-8668-B2A5CDB82F96}" dt="2023-08-03T12:25:35.768" v="654" actId="20577"/>
      <pc:docMkLst>
        <pc:docMk/>
      </pc:docMkLst>
      <pc:sldChg chg="modNotesTx">
        <pc:chgData name="Linda James" userId="80218d6f-7c44-4d8e-b95c-06dddfb71ab5" providerId="ADAL" clId="{DB677501-C918-4AA3-8668-B2A5CDB82F96}" dt="2023-08-02T12:54:46.101" v="6" actId="20577"/>
        <pc:sldMkLst>
          <pc:docMk/>
          <pc:sldMk cId="1492083113" sldId="257"/>
        </pc:sldMkLst>
      </pc:sldChg>
      <pc:sldChg chg="modSp mod modNotesTx">
        <pc:chgData name="Linda James" userId="80218d6f-7c44-4d8e-b95c-06dddfb71ab5" providerId="ADAL" clId="{DB677501-C918-4AA3-8668-B2A5CDB82F96}" dt="2023-08-03T12:25:26.422" v="650" actId="20577"/>
        <pc:sldMkLst>
          <pc:docMk/>
          <pc:sldMk cId="641544066" sldId="295"/>
        </pc:sldMkLst>
        <pc:graphicFrameChg chg="modGraphic">
          <ac:chgData name="Linda James" userId="80218d6f-7c44-4d8e-b95c-06dddfb71ab5" providerId="ADAL" clId="{DB677501-C918-4AA3-8668-B2A5CDB82F96}" dt="2023-08-03T10:53:55.978" v="73" actId="20577"/>
          <ac:graphicFrameMkLst>
            <pc:docMk/>
            <pc:sldMk cId="641544066" sldId="295"/>
            <ac:graphicFrameMk id="7" creationId="{80884FBB-16A1-1C79-F909-B229AC39458E}"/>
          </ac:graphicFrameMkLst>
        </pc:graphicFrameChg>
      </pc:sldChg>
      <pc:sldChg chg="modSp mod">
        <pc:chgData name="Linda James" userId="80218d6f-7c44-4d8e-b95c-06dddfb71ab5" providerId="ADAL" clId="{DB677501-C918-4AA3-8668-B2A5CDB82F96}" dt="2023-08-03T12:21:44.913" v="549" actId="20577"/>
        <pc:sldMkLst>
          <pc:docMk/>
          <pc:sldMk cId="518958494" sldId="299"/>
        </pc:sldMkLst>
        <pc:graphicFrameChg chg="modGraphic">
          <ac:chgData name="Linda James" userId="80218d6f-7c44-4d8e-b95c-06dddfb71ab5" providerId="ADAL" clId="{DB677501-C918-4AA3-8668-B2A5CDB82F96}" dt="2023-08-03T12:21:44.913" v="549" actId="20577"/>
          <ac:graphicFrameMkLst>
            <pc:docMk/>
            <pc:sldMk cId="518958494" sldId="299"/>
            <ac:graphicFrameMk id="9" creationId="{62F667F7-ADE4-6458-7AAA-484C116ED07E}"/>
          </ac:graphicFrameMkLst>
        </pc:graphicFrameChg>
      </pc:sldChg>
      <pc:sldChg chg="modSp mod modNotesTx">
        <pc:chgData name="Linda James" userId="80218d6f-7c44-4d8e-b95c-06dddfb71ab5" providerId="ADAL" clId="{DB677501-C918-4AA3-8668-B2A5CDB82F96}" dt="2023-08-03T12:25:35.768" v="654" actId="20577"/>
        <pc:sldMkLst>
          <pc:docMk/>
          <pc:sldMk cId="1279708573" sldId="304"/>
        </pc:sldMkLst>
        <pc:graphicFrameChg chg="modGraphic">
          <ac:chgData name="Linda James" userId="80218d6f-7c44-4d8e-b95c-06dddfb71ab5" providerId="ADAL" clId="{DB677501-C918-4AA3-8668-B2A5CDB82F96}" dt="2023-08-03T12:11:52.257" v="205" actId="20577"/>
          <ac:graphicFrameMkLst>
            <pc:docMk/>
            <pc:sldMk cId="1279708573" sldId="304"/>
            <ac:graphicFrameMk id="7" creationId="{80884FBB-16A1-1C79-F909-B229AC39458E}"/>
          </ac:graphicFrameMkLst>
        </pc:graphicFrameChg>
      </pc:sldChg>
      <pc:sldChg chg="modSp mod modNotesTx">
        <pc:chgData name="Linda James" userId="80218d6f-7c44-4d8e-b95c-06dddfb71ab5" providerId="ADAL" clId="{DB677501-C918-4AA3-8668-B2A5CDB82F96}" dt="2023-08-03T12:20:49.276" v="532"/>
        <pc:sldMkLst>
          <pc:docMk/>
          <pc:sldMk cId="1432479219" sldId="308"/>
        </pc:sldMkLst>
        <pc:graphicFrameChg chg="mod modGraphic">
          <ac:chgData name="Linda James" userId="80218d6f-7c44-4d8e-b95c-06dddfb71ab5" providerId="ADAL" clId="{DB677501-C918-4AA3-8668-B2A5CDB82F96}" dt="2023-08-03T12:11:45.843" v="204" actId="20577"/>
          <ac:graphicFrameMkLst>
            <pc:docMk/>
            <pc:sldMk cId="1432479219" sldId="308"/>
            <ac:graphicFrameMk id="7" creationId="{80884FBB-16A1-1C79-F909-B229AC39458E}"/>
          </ac:graphicFrameMkLst>
        </pc:graphicFrameChg>
      </pc:sldChg>
      <pc:sldChg chg="modSp mod modNotesTx">
        <pc:chgData name="Linda James" userId="80218d6f-7c44-4d8e-b95c-06dddfb71ab5" providerId="ADAL" clId="{DB677501-C918-4AA3-8668-B2A5CDB82F96}" dt="2023-08-03T12:25:30.932" v="652" actId="20577"/>
        <pc:sldMkLst>
          <pc:docMk/>
          <pc:sldMk cId="3442782297" sldId="309"/>
        </pc:sldMkLst>
        <pc:graphicFrameChg chg="modGraphic">
          <ac:chgData name="Linda James" userId="80218d6f-7c44-4d8e-b95c-06dddfb71ab5" providerId="ADAL" clId="{DB677501-C918-4AA3-8668-B2A5CDB82F96}" dt="2023-08-03T12:12:24.163" v="212" actId="20577"/>
          <ac:graphicFrameMkLst>
            <pc:docMk/>
            <pc:sldMk cId="3442782297" sldId="309"/>
            <ac:graphicFrameMk id="7" creationId="{80884FBB-16A1-1C79-F909-B229AC39458E}"/>
          </ac:graphicFrameMkLst>
        </pc:graphicFrameChg>
      </pc:sldChg>
    </pc:docChg>
  </pc:docChgLst>
  <pc:docChgLst>
    <pc:chgData name="Linda James" userId="S::linda.james@rnib.org.uk::80218d6f-7c44-4d8e-b95c-06dddfb71ab5" providerId="AD" clId="Web-{B319C8CA-7A4A-BA10-CFFE-A1E10CFEBFDB}"/>
    <pc:docChg chg="modSld">
      <pc:chgData name="Linda James" userId="S::linda.james@rnib.org.uk::80218d6f-7c44-4d8e-b95c-06dddfb71ab5" providerId="AD" clId="Web-{B319C8CA-7A4A-BA10-CFFE-A1E10CFEBFDB}" dt="2023-07-05T13:22:31.051" v="4"/>
      <pc:docMkLst>
        <pc:docMk/>
      </pc:docMkLst>
      <pc:sldChg chg="modNotes">
        <pc:chgData name="Linda James" userId="S::linda.james@rnib.org.uk::80218d6f-7c44-4d8e-b95c-06dddfb71ab5" providerId="AD" clId="Web-{B319C8CA-7A4A-BA10-CFFE-A1E10CFEBFDB}" dt="2023-07-05T13:22:31.051" v="4"/>
        <pc:sldMkLst>
          <pc:docMk/>
          <pc:sldMk cId="0" sldId="274"/>
        </pc:sldMkLst>
      </pc:sldChg>
    </pc:docChg>
  </pc:docChgLst>
  <pc:docChgLst>
    <pc:chgData name="Linda James" userId="S::linda.james@rnib.org.uk::80218d6f-7c44-4d8e-b95c-06dddfb71ab5" providerId="AD" clId="Web-{B1C43EEE-8F15-073D-D690-5206EB43E222}"/>
    <pc:docChg chg="modSld">
      <pc:chgData name="Linda James" userId="S::linda.james@rnib.org.uk::80218d6f-7c44-4d8e-b95c-06dddfb71ab5" providerId="AD" clId="Web-{B1C43EEE-8F15-073D-D690-5206EB43E222}" dt="2023-07-05T13:07:26.948" v="178"/>
      <pc:docMkLst>
        <pc:docMk/>
      </pc:docMkLst>
      <pc:sldChg chg="modNotes">
        <pc:chgData name="Linda James" userId="S::linda.james@rnib.org.uk::80218d6f-7c44-4d8e-b95c-06dddfb71ab5" providerId="AD" clId="Web-{B1C43EEE-8F15-073D-D690-5206EB43E222}" dt="2023-07-05T13:07:26.948" v="178"/>
        <pc:sldMkLst>
          <pc:docMk/>
          <pc:sldMk cId="3201277689" sldId="262"/>
        </pc:sldMkLst>
      </pc:sldChg>
    </pc:docChg>
  </pc:docChgLst>
  <pc:docChgLst>
    <pc:chgData name="Sarah Raisanen" userId="S::viewconference_live.co.uk#ext#@rnib.org.uk::906b526a-c205-489d-9086-49b09dd66414" providerId="AD" clId="Web-{3BDE1E44-787B-8BD5-B93F-40BD06F57BF9}"/>
    <pc:docChg chg="modSld">
      <pc:chgData name="Sarah Raisanen" userId="S::viewconference_live.co.uk#ext#@rnib.org.uk::906b526a-c205-489d-9086-49b09dd66414" providerId="AD" clId="Web-{3BDE1E44-787B-8BD5-B93F-40BD06F57BF9}" dt="2023-08-24T13:21:36.501" v="3" actId="20577"/>
      <pc:docMkLst>
        <pc:docMk/>
      </pc:docMkLst>
      <pc:sldChg chg="modSp">
        <pc:chgData name="Sarah Raisanen" userId="S::viewconference_live.co.uk#ext#@rnib.org.uk::906b526a-c205-489d-9086-49b09dd66414" providerId="AD" clId="Web-{3BDE1E44-787B-8BD5-B93F-40BD06F57BF9}" dt="2023-08-24T13:21:36.501" v="3" actId="20577"/>
        <pc:sldMkLst>
          <pc:docMk/>
          <pc:sldMk cId="941776324" sldId="283"/>
        </pc:sldMkLst>
        <pc:spChg chg="mod">
          <ac:chgData name="Sarah Raisanen" userId="S::viewconference_live.co.uk#ext#@rnib.org.uk::906b526a-c205-489d-9086-49b09dd66414" providerId="AD" clId="Web-{3BDE1E44-787B-8BD5-B93F-40BD06F57BF9}" dt="2023-08-24T13:21:36.501" v="3" actId="20577"/>
          <ac:spMkLst>
            <pc:docMk/>
            <pc:sldMk cId="941776324" sldId="283"/>
            <ac:spMk id="3" creationId="{C42C4E53-6986-902D-133A-420D45663422}"/>
          </ac:spMkLst>
        </pc:spChg>
      </pc:sldChg>
    </pc:docChg>
  </pc:docChgLst>
  <pc:docChgLst>
    <pc:chgData name="Linda James" userId="S::linda.james@rnib.org.uk::80218d6f-7c44-4d8e-b95c-06dddfb71ab5" providerId="AD" clId="Web-{97C58406-24C3-7ACA-1B1E-F650C0A96B87}"/>
    <pc:docChg chg="sldOrd">
      <pc:chgData name="Linda James" userId="S::linda.james@rnib.org.uk::80218d6f-7c44-4d8e-b95c-06dddfb71ab5" providerId="AD" clId="Web-{97C58406-24C3-7ACA-1B1E-F650C0A96B87}" dt="2023-07-05T12:56:35.883" v="1"/>
      <pc:docMkLst>
        <pc:docMk/>
      </pc:docMkLst>
      <pc:sldChg chg="delCm">
        <pc:chgData name="Linda James" userId="S::linda.james@rnib.org.uk::80218d6f-7c44-4d8e-b95c-06dddfb71ab5" providerId="AD" clId="Web-{97C58406-24C3-7ACA-1B1E-F650C0A96B87}" dt="2023-07-05T12:56:21.742" v="0"/>
        <pc:sldMkLst>
          <pc:docMk/>
          <pc:sldMk cId="941776324" sldId="283"/>
        </pc:sldMkLst>
      </pc:sldChg>
      <pc:sldChg chg="ord">
        <pc:chgData name="Linda James" userId="S::linda.james@rnib.org.uk::80218d6f-7c44-4d8e-b95c-06dddfb71ab5" providerId="AD" clId="Web-{97C58406-24C3-7ACA-1B1E-F650C0A96B87}" dt="2023-07-05T12:56:35.883" v="1"/>
        <pc:sldMkLst>
          <pc:docMk/>
          <pc:sldMk cId="1680515083" sldId="289"/>
        </pc:sldMkLst>
      </pc:sldChg>
    </pc:docChg>
  </pc:docChgLst>
  <pc:docChgLst>
    <pc:chgData name="Juliette Taylor" userId="1751eade-a80a-470c-ab73-7a77f2cf91db" providerId="ADAL" clId="{0643CA71-2770-479F-88C5-6CEC60D5C107}"/>
    <pc:docChg chg="modSld">
      <pc:chgData name="Juliette Taylor" userId="1751eade-a80a-470c-ab73-7a77f2cf91db" providerId="ADAL" clId="{0643CA71-2770-479F-88C5-6CEC60D5C107}" dt="2023-09-12T18:40:55.571" v="4" actId="14100"/>
      <pc:docMkLst>
        <pc:docMk/>
      </pc:docMkLst>
      <pc:sldChg chg="modSp mod">
        <pc:chgData name="Juliette Taylor" userId="1751eade-a80a-470c-ab73-7a77f2cf91db" providerId="ADAL" clId="{0643CA71-2770-479F-88C5-6CEC60D5C107}" dt="2023-09-12T18:40:55.571" v="4" actId="14100"/>
        <pc:sldMkLst>
          <pc:docMk/>
          <pc:sldMk cId="1492083113" sldId="257"/>
        </pc:sldMkLst>
        <pc:spChg chg="mod">
          <ac:chgData name="Juliette Taylor" userId="1751eade-a80a-470c-ab73-7a77f2cf91db" providerId="ADAL" clId="{0643CA71-2770-479F-88C5-6CEC60D5C107}" dt="2023-09-12T18:40:55.571" v="4" actId="14100"/>
          <ac:spMkLst>
            <pc:docMk/>
            <pc:sldMk cId="1492083113" sldId="257"/>
            <ac:spMk id="3" creationId="{7C2C03E8-EBA3-BDBE-0065-18A8A57F2358}"/>
          </ac:spMkLst>
        </pc:spChg>
      </pc:sldChg>
    </pc:docChg>
  </pc:docChgLst>
  <pc:docChgLst>
    <pc:chgData name="Sarah Raisanen" userId="7c2eaa7a796ec462" providerId="LiveId" clId="{D60FF41B-6C88-4233-8290-821F234A1967}"/>
    <pc:docChg chg="undo custSel modSld">
      <pc:chgData name="Sarah Raisanen" userId="7c2eaa7a796ec462" providerId="LiveId" clId="{D60FF41B-6C88-4233-8290-821F234A1967}" dt="2023-07-11T09:40:55.021" v="509" actId="20577"/>
      <pc:docMkLst>
        <pc:docMk/>
      </pc:docMkLst>
      <pc:sldChg chg="modSp mod modNotesTx">
        <pc:chgData name="Sarah Raisanen" userId="7c2eaa7a796ec462" providerId="LiveId" clId="{D60FF41B-6C88-4233-8290-821F234A1967}" dt="2023-07-11T09:23:37.839" v="46" actId="20577"/>
        <pc:sldMkLst>
          <pc:docMk/>
          <pc:sldMk cId="1492083113" sldId="257"/>
        </pc:sldMkLst>
        <pc:spChg chg="mod">
          <ac:chgData name="Sarah Raisanen" userId="7c2eaa7a796ec462" providerId="LiveId" clId="{D60FF41B-6C88-4233-8290-821F234A1967}" dt="2023-07-11T09:17:58.974" v="38" actId="20577"/>
          <ac:spMkLst>
            <pc:docMk/>
            <pc:sldMk cId="1492083113" sldId="257"/>
            <ac:spMk id="3" creationId="{7C2C03E8-EBA3-BDBE-0065-18A8A57F2358}"/>
          </ac:spMkLst>
        </pc:spChg>
      </pc:sldChg>
      <pc:sldChg chg="addSp delSp modSp mod modNotesTx">
        <pc:chgData name="Sarah Raisanen" userId="7c2eaa7a796ec462" providerId="LiveId" clId="{D60FF41B-6C88-4233-8290-821F234A1967}" dt="2023-07-11T09:40:55.021" v="509" actId="20577"/>
        <pc:sldMkLst>
          <pc:docMk/>
          <pc:sldMk cId="3201277689" sldId="262"/>
        </pc:sldMkLst>
        <pc:spChg chg="add del mod">
          <ac:chgData name="Sarah Raisanen" userId="7c2eaa7a796ec462" providerId="LiveId" clId="{D60FF41B-6C88-4233-8290-821F234A1967}" dt="2023-07-11T09:40:55.021" v="509" actId="20577"/>
          <ac:spMkLst>
            <pc:docMk/>
            <pc:sldMk cId="3201277689" sldId="262"/>
            <ac:spMk id="2" creationId="{B0CA94DD-1E18-59D0-BFA8-A758FD10EA1A}"/>
          </ac:spMkLst>
        </pc:spChg>
        <pc:picChg chg="mod">
          <ac:chgData name="Sarah Raisanen" userId="7c2eaa7a796ec462" providerId="LiveId" clId="{D60FF41B-6C88-4233-8290-821F234A1967}" dt="2023-07-11T09:33:54.035" v="431" actId="962"/>
          <ac:picMkLst>
            <pc:docMk/>
            <pc:sldMk cId="3201277689" sldId="262"/>
            <ac:picMk id="7" creationId="{992B8067-6F2F-A8C7-DC03-7AB372B4C37F}"/>
          </ac:picMkLst>
        </pc:picChg>
        <pc:picChg chg="mod">
          <ac:chgData name="Sarah Raisanen" userId="7c2eaa7a796ec462" providerId="LiveId" clId="{D60FF41B-6C88-4233-8290-821F234A1967}" dt="2023-07-11T09:39:03.764" v="505" actId="962"/>
          <ac:picMkLst>
            <pc:docMk/>
            <pc:sldMk cId="3201277689" sldId="262"/>
            <ac:picMk id="11" creationId="{1B54E502-D6C7-3B0B-08A4-1618F0676A12}"/>
          </ac:picMkLst>
        </pc:picChg>
      </pc:sldChg>
      <pc:sldChg chg="modNotesTx">
        <pc:chgData name="Sarah Raisanen" userId="7c2eaa7a796ec462" providerId="LiveId" clId="{D60FF41B-6C88-4233-8290-821F234A1967}" dt="2023-07-11T09:14:04.137" v="24" actId="20577"/>
        <pc:sldMkLst>
          <pc:docMk/>
          <pc:sldMk cId="339374880" sldId="268"/>
        </pc:sldMkLst>
      </pc:sldChg>
      <pc:sldChg chg="modSp mod modNotesTx">
        <pc:chgData name="Sarah Raisanen" userId="7c2eaa7a796ec462" providerId="LiveId" clId="{D60FF41B-6C88-4233-8290-821F234A1967}" dt="2023-07-11T09:14:24.618" v="26" actId="21"/>
        <pc:sldMkLst>
          <pc:docMk/>
          <pc:sldMk cId="941776324" sldId="283"/>
        </pc:sldMkLst>
        <pc:spChg chg="mod">
          <ac:chgData name="Sarah Raisanen" userId="7c2eaa7a796ec462" providerId="LiveId" clId="{D60FF41B-6C88-4233-8290-821F234A1967}" dt="2023-07-11T09:14:24.618" v="26" actId="21"/>
          <ac:spMkLst>
            <pc:docMk/>
            <pc:sldMk cId="941776324" sldId="283"/>
            <ac:spMk id="3" creationId="{C42C4E53-6986-902D-133A-420D45663422}"/>
          </ac:spMkLst>
        </pc:spChg>
      </pc:sldChg>
      <pc:sldChg chg="modNotesTx">
        <pc:chgData name="Sarah Raisanen" userId="7c2eaa7a796ec462" providerId="LiveId" clId="{D60FF41B-6C88-4233-8290-821F234A1967}" dt="2023-07-11T09:12:14.042" v="11" actId="20577"/>
        <pc:sldMkLst>
          <pc:docMk/>
          <pc:sldMk cId="1267364647" sldId="285"/>
        </pc:sldMkLst>
      </pc:sldChg>
      <pc:sldChg chg="modNotesTx">
        <pc:chgData name="Sarah Raisanen" userId="7c2eaa7a796ec462" providerId="LiveId" clId="{D60FF41B-6C88-4233-8290-821F234A1967}" dt="2023-07-11T09:13:29.605" v="18" actId="20577"/>
        <pc:sldMkLst>
          <pc:docMk/>
          <pc:sldMk cId="2774298720" sldId="288"/>
        </pc:sldMkLst>
      </pc:sldChg>
      <pc:sldChg chg="modNotesTx">
        <pc:chgData name="Sarah Raisanen" userId="7c2eaa7a796ec462" providerId="LiveId" clId="{D60FF41B-6C88-4233-8290-821F234A1967}" dt="2023-07-11T09:13:01.423" v="14" actId="20577"/>
        <pc:sldMkLst>
          <pc:docMk/>
          <pc:sldMk cId="1680515083" sldId="289"/>
        </pc:sldMkLst>
      </pc:sldChg>
      <pc:sldChg chg="modNotesTx">
        <pc:chgData name="Sarah Raisanen" userId="7c2eaa7a796ec462" providerId="LiveId" clId="{D60FF41B-6C88-4233-8290-821F234A1967}" dt="2023-07-11T09:10:57.277" v="1" actId="20577"/>
        <pc:sldMkLst>
          <pc:docMk/>
          <pc:sldMk cId="641544066" sldId="295"/>
        </pc:sldMkLst>
      </pc:sldChg>
      <pc:sldChg chg="modNotesTx">
        <pc:chgData name="Sarah Raisanen" userId="7c2eaa7a796ec462" providerId="LiveId" clId="{D60FF41B-6C88-4233-8290-821F234A1967}" dt="2023-07-11T09:11:29.036" v="4" actId="20577"/>
        <pc:sldMkLst>
          <pc:docMk/>
          <pc:sldMk cId="518958494" sldId="299"/>
        </pc:sldMkLst>
      </pc:sldChg>
      <pc:sldChg chg="modNotesTx">
        <pc:chgData name="Sarah Raisanen" userId="7c2eaa7a796ec462" providerId="LiveId" clId="{D60FF41B-6C88-4233-8290-821F234A1967}" dt="2023-07-11T09:12:25.665" v="12" actId="20577"/>
        <pc:sldMkLst>
          <pc:docMk/>
          <pc:sldMk cId="532583534" sldId="300"/>
        </pc:sldMkLst>
      </pc:sldChg>
      <pc:sldChg chg="modSp mod modNotesTx">
        <pc:chgData name="Sarah Raisanen" userId="7c2eaa7a796ec462" providerId="LiveId" clId="{D60FF41B-6C88-4233-8290-821F234A1967}" dt="2023-07-11T09:17:36.571" v="32" actId="20577"/>
        <pc:sldMkLst>
          <pc:docMk/>
          <pc:sldMk cId="1722872683" sldId="301"/>
        </pc:sldMkLst>
        <pc:spChg chg="mod">
          <ac:chgData name="Sarah Raisanen" userId="7c2eaa7a796ec462" providerId="LiveId" clId="{D60FF41B-6C88-4233-8290-821F234A1967}" dt="2023-07-11T09:17:36.571" v="32" actId="20577"/>
          <ac:spMkLst>
            <pc:docMk/>
            <pc:sldMk cId="1722872683" sldId="301"/>
            <ac:spMk id="3" creationId="{C42C4E53-6986-902D-133A-420D45663422}"/>
          </ac:spMkLst>
        </pc:spChg>
      </pc:sldChg>
      <pc:sldChg chg="modNotesTx">
        <pc:chgData name="Sarah Raisanen" userId="7c2eaa7a796ec462" providerId="LiveId" clId="{D60FF41B-6C88-4233-8290-821F234A1967}" dt="2023-07-11T09:26:12.104" v="65" actId="20577"/>
        <pc:sldMkLst>
          <pc:docMk/>
          <pc:sldMk cId="2092952571" sldId="303"/>
        </pc:sldMkLst>
      </pc:sldChg>
      <pc:sldChg chg="modNotesTx">
        <pc:chgData name="Sarah Raisanen" userId="7c2eaa7a796ec462" providerId="LiveId" clId="{D60FF41B-6C88-4233-8290-821F234A1967}" dt="2023-07-11T09:11:08.931" v="2" actId="20577"/>
        <pc:sldMkLst>
          <pc:docMk/>
          <pc:sldMk cId="1279708573" sldId="304"/>
        </pc:sldMkLst>
      </pc:sldChg>
      <pc:sldChg chg="modNotesTx">
        <pc:chgData name="Sarah Raisanen" userId="7c2eaa7a796ec462" providerId="LiveId" clId="{D60FF41B-6C88-4233-8290-821F234A1967}" dt="2023-07-11T09:12:00.233" v="6" actId="20577"/>
        <pc:sldMkLst>
          <pc:docMk/>
          <pc:sldMk cId="3383986235" sldId="306"/>
        </pc:sldMkLst>
      </pc:sldChg>
    </pc:docChg>
  </pc:docChgLst>
  <pc:docChgLst>
    <pc:chgData name="Sarah Raisanen" userId="S::viewconference_live.co.uk#ext#@rnib.org.uk::906b526a-c205-489d-9086-49b09dd66414" providerId="AD" clId="Web-{6BBD832A-8BB0-FE76-21CF-FB6D8161A1A8}"/>
    <pc:docChg chg="modSld">
      <pc:chgData name="Sarah Raisanen" userId="S::viewconference_live.co.uk#ext#@rnib.org.uk::906b526a-c205-489d-9086-49b09dd66414" providerId="AD" clId="Web-{6BBD832A-8BB0-FE76-21CF-FB6D8161A1A8}" dt="2023-08-22T10:45:45.524" v="7" actId="20577"/>
      <pc:docMkLst>
        <pc:docMk/>
      </pc:docMkLst>
      <pc:sldChg chg="modNotes">
        <pc:chgData name="Sarah Raisanen" userId="S::viewconference_live.co.uk#ext#@rnib.org.uk::906b526a-c205-489d-9086-49b09dd66414" providerId="AD" clId="Web-{6BBD832A-8BB0-FE76-21CF-FB6D8161A1A8}" dt="2023-08-22T10:44:30.475" v="1"/>
        <pc:sldMkLst>
          <pc:docMk/>
          <pc:sldMk cId="0" sldId="274"/>
        </pc:sldMkLst>
      </pc:sldChg>
      <pc:sldChg chg="modSp">
        <pc:chgData name="Sarah Raisanen" userId="S::viewconference_live.co.uk#ext#@rnib.org.uk::906b526a-c205-489d-9086-49b09dd66414" providerId="AD" clId="Web-{6BBD832A-8BB0-FE76-21CF-FB6D8161A1A8}" dt="2023-08-22T10:45:45.524" v="7" actId="20577"/>
        <pc:sldMkLst>
          <pc:docMk/>
          <pc:sldMk cId="941776324" sldId="283"/>
        </pc:sldMkLst>
        <pc:spChg chg="mod">
          <ac:chgData name="Sarah Raisanen" userId="S::viewconference_live.co.uk#ext#@rnib.org.uk::906b526a-c205-489d-9086-49b09dd66414" providerId="AD" clId="Web-{6BBD832A-8BB0-FE76-21CF-FB6D8161A1A8}" dt="2023-08-22T10:45:45.524" v="7" actId="20577"/>
          <ac:spMkLst>
            <pc:docMk/>
            <pc:sldMk cId="941776324" sldId="283"/>
            <ac:spMk id="3" creationId="{C42C4E53-6986-902D-133A-420D45663422}"/>
          </ac:spMkLst>
        </pc:spChg>
      </pc:sldChg>
      <pc:sldChg chg="modNotes">
        <pc:chgData name="Sarah Raisanen" userId="S::viewconference_live.co.uk#ext#@rnib.org.uk::906b526a-c205-489d-9086-49b09dd66414" providerId="AD" clId="Web-{6BBD832A-8BB0-FE76-21CF-FB6D8161A1A8}" dt="2023-08-22T10:45:00.570" v="3"/>
        <pc:sldMkLst>
          <pc:docMk/>
          <pc:sldMk cId="1279708573" sldId="304"/>
        </pc:sldMkLst>
      </pc:sldChg>
      <pc:sldChg chg="modNotes">
        <pc:chgData name="Sarah Raisanen" userId="S::viewconference_live.co.uk#ext#@rnib.org.uk::906b526a-c205-489d-9086-49b09dd66414" providerId="AD" clId="Web-{6BBD832A-8BB0-FE76-21CF-FB6D8161A1A8}" dt="2023-08-22T10:45:23.992" v="6"/>
        <pc:sldMkLst>
          <pc:docMk/>
          <pc:sldMk cId="3383986235" sldId="306"/>
        </pc:sldMkLst>
      </pc:sldChg>
      <pc:sldChg chg="modNotes">
        <pc:chgData name="Sarah Raisanen" userId="S::viewconference_live.co.uk#ext#@rnib.org.uk::906b526a-c205-489d-9086-49b09dd66414" providerId="AD" clId="Web-{6BBD832A-8BB0-FE76-21CF-FB6D8161A1A8}" dt="2023-08-22T10:45:10.695" v="5"/>
        <pc:sldMkLst>
          <pc:docMk/>
          <pc:sldMk cId="1432479219" sldId="308"/>
        </pc:sldMkLst>
      </pc:sldChg>
      <pc:sldChg chg="modNotes">
        <pc:chgData name="Sarah Raisanen" userId="S::viewconference_live.co.uk#ext#@rnib.org.uk::906b526a-c205-489d-9086-49b09dd66414" providerId="AD" clId="Web-{6BBD832A-8BB0-FE76-21CF-FB6D8161A1A8}" dt="2023-08-22T10:44:48.679" v="2"/>
        <pc:sldMkLst>
          <pc:docMk/>
          <pc:sldMk cId="3442782297" sldId="309"/>
        </pc:sldMkLst>
      </pc:sldChg>
    </pc:docChg>
  </pc:docChgLst>
  <pc:docChgLst>
    <pc:chgData name="Sarah Raisanen" userId="S::viewconference_live.co.uk#ext#@rnib.org.uk::906b526a-c205-489d-9086-49b09dd66414" providerId="AD" clId="Web-{66F3B105-62C9-B77B-EE2B-446C7A70E07F}"/>
    <pc:docChg chg="modSld">
      <pc:chgData name="Sarah Raisanen" userId="S::viewconference_live.co.uk#ext#@rnib.org.uk::906b526a-c205-489d-9086-49b09dd66414" providerId="AD" clId="Web-{66F3B105-62C9-B77B-EE2B-446C7A70E07F}" dt="2023-07-10T16:37:09.137" v="241"/>
      <pc:docMkLst>
        <pc:docMk/>
      </pc:docMkLst>
      <pc:sldChg chg="modSp modNotes">
        <pc:chgData name="Sarah Raisanen" userId="S::viewconference_live.co.uk#ext#@rnib.org.uk::906b526a-c205-489d-9086-49b09dd66414" providerId="AD" clId="Web-{66F3B105-62C9-B77B-EE2B-446C7A70E07F}" dt="2023-07-10T16:30:44.641" v="25"/>
        <pc:sldMkLst>
          <pc:docMk/>
          <pc:sldMk cId="1492083113" sldId="257"/>
        </pc:sldMkLst>
        <pc:spChg chg="mod">
          <ac:chgData name="Sarah Raisanen" userId="S::viewconference_live.co.uk#ext#@rnib.org.uk::906b526a-c205-489d-9086-49b09dd66414" providerId="AD" clId="Web-{66F3B105-62C9-B77B-EE2B-446C7A70E07F}" dt="2023-07-10T16:30:27.671" v="20" actId="20577"/>
          <ac:spMkLst>
            <pc:docMk/>
            <pc:sldMk cId="1492083113" sldId="257"/>
            <ac:spMk id="3" creationId="{7C2C03E8-EBA3-BDBE-0065-18A8A57F2358}"/>
          </ac:spMkLst>
        </pc:spChg>
      </pc:sldChg>
      <pc:sldChg chg="modNotes">
        <pc:chgData name="Sarah Raisanen" userId="S::viewconference_live.co.uk#ext#@rnib.org.uk::906b526a-c205-489d-9086-49b09dd66414" providerId="AD" clId="Web-{66F3B105-62C9-B77B-EE2B-446C7A70E07F}" dt="2023-07-10T16:29:49.311" v="12"/>
        <pc:sldMkLst>
          <pc:docMk/>
          <pc:sldMk cId="3201277689" sldId="262"/>
        </pc:sldMkLst>
      </pc:sldChg>
      <pc:sldChg chg="modSp">
        <pc:chgData name="Sarah Raisanen" userId="S::viewconference_live.co.uk#ext#@rnib.org.uk::906b526a-c205-489d-9086-49b09dd66414" providerId="AD" clId="Web-{66F3B105-62C9-B77B-EE2B-446C7A70E07F}" dt="2023-07-10T16:30:52.969" v="27" actId="20577"/>
        <pc:sldMkLst>
          <pc:docMk/>
          <pc:sldMk cId="588331539" sldId="269"/>
        </pc:sldMkLst>
        <pc:spChg chg="mod">
          <ac:chgData name="Sarah Raisanen" userId="S::viewconference_live.co.uk#ext#@rnib.org.uk::906b526a-c205-489d-9086-49b09dd66414" providerId="AD" clId="Web-{66F3B105-62C9-B77B-EE2B-446C7A70E07F}" dt="2023-07-10T16:30:52.969" v="27" actId="20577"/>
          <ac:spMkLst>
            <pc:docMk/>
            <pc:sldMk cId="588331539" sldId="269"/>
            <ac:spMk id="3" creationId="{C47FEBBB-19F8-D15E-B5EE-154031F5FCCA}"/>
          </ac:spMkLst>
        </pc:spChg>
      </pc:sldChg>
      <pc:sldChg chg="modSp modNotes">
        <pc:chgData name="Sarah Raisanen" userId="S::viewconference_live.co.uk#ext#@rnib.org.uk::906b526a-c205-489d-9086-49b09dd66414" providerId="AD" clId="Web-{66F3B105-62C9-B77B-EE2B-446C7A70E07F}" dt="2023-07-10T16:37:09.137" v="241"/>
        <pc:sldMkLst>
          <pc:docMk/>
          <pc:sldMk cId="2092952571" sldId="303"/>
        </pc:sldMkLst>
        <pc:spChg chg="mod">
          <ac:chgData name="Sarah Raisanen" userId="S::viewconference_live.co.uk#ext#@rnib.org.uk::906b526a-c205-489d-9086-49b09dd66414" providerId="AD" clId="Web-{66F3B105-62C9-B77B-EE2B-446C7A70E07F}" dt="2023-07-10T16:34:14.179" v="200" actId="20577"/>
          <ac:spMkLst>
            <pc:docMk/>
            <pc:sldMk cId="2092952571" sldId="303"/>
            <ac:spMk id="2" creationId="{9F4C66D0-3F07-EB44-11A2-A96C028CAEA1}"/>
          </ac:spMkLst>
        </pc:spChg>
        <pc:spChg chg="mod">
          <ac:chgData name="Sarah Raisanen" userId="S::viewconference_live.co.uk#ext#@rnib.org.uk::906b526a-c205-489d-9086-49b09dd66414" providerId="AD" clId="Web-{66F3B105-62C9-B77B-EE2B-446C7A70E07F}" dt="2023-07-10T16:34:05.944" v="114" actId="1076"/>
          <ac:spMkLst>
            <pc:docMk/>
            <pc:sldMk cId="2092952571" sldId="303"/>
            <ac:spMk id="3" creationId="{C42C4E53-6986-902D-133A-420D45663422}"/>
          </ac:spMkLst>
        </pc:spChg>
      </pc:sldChg>
    </pc:docChg>
  </pc:docChgLst>
  <pc:docChgLst>
    <pc:chgData name="Linda James" userId="80218d6f-7c44-4d8e-b95c-06dddfb71ab5" providerId="ADAL" clId="{1C77DB6F-7634-4E24-88A5-74E73D717E3C}"/>
    <pc:docChg chg="modSld">
      <pc:chgData name="Linda James" userId="80218d6f-7c44-4d8e-b95c-06dddfb71ab5" providerId="ADAL" clId="{1C77DB6F-7634-4E24-88A5-74E73D717E3C}" dt="2023-09-07T14:55:45.783" v="93" actId="20577"/>
      <pc:docMkLst>
        <pc:docMk/>
      </pc:docMkLst>
      <pc:sldChg chg="modNotesTx">
        <pc:chgData name="Linda James" userId="80218d6f-7c44-4d8e-b95c-06dddfb71ab5" providerId="ADAL" clId="{1C77DB6F-7634-4E24-88A5-74E73D717E3C}" dt="2023-09-07T14:51:46.668" v="47" actId="20577"/>
        <pc:sldMkLst>
          <pc:docMk/>
          <pc:sldMk cId="1492083113" sldId="257"/>
        </pc:sldMkLst>
      </pc:sldChg>
      <pc:sldChg chg="modNotesTx">
        <pc:chgData name="Linda James" userId="80218d6f-7c44-4d8e-b95c-06dddfb71ab5" providerId="ADAL" clId="{1C77DB6F-7634-4E24-88A5-74E73D717E3C}" dt="2023-09-07T11:19:14.753" v="2" actId="2711"/>
        <pc:sldMkLst>
          <pc:docMk/>
          <pc:sldMk cId="3201277689" sldId="262"/>
        </pc:sldMkLst>
      </pc:sldChg>
      <pc:sldChg chg="modNotesTx">
        <pc:chgData name="Linda James" userId="80218d6f-7c44-4d8e-b95c-06dddfb71ab5" providerId="ADAL" clId="{1C77DB6F-7634-4E24-88A5-74E73D717E3C}" dt="2023-09-07T11:19:04.972" v="1" actId="2711"/>
        <pc:sldMkLst>
          <pc:docMk/>
          <pc:sldMk cId="0" sldId="274"/>
        </pc:sldMkLst>
      </pc:sldChg>
      <pc:sldChg chg="modNotesTx">
        <pc:chgData name="Linda James" userId="80218d6f-7c44-4d8e-b95c-06dddfb71ab5" providerId="ADAL" clId="{1C77DB6F-7634-4E24-88A5-74E73D717E3C}" dt="2023-09-07T11:25:39.191" v="19" actId="2711"/>
        <pc:sldMkLst>
          <pc:docMk/>
          <pc:sldMk cId="941776324" sldId="283"/>
        </pc:sldMkLst>
      </pc:sldChg>
      <pc:sldChg chg="modNotesTx">
        <pc:chgData name="Linda James" userId="80218d6f-7c44-4d8e-b95c-06dddfb71ab5" providerId="ADAL" clId="{1C77DB6F-7634-4E24-88A5-74E73D717E3C}" dt="2023-09-07T11:24:03.787" v="14" actId="2711"/>
        <pc:sldMkLst>
          <pc:docMk/>
          <pc:sldMk cId="1267364647" sldId="285"/>
        </pc:sldMkLst>
      </pc:sldChg>
      <pc:sldChg chg="modNotesTx">
        <pc:chgData name="Linda James" userId="80218d6f-7c44-4d8e-b95c-06dddfb71ab5" providerId="ADAL" clId="{1C77DB6F-7634-4E24-88A5-74E73D717E3C}" dt="2023-09-07T11:25:08.488" v="18" actId="255"/>
        <pc:sldMkLst>
          <pc:docMk/>
          <pc:sldMk cId="2774298720" sldId="288"/>
        </pc:sldMkLst>
      </pc:sldChg>
      <pc:sldChg chg="modNotesTx">
        <pc:chgData name="Linda James" userId="80218d6f-7c44-4d8e-b95c-06dddfb71ab5" providerId="ADAL" clId="{1C77DB6F-7634-4E24-88A5-74E73D717E3C}" dt="2023-09-07T11:24:47.445" v="16" actId="2711"/>
        <pc:sldMkLst>
          <pc:docMk/>
          <pc:sldMk cId="1680515083" sldId="289"/>
        </pc:sldMkLst>
      </pc:sldChg>
      <pc:sldChg chg="modNotesTx">
        <pc:chgData name="Linda James" userId="80218d6f-7c44-4d8e-b95c-06dddfb71ab5" providerId="ADAL" clId="{1C77DB6F-7634-4E24-88A5-74E73D717E3C}" dt="2023-09-07T11:18:38.033" v="0" actId="2711"/>
        <pc:sldMkLst>
          <pc:docMk/>
          <pc:sldMk cId="3670552723" sldId="291"/>
        </pc:sldMkLst>
      </pc:sldChg>
      <pc:sldChg chg="modNotesTx">
        <pc:chgData name="Linda James" userId="80218d6f-7c44-4d8e-b95c-06dddfb71ab5" providerId="ADAL" clId="{1C77DB6F-7634-4E24-88A5-74E73D717E3C}" dt="2023-09-07T11:22:02.989" v="6" actId="2711"/>
        <pc:sldMkLst>
          <pc:docMk/>
          <pc:sldMk cId="641544066" sldId="295"/>
        </pc:sldMkLst>
      </pc:sldChg>
      <pc:sldChg chg="modNotesTx">
        <pc:chgData name="Linda James" userId="80218d6f-7c44-4d8e-b95c-06dddfb71ab5" providerId="ADAL" clId="{1C77DB6F-7634-4E24-88A5-74E73D717E3C}" dt="2023-09-07T11:23:00.397" v="11" actId="2711"/>
        <pc:sldMkLst>
          <pc:docMk/>
          <pc:sldMk cId="518958494" sldId="299"/>
        </pc:sldMkLst>
      </pc:sldChg>
      <pc:sldChg chg="modNotesTx">
        <pc:chgData name="Linda James" userId="80218d6f-7c44-4d8e-b95c-06dddfb71ab5" providerId="ADAL" clId="{1C77DB6F-7634-4E24-88A5-74E73D717E3C}" dt="2023-09-07T14:55:45.783" v="93" actId="20577"/>
        <pc:sldMkLst>
          <pc:docMk/>
          <pc:sldMk cId="532583534" sldId="300"/>
        </pc:sldMkLst>
      </pc:sldChg>
      <pc:sldChg chg="modNotesTx">
        <pc:chgData name="Linda James" userId="80218d6f-7c44-4d8e-b95c-06dddfb71ab5" providerId="ADAL" clId="{1C77DB6F-7634-4E24-88A5-74E73D717E3C}" dt="2023-09-07T11:24:27.740" v="15" actId="255"/>
        <pc:sldMkLst>
          <pc:docMk/>
          <pc:sldMk cId="1722872683" sldId="301"/>
        </pc:sldMkLst>
      </pc:sldChg>
      <pc:sldChg chg="modNotesTx">
        <pc:chgData name="Linda James" userId="80218d6f-7c44-4d8e-b95c-06dddfb71ab5" providerId="ADAL" clId="{1C77DB6F-7634-4E24-88A5-74E73D717E3C}" dt="2023-09-07T14:53:27.411" v="81" actId="20577"/>
        <pc:sldMkLst>
          <pc:docMk/>
          <pc:sldMk cId="2092952571" sldId="303"/>
        </pc:sldMkLst>
      </pc:sldChg>
      <pc:sldChg chg="modNotesTx">
        <pc:chgData name="Linda James" userId="80218d6f-7c44-4d8e-b95c-06dddfb71ab5" providerId="ADAL" clId="{1C77DB6F-7634-4E24-88A5-74E73D717E3C}" dt="2023-09-07T11:22:29.061" v="8" actId="2711"/>
        <pc:sldMkLst>
          <pc:docMk/>
          <pc:sldMk cId="1279708573" sldId="304"/>
        </pc:sldMkLst>
      </pc:sldChg>
      <pc:sldChg chg="modNotesTx">
        <pc:chgData name="Linda James" userId="80218d6f-7c44-4d8e-b95c-06dddfb71ab5" providerId="ADAL" clId="{1C77DB6F-7634-4E24-88A5-74E73D717E3C}" dt="2023-09-07T14:54:50.907" v="85" actId="20577"/>
        <pc:sldMkLst>
          <pc:docMk/>
          <pc:sldMk cId="3383986235" sldId="306"/>
        </pc:sldMkLst>
      </pc:sldChg>
      <pc:sldChg chg="modNotesTx">
        <pc:chgData name="Linda James" userId="80218d6f-7c44-4d8e-b95c-06dddfb71ab5" providerId="ADAL" clId="{1C77DB6F-7634-4E24-88A5-74E73D717E3C}" dt="2023-09-07T11:22:45.942" v="10" actId="255"/>
        <pc:sldMkLst>
          <pc:docMk/>
          <pc:sldMk cId="1432479219" sldId="308"/>
        </pc:sldMkLst>
      </pc:sldChg>
      <pc:sldChg chg="modNotesTx">
        <pc:chgData name="Linda James" userId="80218d6f-7c44-4d8e-b95c-06dddfb71ab5" providerId="ADAL" clId="{1C77DB6F-7634-4E24-88A5-74E73D717E3C}" dt="2023-09-07T11:22:15.257" v="7" actId="2711"/>
        <pc:sldMkLst>
          <pc:docMk/>
          <pc:sldMk cId="3442782297" sldId="309"/>
        </pc:sldMkLst>
      </pc:sldChg>
    </pc:docChg>
  </pc:docChgLst>
  <pc:docChgLst>
    <pc:chgData name="Sarah Raisanen" userId="S::viewconference_live.co.uk#ext#@rnib.org.uk::906b526a-c205-489d-9086-49b09dd66414" providerId="AD" clId="Web-{8E2D20E5-5385-99CC-F390-B83DCD9E383E}"/>
    <pc:docChg chg="modSld">
      <pc:chgData name="Sarah Raisanen" userId="S::viewconference_live.co.uk#ext#@rnib.org.uk::906b526a-c205-489d-9086-49b09dd66414" providerId="AD" clId="Web-{8E2D20E5-5385-99CC-F390-B83DCD9E383E}" dt="2023-08-13T15:45:53.996" v="265" actId="20577"/>
      <pc:docMkLst>
        <pc:docMk/>
      </pc:docMkLst>
      <pc:sldChg chg="modSp">
        <pc:chgData name="Sarah Raisanen" userId="S::viewconference_live.co.uk#ext#@rnib.org.uk::906b526a-c205-489d-9086-49b09dd66414" providerId="AD" clId="Web-{8E2D20E5-5385-99CC-F390-B83DCD9E383E}" dt="2023-08-13T15:36:07.995" v="38" actId="20577"/>
        <pc:sldMkLst>
          <pc:docMk/>
          <pc:sldMk cId="1492083113" sldId="257"/>
        </pc:sldMkLst>
        <pc:spChg chg="mod">
          <ac:chgData name="Sarah Raisanen" userId="S::viewconference_live.co.uk#ext#@rnib.org.uk::906b526a-c205-489d-9086-49b09dd66414" providerId="AD" clId="Web-{8E2D20E5-5385-99CC-F390-B83DCD9E383E}" dt="2023-08-13T15:36:07.995" v="38" actId="20577"/>
          <ac:spMkLst>
            <pc:docMk/>
            <pc:sldMk cId="1492083113" sldId="257"/>
            <ac:spMk id="3" creationId="{7C2C03E8-EBA3-BDBE-0065-18A8A57F2358}"/>
          </ac:spMkLst>
        </pc:spChg>
      </pc:sldChg>
      <pc:sldChg chg="addSp modSp">
        <pc:chgData name="Sarah Raisanen" userId="S::viewconference_live.co.uk#ext#@rnib.org.uk::906b526a-c205-489d-9086-49b09dd66414" providerId="AD" clId="Web-{8E2D20E5-5385-99CC-F390-B83DCD9E383E}" dt="2023-08-13T15:35:40.024" v="32"/>
        <pc:sldMkLst>
          <pc:docMk/>
          <pc:sldMk cId="3201277689" sldId="262"/>
        </pc:sldMkLst>
        <pc:spChg chg="add mod">
          <ac:chgData name="Sarah Raisanen" userId="S::viewconference_live.co.uk#ext#@rnib.org.uk::906b526a-c205-489d-9086-49b09dd66414" providerId="AD" clId="Web-{8E2D20E5-5385-99CC-F390-B83DCD9E383E}" dt="2023-08-13T15:34:44.567" v="28" actId="1076"/>
          <ac:spMkLst>
            <pc:docMk/>
            <pc:sldMk cId="3201277689" sldId="262"/>
            <ac:spMk id="2" creationId="{B77F6E4D-30DB-316B-7AB0-11484BF818D3}"/>
          </ac:spMkLst>
        </pc:spChg>
        <pc:picChg chg="mod">
          <ac:chgData name="Sarah Raisanen" userId="S::viewconference_live.co.uk#ext#@rnib.org.uk::906b526a-c205-489d-9086-49b09dd66414" providerId="AD" clId="Web-{8E2D20E5-5385-99CC-F390-B83DCD9E383E}" dt="2023-08-13T15:35:40.024" v="32"/>
          <ac:picMkLst>
            <pc:docMk/>
            <pc:sldMk cId="3201277689" sldId="262"/>
            <ac:picMk id="7" creationId="{992B8067-6F2F-A8C7-DC03-7AB372B4C37F}"/>
          </ac:picMkLst>
        </pc:picChg>
        <pc:picChg chg="mod">
          <ac:chgData name="Sarah Raisanen" userId="S::viewconference_live.co.uk#ext#@rnib.org.uk::906b526a-c205-489d-9086-49b09dd66414" providerId="AD" clId="Web-{8E2D20E5-5385-99CC-F390-B83DCD9E383E}" dt="2023-08-13T15:34:50.896" v="30" actId="1076"/>
          <ac:picMkLst>
            <pc:docMk/>
            <pc:sldMk cId="3201277689" sldId="262"/>
            <ac:picMk id="11" creationId="{1B54E502-D6C7-3B0B-08A4-1618F0676A12}"/>
          </ac:picMkLst>
        </pc:picChg>
      </pc:sldChg>
      <pc:sldChg chg="modSp">
        <pc:chgData name="Sarah Raisanen" userId="S::viewconference_live.co.uk#ext#@rnib.org.uk::906b526a-c205-489d-9086-49b09dd66414" providerId="AD" clId="Web-{8E2D20E5-5385-99CC-F390-B83DCD9E383E}" dt="2023-08-13T15:41:36.836" v="178" actId="20577"/>
        <pc:sldMkLst>
          <pc:docMk/>
          <pc:sldMk cId="339374880" sldId="268"/>
        </pc:sldMkLst>
        <pc:spChg chg="mod">
          <ac:chgData name="Sarah Raisanen" userId="S::viewconference_live.co.uk#ext#@rnib.org.uk::906b526a-c205-489d-9086-49b09dd66414" providerId="AD" clId="Web-{8E2D20E5-5385-99CC-F390-B83DCD9E383E}" dt="2023-08-13T15:41:36.836" v="178" actId="20577"/>
          <ac:spMkLst>
            <pc:docMk/>
            <pc:sldMk cId="339374880" sldId="268"/>
            <ac:spMk id="3" creationId="{C42C4E53-6986-902D-133A-420D45663422}"/>
          </ac:spMkLst>
        </pc:spChg>
      </pc:sldChg>
      <pc:sldChg chg="addSp delSp modSp modNotes">
        <pc:chgData name="Sarah Raisanen" userId="S::viewconference_live.co.uk#ext#@rnib.org.uk::906b526a-c205-489d-9086-49b09dd66414" providerId="AD" clId="Web-{8E2D20E5-5385-99CC-F390-B83DCD9E383E}" dt="2023-08-13T15:33:48.969" v="15"/>
        <pc:sldMkLst>
          <pc:docMk/>
          <pc:sldMk cId="0" sldId="274"/>
        </pc:sldMkLst>
        <pc:spChg chg="mod">
          <ac:chgData name="Sarah Raisanen" userId="S::viewconference_live.co.uk#ext#@rnib.org.uk::906b526a-c205-489d-9086-49b09dd66414" providerId="AD" clId="Web-{8E2D20E5-5385-99CC-F390-B83DCD9E383E}" dt="2023-08-13T15:33:15.264" v="9" actId="20577"/>
          <ac:spMkLst>
            <pc:docMk/>
            <pc:sldMk cId="0" sldId="274"/>
            <ac:spMk id="65" creationId="{00000000-0000-0000-0000-000000000000}"/>
          </ac:spMkLst>
        </pc:spChg>
        <pc:spChg chg="mod">
          <ac:chgData name="Sarah Raisanen" userId="S::viewconference_live.co.uk#ext#@rnib.org.uk::906b526a-c205-489d-9086-49b09dd66414" providerId="AD" clId="Web-{8E2D20E5-5385-99CC-F390-B83DCD9E383E}" dt="2023-08-13T15:33:22.733" v="11" actId="20577"/>
          <ac:spMkLst>
            <pc:docMk/>
            <pc:sldMk cId="0" sldId="274"/>
            <ac:spMk id="66" creationId="{00000000-0000-0000-0000-000000000000}"/>
          </ac:spMkLst>
        </pc:spChg>
        <pc:picChg chg="add">
          <ac:chgData name="Sarah Raisanen" userId="S::viewconference_live.co.uk#ext#@rnib.org.uk::906b526a-c205-489d-9086-49b09dd66414" providerId="AD" clId="Web-{8E2D20E5-5385-99CC-F390-B83DCD9E383E}" dt="2023-08-13T15:32:48.699" v="4"/>
          <ac:picMkLst>
            <pc:docMk/>
            <pc:sldMk cId="0" sldId="274"/>
            <ac:picMk id="3" creationId="{0A82B32C-8269-D364-58BD-11323F08C9F6}"/>
          </ac:picMkLst>
        </pc:picChg>
        <pc:picChg chg="add">
          <ac:chgData name="Sarah Raisanen" userId="S::viewconference_live.co.uk#ext#@rnib.org.uk::906b526a-c205-489d-9086-49b09dd66414" providerId="AD" clId="Web-{8E2D20E5-5385-99CC-F390-B83DCD9E383E}" dt="2023-08-13T15:32:53.934" v="5"/>
          <ac:picMkLst>
            <pc:docMk/>
            <pc:sldMk cId="0" sldId="274"/>
            <ac:picMk id="5" creationId="{2796C1FE-F1F8-397B-1361-9C1982F7EB87}"/>
          </ac:picMkLst>
        </pc:picChg>
        <pc:picChg chg="add">
          <ac:chgData name="Sarah Raisanen" userId="S::viewconference_live.co.uk#ext#@rnib.org.uk::906b526a-c205-489d-9086-49b09dd66414" providerId="AD" clId="Web-{8E2D20E5-5385-99CC-F390-B83DCD9E383E}" dt="2023-08-13T15:32:59.263" v="6"/>
          <ac:picMkLst>
            <pc:docMk/>
            <pc:sldMk cId="0" sldId="274"/>
            <ac:picMk id="7" creationId="{8018825B-DC7D-5930-35B6-811EEFDD778B}"/>
          </ac:picMkLst>
        </pc:picChg>
        <pc:picChg chg="del">
          <ac:chgData name="Sarah Raisanen" userId="S::viewconference_live.co.uk#ext#@rnib.org.uk::906b526a-c205-489d-9086-49b09dd66414" providerId="AD" clId="Web-{8E2D20E5-5385-99CC-F390-B83DCD9E383E}" dt="2023-08-13T15:32:40.308" v="1"/>
          <ac:picMkLst>
            <pc:docMk/>
            <pc:sldMk cId="0" sldId="274"/>
            <ac:picMk id="68" creationId="{00000000-0000-0000-0000-000000000000}"/>
          </ac:picMkLst>
        </pc:picChg>
        <pc:picChg chg="del">
          <ac:chgData name="Sarah Raisanen" userId="S::viewconference_live.co.uk#ext#@rnib.org.uk::906b526a-c205-489d-9086-49b09dd66414" providerId="AD" clId="Web-{8E2D20E5-5385-99CC-F390-B83DCD9E383E}" dt="2023-08-13T15:32:39.699" v="0"/>
          <ac:picMkLst>
            <pc:docMk/>
            <pc:sldMk cId="0" sldId="274"/>
            <ac:picMk id="69" creationId="{00000000-0000-0000-0000-000000000000}"/>
          </ac:picMkLst>
        </pc:picChg>
        <pc:picChg chg="del">
          <ac:chgData name="Sarah Raisanen" userId="S::viewconference_live.co.uk#ext#@rnib.org.uk::906b526a-c205-489d-9086-49b09dd66414" providerId="AD" clId="Web-{8E2D20E5-5385-99CC-F390-B83DCD9E383E}" dt="2023-08-13T15:32:41.918" v="3"/>
          <ac:picMkLst>
            <pc:docMk/>
            <pc:sldMk cId="0" sldId="274"/>
            <ac:picMk id="70" creationId="{00000000-0000-0000-0000-000000000000}"/>
          </ac:picMkLst>
        </pc:picChg>
        <pc:picChg chg="del">
          <ac:chgData name="Sarah Raisanen" userId="S::viewconference_live.co.uk#ext#@rnib.org.uk::906b526a-c205-489d-9086-49b09dd66414" providerId="AD" clId="Web-{8E2D20E5-5385-99CC-F390-B83DCD9E383E}" dt="2023-08-13T15:32:41.011" v="2"/>
          <ac:picMkLst>
            <pc:docMk/>
            <pc:sldMk cId="0" sldId="274"/>
            <ac:picMk id="71" creationId="{00000000-0000-0000-0000-000000000000}"/>
          </ac:picMkLst>
        </pc:picChg>
      </pc:sldChg>
      <pc:sldChg chg="modSp">
        <pc:chgData name="Sarah Raisanen" userId="S::viewconference_live.co.uk#ext#@rnib.org.uk::906b526a-c205-489d-9086-49b09dd66414" providerId="AD" clId="Web-{8E2D20E5-5385-99CC-F390-B83DCD9E383E}" dt="2023-08-13T15:45:30.369" v="255" actId="20577"/>
        <pc:sldMkLst>
          <pc:docMk/>
          <pc:sldMk cId="1267364647" sldId="285"/>
        </pc:sldMkLst>
        <pc:spChg chg="mod">
          <ac:chgData name="Sarah Raisanen" userId="S::viewconference_live.co.uk#ext#@rnib.org.uk::906b526a-c205-489d-9086-49b09dd66414" providerId="AD" clId="Web-{8E2D20E5-5385-99CC-F390-B83DCD9E383E}" dt="2023-08-13T15:45:30.369" v="255" actId="20577"/>
          <ac:spMkLst>
            <pc:docMk/>
            <pc:sldMk cId="1267364647" sldId="285"/>
            <ac:spMk id="3" creationId="{C42C4E53-6986-902D-133A-420D45663422}"/>
          </ac:spMkLst>
        </pc:spChg>
      </pc:sldChg>
      <pc:sldChg chg="modSp">
        <pc:chgData name="Sarah Raisanen" userId="S::viewconference_live.co.uk#ext#@rnib.org.uk::906b526a-c205-489d-9086-49b09dd66414" providerId="AD" clId="Web-{8E2D20E5-5385-99CC-F390-B83DCD9E383E}" dt="2023-08-13T15:41:21.163" v="175" actId="1076"/>
        <pc:sldMkLst>
          <pc:docMk/>
          <pc:sldMk cId="2774298720" sldId="288"/>
        </pc:sldMkLst>
        <pc:spChg chg="mod">
          <ac:chgData name="Sarah Raisanen" userId="S::viewconference_live.co.uk#ext#@rnib.org.uk::906b526a-c205-489d-9086-49b09dd66414" providerId="AD" clId="Web-{8E2D20E5-5385-99CC-F390-B83DCD9E383E}" dt="2023-08-13T15:41:21.163" v="175" actId="1076"/>
          <ac:spMkLst>
            <pc:docMk/>
            <pc:sldMk cId="2774298720" sldId="288"/>
            <ac:spMk id="3" creationId="{763925C0-90CD-A5E7-6D59-110860F4F8F1}"/>
          </ac:spMkLst>
        </pc:spChg>
      </pc:sldChg>
      <pc:sldChg chg="modSp">
        <pc:chgData name="Sarah Raisanen" userId="S::viewconference_live.co.uk#ext#@rnib.org.uk::906b526a-c205-489d-9086-49b09dd66414" providerId="AD" clId="Web-{8E2D20E5-5385-99CC-F390-B83DCD9E383E}" dt="2023-08-13T15:45:53.996" v="265" actId="20577"/>
        <pc:sldMkLst>
          <pc:docMk/>
          <pc:sldMk cId="1680515083" sldId="289"/>
        </pc:sldMkLst>
        <pc:spChg chg="mod">
          <ac:chgData name="Sarah Raisanen" userId="S::viewconference_live.co.uk#ext#@rnib.org.uk::906b526a-c205-489d-9086-49b09dd66414" providerId="AD" clId="Web-{8E2D20E5-5385-99CC-F390-B83DCD9E383E}" dt="2023-08-13T15:45:53.996" v="265" actId="20577"/>
          <ac:spMkLst>
            <pc:docMk/>
            <pc:sldMk cId="1680515083" sldId="289"/>
            <ac:spMk id="3" creationId="{8F14A6D8-2FBF-BD77-361E-EAF48DF7A2EC}"/>
          </ac:spMkLst>
        </pc:spChg>
      </pc:sldChg>
      <pc:sldChg chg="modSp modNotes">
        <pc:chgData name="Sarah Raisanen" userId="S::viewconference_live.co.uk#ext#@rnib.org.uk::906b526a-c205-489d-9086-49b09dd66414" providerId="AD" clId="Web-{8E2D20E5-5385-99CC-F390-B83DCD9E383E}" dt="2023-08-13T15:44:24.442" v="206"/>
        <pc:sldMkLst>
          <pc:docMk/>
          <pc:sldMk cId="641544066" sldId="295"/>
        </pc:sldMkLst>
        <pc:graphicFrameChg chg="mod modGraphic">
          <ac:chgData name="Sarah Raisanen" userId="S::viewconference_live.co.uk#ext#@rnib.org.uk::906b526a-c205-489d-9086-49b09dd66414" providerId="AD" clId="Web-{8E2D20E5-5385-99CC-F390-B83DCD9E383E}" dt="2023-08-13T15:44:24.442" v="206"/>
          <ac:graphicFrameMkLst>
            <pc:docMk/>
            <pc:sldMk cId="641544066" sldId="295"/>
            <ac:graphicFrameMk id="7" creationId="{80884FBB-16A1-1C79-F909-B229AC39458E}"/>
          </ac:graphicFrameMkLst>
        </pc:graphicFrameChg>
      </pc:sldChg>
      <pc:sldChg chg="modSp">
        <pc:chgData name="Sarah Raisanen" userId="S::viewconference_live.co.uk#ext#@rnib.org.uk::906b526a-c205-489d-9086-49b09dd66414" providerId="AD" clId="Web-{8E2D20E5-5385-99CC-F390-B83DCD9E383E}" dt="2023-08-13T15:41:05.204" v="174" actId="20577"/>
        <pc:sldMkLst>
          <pc:docMk/>
          <pc:sldMk cId="518958494" sldId="299"/>
        </pc:sldMkLst>
        <pc:spChg chg="mod">
          <ac:chgData name="Sarah Raisanen" userId="S::viewconference_live.co.uk#ext#@rnib.org.uk::906b526a-c205-489d-9086-49b09dd66414" providerId="AD" clId="Web-{8E2D20E5-5385-99CC-F390-B83DCD9E383E}" dt="2023-08-13T15:41:05.204" v="174"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8E2D20E5-5385-99CC-F390-B83DCD9E383E}" dt="2023-08-13T15:45:45.917" v="262" actId="20577"/>
        <pc:sldMkLst>
          <pc:docMk/>
          <pc:sldMk cId="532583534" sldId="300"/>
        </pc:sldMkLst>
        <pc:spChg chg="mod">
          <ac:chgData name="Sarah Raisanen" userId="S::viewconference_live.co.uk#ext#@rnib.org.uk::906b526a-c205-489d-9086-49b09dd66414" providerId="AD" clId="Web-{8E2D20E5-5385-99CC-F390-B83DCD9E383E}" dt="2023-08-13T15:45:45.917" v="262" actId="20577"/>
          <ac:spMkLst>
            <pc:docMk/>
            <pc:sldMk cId="532583534" sldId="300"/>
            <ac:spMk id="3" creationId="{C42C4E53-6986-902D-133A-420D45663422}"/>
          </ac:spMkLst>
        </pc:spChg>
      </pc:sldChg>
      <pc:sldChg chg="modSp">
        <pc:chgData name="Sarah Raisanen" userId="S::viewconference_live.co.uk#ext#@rnib.org.uk::906b526a-c205-489d-9086-49b09dd66414" providerId="AD" clId="Web-{8E2D20E5-5385-99CC-F390-B83DCD9E383E}" dt="2023-08-13T15:36:37.497" v="42" actId="20577"/>
        <pc:sldMkLst>
          <pc:docMk/>
          <pc:sldMk cId="2092952571" sldId="303"/>
        </pc:sldMkLst>
        <pc:spChg chg="mod">
          <ac:chgData name="Sarah Raisanen" userId="S::viewconference_live.co.uk#ext#@rnib.org.uk::906b526a-c205-489d-9086-49b09dd66414" providerId="AD" clId="Web-{8E2D20E5-5385-99CC-F390-B83DCD9E383E}" dt="2023-08-13T15:36:37.497" v="42" actId="20577"/>
          <ac:spMkLst>
            <pc:docMk/>
            <pc:sldMk cId="2092952571" sldId="303"/>
            <ac:spMk id="2" creationId="{9F4C66D0-3F07-EB44-11A2-A96C028CAEA1}"/>
          </ac:spMkLst>
        </pc:spChg>
        <pc:spChg chg="mod">
          <ac:chgData name="Sarah Raisanen" userId="S::viewconference_live.co.uk#ext#@rnib.org.uk::906b526a-c205-489d-9086-49b09dd66414" providerId="AD" clId="Web-{8E2D20E5-5385-99CC-F390-B83DCD9E383E}" dt="2023-08-13T15:36:31.387" v="39" actId="1076"/>
          <ac:spMkLst>
            <pc:docMk/>
            <pc:sldMk cId="2092952571" sldId="303"/>
            <ac:spMk id="3" creationId="{C42C4E53-6986-902D-133A-420D45663422}"/>
          </ac:spMkLst>
        </pc:spChg>
      </pc:sldChg>
      <pc:sldChg chg="modSp">
        <pc:chgData name="Sarah Raisanen" userId="S::viewconference_live.co.uk#ext#@rnib.org.uk::906b526a-c205-489d-9086-49b09dd66414" providerId="AD" clId="Web-{8E2D20E5-5385-99CC-F390-B83DCD9E383E}" dt="2023-08-13T15:44:49.006" v="240"/>
        <pc:sldMkLst>
          <pc:docMk/>
          <pc:sldMk cId="1279708573" sldId="304"/>
        </pc:sldMkLst>
        <pc:spChg chg="mod">
          <ac:chgData name="Sarah Raisanen" userId="S::viewconference_live.co.uk#ext#@rnib.org.uk::906b526a-c205-489d-9086-49b09dd66414" providerId="AD" clId="Web-{8E2D20E5-5385-99CC-F390-B83DCD9E383E}" dt="2023-08-13T15:40:53.812" v="171" actId="20577"/>
          <ac:spMkLst>
            <pc:docMk/>
            <pc:sldMk cId="1279708573" sldId="304"/>
            <ac:spMk id="2" creationId="{C5C8B44E-DAC3-7C86-90C6-6550805FB84E}"/>
          </ac:spMkLst>
        </pc:spChg>
        <pc:graphicFrameChg chg="mod modGraphic">
          <ac:chgData name="Sarah Raisanen" userId="S::viewconference_live.co.uk#ext#@rnib.org.uk::906b526a-c205-489d-9086-49b09dd66414" providerId="AD" clId="Web-{8E2D20E5-5385-99CC-F390-B83DCD9E383E}" dt="2023-08-13T15:44:49.006" v="240"/>
          <ac:graphicFrameMkLst>
            <pc:docMk/>
            <pc:sldMk cId="1279708573" sldId="304"/>
            <ac:graphicFrameMk id="7" creationId="{80884FBB-16A1-1C79-F909-B229AC39458E}"/>
          </ac:graphicFrameMkLst>
        </pc:graphicFrameChg>
      </pc:sldChg>
      <pc:sldChg chg="modSp">
        <pc:chgData name="Sarah Raisanen" userId="S::viewconference_live.co.uk#ext#@rnib.org.uk::906b526a-c205-489d-9086-49b09dd66414" providerId="AD" clId="Web-{8E2D20E5-5385-99CC-F390-B83DCD9E383E}" dt="2023-08-13T15:43:53.299" v="204" actId="20577"/>
        <pc:sldMkLst>
          <pc:docMk/>
          <pc:sldMk cId="2176296161" sldId="305"/>
        </pc:sldMkLst>
        <pc:spChg chg="mod">
          <ac:chgData name="Sarah Raisanen" userId="S::viewconference_live.co.uk#ext#@rnib.org.uk::906b526a-c205-489d-9086-49b09dd66414" providerId="AD" clId="Web-{8E2D20E5-5385-99CC-F390-B83DCD9E383E}" dt="2023-08-13T15:43:53.299" v="204" actId="20577"/>
          <ac:spMkLst>
            <pc:docMk/>
            <pc:sldMk cId="2176296161" sldId="305"/>
            <ac:spMk id="3" creationId="{A9340DEE-561B-1235-5D2A-571816EF73BA}"/>
          </ac:spMkLst>
        </pc:spChg>
      </pc:sldChg>
      <pc:sldChg chg="modSp">
        <pc:chgData name="Sarah Raisanen" userId="S::viewconference_live.co.uk#ext#@rnib.org.uk::906b526a-c205-489d-9086-49b09dd66414" providerId="AD" clId="Web-{8E2D20E5-5385-99CC-F390-B83DCD9E383E}" dt="2023-08-13T15:45:20.321" v="246" actId="20577"/>
        <pc:sldMkLst>
          <pc:docMk/>
          <pc:sldMk cId="3383986235" sldId="306"/>
        </pc:sldMkLst>
        <pc:spChg chg="mod">
          <ac:chgData name="Sarah Raisanen" userId="S::viewconference_live.co.uk#ext#@rnib.org.uk::906b526a-c205-489d-9086-49b09dd66414" providerId="AD" clId="Web-{8E2D20E5-5385-99CC-F390-B83DCD9E383E}" dt="2023-08-13T15:45:20.321" v="246" actId="20577"/>
          <ac:spMkLst>
            <pc:docMk/>
            <pc:sldMk cId="3383986235" sldId="306"/>
            <ac:spMk id="3" creationId="{1EFCFDD4-464F-426F-B17B-2B6E6F935A9C}"/>
          </ac:spMkLst>
        </pc:spChg>
      </pc:sldChg>
      <pc:sldChg chg="modSp">
        <pc:chgData name="Sarah Raisanen" userId="S::viewconference_live.co.uk#ext#@rnib.org.uk::906b526a-c205-489d-9086-49b09dd66414" providerId="AD" clId="Web-{8E2D20E5-5385-99CC-F390-B83DCD9E383E}" dt="2023-08-13T15:43:40.892" v="202" actId="20577"/>
        <pc:sldMkLst>
          <pc:docMk/>
          <pc:sldMk cId="2119056129" sldId="307"/>
        </pc:sldMkLst>
        <pc:spChg chg="mod">
          <ac:chgData name="Sarah Raisanen" userId="S::viewconference_live.co.uk#ext#@rnib.org.uk::906b526a-c205-489d-9086-49b09dd66414" providerId="AD" clId="Web-{8E2D20E5-5385-99CC-F390-B83DCD9E383E}" dt="2023-08-13T15:43:40.892" v="202" actId="20577"/>
          <ac:spMkLst>
            <pc:docMk/>
            <pc:sldMk cId="2119056129" sldId="307"/>
            <ac:spMk id="3" creationId="{A9340DEE-561B-1235-5D2A-571816EF73BA}"/>
          </ac:spMkLst>
        </pc:spChg>
      </pc:sldChg>
      <pc:sldChg chg="modSp">
        <pc:chgData name="Sarah Raisanen" userId="S::viewconference_live.co.uk#ext#@rnib.org.uk::906b526a-c205-489d-9086-49b09dd66414" providerId="AD" clId="Web-{8E2D20E5-5385-99CC-F390-B83DCD9E383E}" dt="2023-08-13T15:40:58.438" v="173" actId="20577"/>
        <pc:sldMkLst>
          <pc:docMk/>
          <pc:sldMk cId="1432479219" sldId="308"/>
        </pc:sldMkLst>
        <pc:spChg chg="mod">
          <ac:chgData name="Sarah Raisanen" userId="S::viewconference_live.co.uk#ext#@rnib.org.uk::906b526a-c205-489d-9086-49b09dd66414" providerId="AD" clId="Web-{8E2D20E5-5385-99CC-F390-B83DCD9E383E}" dt="2023-08-13T15:40:58.438" v="173" actId="20577"/>
          <ac:spMkLst>
            <pc:docMk/>
            <pc:sldMk cId="1432479219" sldId="308"/>
            <ac:spMk id="2" creationId="{C5C8B44E-DAC3-7C86-90C6-6550805FB84E}"/>
          </ac:spMkLst>
        </pc:spChg>
      </pc:sldChg>
      <pc:sldChg chg="modSp">
        <pc:chgData name="Sarah Raisanen" userId="S::viewconference_live.co.uk#ext#@rnib.org.uk::906b526a-c205-489d-9086-49b09dd66414" providerId="AD" clId="Web-{8E2D20E5-5385-99CC-F390-B83DCD9E383E}" dt="2023-08-13T15:44:29.411" v="210"/>
        <pc:sldMkLst>
          <pc:docMk/>
          <pc:sldMk cId="3442782297" sldId="309"/>
        </pc:sldMkLst>
        <pc:spChg chg="mod">
          <ac:chgData name="Sarah Raisanen" userId="S::viewconference_live.co.uk#ext#@rnib.org.uk::906b526a-c205-489d-9086-49b09dd66414" providerId="AD" clId="Web-{8E2D20E5-5385-99CC-F390-B83DCD9E383E}" dt="2023-08-13T15:40:42.468" v="170" actId="20577"/>
          <ac:spMkLst>
            <pc:docMk/>
            <pc:sldMk cId="3442782297" sldId="309"/>
            <ac:spMk id="2" creationId="{C5C8B44E-DAC3-7C86-90C6-6550805FB84E}"/>
          </ac:spMkLst>
        </pc:spChg>
        <pc:graphicFrameChg chg="mod modGraphic">
          <ac:chgData name="Sarah Raisanen" userId="S::viewconference_live.co.uk#ext#@rnib.org.uk::906b526a-c205-489d-9086-49b09dd66414" providerId="AD" clId="Web-{8E2D20E5-5385-99CC-F390-B83DCD9E383E}" dt="2023-08-13T15:44:29.411" v="210"/>
          <ac:graphicFrameMkLst>
            <pc:docMk/>
            <pc:sldMk cId="3442782297" sldId="309"/>
            <ac:graphicFrameMk id="7" creationId="{80884FBB-16A1-1C79-F909-B229AC39458E}"/>
          </ac:graphicFrameMkLst>
        </pc:graphicFrameChg>
      </pc:sldChg>
    </pc:docChg>
  </pc:docChgLst>
  <pc:docChgLst>
    <pc:chgData name="Sarah Raisanen" userId="S::viewconference_live.co.uk#ext#@rnib.org.uk::906b526a-c205-489d-9086-49b09dd66414" providerId="AD" clId="Web-{DD948C1E-69F1-D2ED-0800-7FB3D07BFB7E}"/>
    <pc:docChg chg="modSld">
      <pc:chgData name="Sarah Raisanen" userId="S::viewconference_live.co.uk#ext#@rnib.org.uk::906b526a-c205-489d-9086-49b09dd66414" providerId="AD" clId="Web-{DD948C1E-69F1-D2ED-0800-7FB3D07BFB7E}" dt="2023-07-13T10:54:39.475" v="23" actId="20577"/>
      <pc:docMkLst>
        <pc:docMk/>
      </pc:docMkLst>
      <pc:sldChg chg="modSp">
        <pc:chgData name="Sarah Raisanen" userId="S::viewconference_live.co.uk#ext#@rnib.org.uk::906b526a-c205-489d-9086-49b09dd66414" providerId="AD" clId="Web-{DD948C1E-69F1-D2ED-0800-7FB3D07BFB7E}" dt="2023-07-13T10:53:34.864" v="2" actId="20577"/>
        <pc:sldMkLst>
          <pc:docMk/>
          <pc:sldMk cId="1492083113" sldId="257"/>
        </pc:sldMkLst>
        <pc:spChg chg="mod">
          <ac:chgData name="Sarah Raisanen" userId="S::viewconference_live.co.uk#ext#@rnib.org.uk::906b526a-c205-489d-9086-49b09dd66414" providerId="AD" clId="Web-{DD948C1E-69F1-D2ED-0800-7FB3D07BFB7E}" dt="2023-07-13T10:53:34.864" v="2" actId="20577"/>
          <ac:spMkLst>
            <pc:docMk/>
            <pc:sldMk cId="1492083113" sldId="257"/>
            <ac:spMk id="2" creationId="{30BB00C3-789B-B656-4AAE-6B43BBD15539}"/>
          </ac:spMkLst>
        </pc:spChg>
      </pc:sldChg>
      <pc:sldChg chg="modSp">
        <pc:chgData name="Sarah Raisanen" userId="S::viewconference_live.co.uk#ext#@rnib.org.uk::906b526a-c205-489d-9086-49b09dd66414" providerId="AD" clId="Web-{DD948C1E-69F1-D2ED-0800-7FB3D07BFB7E}" dt="2023-07-13T10:53:38.629" v="3" actId="20577"/>
        <pc:sldMkLst>
          <pc:docMk/>
          <pc:sldMk cId="588331539" sldId="269"/>
        </pc:sldMkLst>
        <pc:spChg chg="mod">
          <ac:chgData name="Sarah Raisanen" userId="S::viewconference_live.co.uk#ext#@rnib.org.uk::906b526a-c205-489d-9086-49b09dd66414" providerId="AD" clId="Web-{DD948C1E-69F1-D2ED-0800-7FB3D07BFB7E}" dt="2023-07-13T10:53:38.629" v="3" actId="20577"/>
          <ac:spMkLst>
            <pc:docMk/>
            <pc:sldMk cId="588331539" sldId="269"/>
            <ac:spMk id="2" creationId="{706949B1-3D6F-442B-7AB8-BE33C086F637}"/>
          </ac:spMkLst>
        </pc:spChg>
      </pc:sldChg>
      <pc:sldChg chg="modSp">
        <pc:chgData name="Sarah Raisanen" userId="S::viewconference_live.co.uk#ext#@rnib.org.uk::906b526a-c205-489d-9086-49b09dd66414" providerId="AD" clId="Web-{DD948C1E-69F1-D2ED-0800-7FB3D07BFB7E}" dt="2023-07-13T10:54:29.271" v="16" actId="20577"/>
        <pc:sldMkLst>
          <pc:docMk/>
          <pc:sldMk cId="1267364647" sldId="285"/>
        </pc:sldMkLst>
        <pc:spChg chg="mod">
          <ac:chgData name="Sarah Raisanen" userId="S::viewconference_live.co.uk#ext#@rnib.org.uk::906b526a-c205-489d-9086-49b09dd66414" providerId="AD" clId="Web-{DD948C1E-69F1-D2ED-0800-7FB3D07BFB7E}" dt="2023-07-13T10:54:29.271" v="16" actId="20577"/>
          <ac:spMkLst>
            <pc:docMk/>
            <pc:sldMk cId="1267364647" sldId="285"/>
            <ac:spMk id="2" creationId="{9F4C66D0-3F07-EB44-11A2-A96C028CAEA1}"/>
          </ac:spMkLst>
        </pc:spChg>
      </pc:sldChg>
      <pc:sldChg chg="modSp">
        <pc:chgData name="Sarah Raisanen" userId="S::viewconference_live.co.uk#ext#@rnib.org.uk::906b526a-c205-489d-9086-49b09dd66414" providerId="AD" clId="Web-{DD948C1E-69F1-D2ED-0800-7FB3D07BFB7E}" dt="2023-07-13T10:53:52.333" v="5" actId="20577"/>
        <pc:sldMkLst>
          <pc:docMk/>
          <pc:sldMk cId="641544066" sldId="295"/>
        </pc:sldMkLst>
        <pc:spChg chg="mod">
          <ac:chgData name="Sarah Raisanen" userId="S::viewconference_live.co.uk#ext#@rnib.org.uk::906b526a-c205-489d-9086-49b09dd66414" providerId="AD" clId="Web-{DD948C1E-69F1-D2ED-0800-7FB3D07BFB7E}" dt="2023-07-13T10:53:52.333" v="5" actId="20577"/>
          <ac:spMkLst>
            <pc:docMk/>
            <pc:sldMk cId="641544066" sldId="295"/>
            <ac:spMk id="2" creationId="{C5C8B44E-DAC3-7C86-90C6-6550805FB84E}"/>
          </ac:spMkLst>
        </pc:spChg>
      </pc:sldChg>
      <pc:sldChg chg="modSp">
        <pc:chgData name="Sarah Raisanen" userId="S::viewconference_live.co.uk#ext#@rnib.org.uk::906b526a-c205-489d-9086-49b09dd66414" providerId="AD" clId="Web-{DD948C1E-69F1-D2ED-0800-7FB3D07BFB7E}" dt="2023-07-13T10:54:02.958" v="8" actId="20577"/>
        <pc:sldMkLst>
          <pc:docMk/>
          <pc:sldMk cId="518958494" sldId="299"/>
        </pc:sldMkLst>
        <pc:spChg chg="mod">
          <ac:chgData name="Sarah Raisanen" userId="S::viewconference_live.co.uk#ext#@rnib.org.uk::906b526a-c205-489d-9086-49b09dd66414" providerId="AD" clId="Web-{DD948C1E-69F1-D2ED-0800-7FB3D07BFB7E}" dt="2023-07-13T10:54:02.958" v="8"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DD948C1E-69F1-D2ED-0800-7FB3D07BFB7E}" dt="2023-07-13T10:54:34.084" v="19" actId="20577"/>
        <pc:sldMkLst>
          <pc:docMk/>
          <pc:sldMk cId="532583534" sldId="300"/>
        </pc:sldMkLst>
        <pc:spChg chg="mod">
          <ac:chgData name="Sarah Raisanen" userId="S::viewconference_live.co.uk#ext#@rnib.org.uk::906b526a-c205-489d-9086-49b09dd66414" providerId="AD" clId="Web-{DD948C1E-69F1-D2ED-0800-7FB3D07BFB7E}" dt="2023-07-13T10:54:34.084" v="19" actId="20577"/>
          <ac:spMkLst>
            <pc:docMk/>
            <pc:sldMk cId="532583534" sldId="300"/>
            <ac:spMk id="2" creationId="{9F4C66D0-3F07-EB44-11A2-A96C028CAEA1}"/>
          </ac:spMkLst>
        </pc:spChg>
      </pc:sldChg>
      <pc:sldChg chg="modSp">
        <pc:chgData name="Sarah Raisanen" userId="S::viewconference_live.co.uk#ext#@rnib.org.uk::906b526a-c205-489d-9086-49b09dd66414" providerId="AD" clId="Web-{DD948C1E-69F1-D2ED-0800-7FB3D07BFB7E}" dt="2023-07-13T10:54:39.475" v="23" actId="20577"/>
        <pc:sldMkLst>
          <pc:docMk/>
          <pc:sldMk cId="1722872683" sldId="301"/>
        </pc:sldMkLst>
        <pc:spChg chg="mod">
          <ac:chgData name="Sarah Raisanen" userId="S::viewconference_live.co.uk#ext#@rnib.org.uk::906b526a-c205-489d-9086-49b09dd66414" providerId="AD" clId="Web-{DD948C1E-69F1-D2ED-0800-7FB3D07BFB7E}" dt="2023-07-13T10:54:39.475" v="23" actId="20577"/>
          <ac:spMkLst>
            <pc:docMk/>
            <pc:sldMk cId="1722872683" sldId="301"/>
            <ac:spMk id="2" creationId="{9F4C66D0-3F07-EB44-11A2-A96C028CAEA1}"/>
          </ac:spMkLst>
        </pc:spChg>
      </pc:sldChg>
      <pc:sldChg chg="modSp">
        <pc:chgData name="Sarah Raisanen" userId="S::viewconference_live.co.uk#ext#@rnib.org.uk::906b526a-c205-489d-9086-49b09dd66414" providerId="AD" clId="Web-{DD948C1E-69F1-D2ED-0800-7FB3D07BFB7E}" dt="2023-07-13T10:54:00.036" v="7" actId="20577"/>
        <pc:sldMkLst>
          <pc:docMk/>
          <pc:sldMk cId="1279708573" sldId="304"/>
        </pc:sldMkLst>
        <pc:spChg chg="mod">
          <ac:chgData name="Sarah Raisanen" userId="S::viewconference_live.co.uk#ext#@rnib.org.uk::906b526a-c205-489d-9086-49b09dd66414" providerId="AD" clId="Web-{DD948C1E-69F1-D2ED-0800-7FB3D07BFB7E}" dt="2023-07-13T10:54:00.036" v="7" actId="20577"/>
          <ac:spMkLst>
            <pc:docMk/>
            <pc:sldMk cId="1279708573" sldId="304"/>
            <ac:spMk id="2" creationId="{C5C8B44E-DAC3-7C86-90C6-6550805FB84E}"/>
          </ac:spMkLst>
        </pc:spChg>
      </pc:sldChg>
      <pc:sldChg chg="modSp">
        <pc:chgData name="Sarah Raisanen" userId="S::viewconference_live.co.uk#ext#@rnib.org.uk::906b526a-c205-489d-9086-49b09dd66414" providerId="AD" clId="Web-{DD948C1E-69F1-D2ED-0800-7FB3D07BFB7E}" dt="2023-07-13T10:54:10.865" v="9" actId="20577"/>
        <pc:sldMkLst>
          <pc:docMk/>
          <pc:sldMk cId="2176296161" sldId="305"/>
        </pc:sldMkLst>
        <pc:spChg chg="mod">
          <ac:chgData name="Sarah Raisanen" userId="S::viewconference_live.co.uk#ext#@rnib.org.uk::906b526a-c205-489d-9086-49b09dd66414" providerId="AD" clId="Web-{DD948C1E-69F1-D2ED-0800-7FB3D07BFB7E}" dt="2023-07-13T10:54:10.865" v="9" actId="20577"/>
          <ac:spMkLst>
            <pc:docMk/>
            <pc:sldMk cId="2176296161" sldId="305"/>
            <ac:spMk id="2" creationId="{C94089F2-A345-E9B1-9222-B22473EA399A}"/>
          </ac:spMkLst>
        </pc:spChg>
      </pc:sldChg>
      <pc:sldChg chg="modSp">
        <pc:chgData name="Sarah Raisanen" userId="S::viewconference_live.co.uk#ext#@rnib.org.uk::906b526a-c205-489d-9086-49b09dd66414" providerId="AD" clId="Web-{DD948C1E-69F1-D2ED-0800-7FB3D07BFB7E}" dt="2023-07-13T10:54:20.521" v="12" actId="20577"/>
        <pc:sldMkLst>
          <pc:docMk/>
          <pc:sldMk cId="3383986235" sldId="306"/>
        </pc:sldMkLst>
        <pc:spChg chg="mod">
          <ac:chgData name="Sarah Raisanen" userId="S::viewconference_live.co.uk#ext#@rnib.org.uk::906b526a-c205-489d-9086-49b09dd66414" providerId="AD" clId="Web-{DD948C1E-69F1-D2ED-0800-7FB3D07BFB7E}" dt="2023-07-13T10:54:20.521" v="12" actId="20577"/>
          <ac:spMkLst>
            <pc:docMk/>
            <pc:sldMk cId="3383986235" sldId="306"/>
            <ac:spMk id="2" creationId="{B37C67CC-767A-3ED4-EBFA-434E8902BB28}"/>
          </ac:spMkLst>
        </pc:spChg>
      </pc:sldChg>
      <pc:sldChg chg="modSp">
        <pc:chgData name="Sarah Raisanen" userId="S::viewconference_live.co.uk#ext#@rnib.org.uk::906b526a-c205-489d-9086-49b09dd66414" providerId="AD" clId="Web-{DD948C1E-69F1-D2ED-0800-7FB3D07BFB7E}" dt="2023-07-13T10:54:15.193" v="10" actId="20577"/>
        <pc:sldMkLst>
          <pc:docMk/>
          <pc:sldMk cId="2119056129" sldId="307"/>
        </pc:sldMkLst>
        <pc:spChg chg="mod">
          <ac:chgData name="Sarah Raisanen" userId="S::viewconference_live.co.uk#ext#@rnib.org.uk::906b526a-c205-489d-9086-49b09dd66414" providerId="AD" clId="Web-{DD948C1E-69F1-D2ED-0800-7FB3D07BFB7E}" dt="2023-07-13T10:54:15.193" v="10" actId="20577"/>
          <ac:spMkLst>
            <pc:docMk/>
            <pc:sldMk cId="2119056129" sldId="307"/>
            <ac:spMk id="2" creationId="{C94089F2-A345-E9B1-9222-B22473EA399A}"/>
          </ac:spMkLst>
        </pc:spChg>
      </pc:sldChg>
    </pc:docChg>
  </pc:docChgLst>
  <pc:docChgLst>
    <pc:chgData name="Sarah Raisanen" userId="S::viewconference_live.co.uk#ext#@rnib.org.uk::906b526a-c205-489d-9086-49b09dd66414" providerId="AD" clId="Web-{9B8BBD93-61B5-1D79-E597-0A1121EAD4B6}"/>
    <pc:docChg chg="modSld">
      <pc:chgData name="Sarah Raisanen" userId="S::viewconference_live.co.uk#ext#@rnib.org.uk::906b526a-c205-489d-9086-49b09dd66414" providerId="AD" clId="Web-{9B8BBD93-61B5-1D79-E597-0A1121EAD4B6}" dt="2023-08-12T13:37:42.563" v="2" actId="1076"/>
      <pc:docMkLst>
        <pc:docMk/>
      </pc:docMkLst>
      <pc:sldChg chg="modSp">
        <pc:chgData name="Sarah Raisanen" userId="S::viewconference_live.co.uk#ext#@rnib.org.uk::906b526a-c205-489d-9086-49b09dd66414" providerId="AD" clId="Web-{9B8BBD93-61B5-1D79-E597-0A1121EAD4B6}" dt="2023-08-12T13:37:42.563" v="2" actId="1076"/>
        <pc:sldMkLst>
          <pc:docMk/>
          <pc:sldMk cId="3670552723" sldId="291"/>
        </pc:sldMkLst>
        <pc:spChg chg="mod">
          <ac:chgData name="Sarah Raisanen" userId="S::viewconference_live.co.uk#ext#@rnib.org.uk::906b526a-c205-489d-9086-49b09dd66414" providerId="AD" clId="Web-{9B8BBD93-61B5-1D79-E597-0A1121EAD4B6}" dt="2023-08-12T13:37:42.563" v="2" actId="1076"/>
          <ac:spMkLst>
            <pc:docMk/>
            <pc:sldMk cId="3670552723" sldId="291"/>
            <ac:spMk id="2" creationId="{3ACE6AE2-234D-CABF-247B-D6358D85D117}"/>
          </ac:spMkLst>
        </pc:spChg>
      </pc:sldChg>
    </pc:docChg>
  </pc:docChgLst>
  <pc:docChgLst>
    <pc:chgData name="Sarah Raisanen" userId="S::viewconference_live.co.uk#ext#@rnib.org.uk::906b526a-c205-489d-9086-49b09dd66414" providerId="AD" clId="Web-{406D5BE1-E6E8-ADEA-66A5-81664AAF1217}"/>
    <pc:docChg chg="modSld">
      <pc:chgData name="Sarah Raisanen" userId="S::viewconference_live.co.uk#ext#@rnib.org.uk::906b526a-c205-489d-9086-49b09dd66414" providerId="AD" clId="Web-{406D5BE1-E6E8-ADEA-66A5-81664AAF1217}" dt="2023-08-13T17:08:55.957" v="18" actId="20577"/>
      <pc:docMkLst>
        <pc:docMk/>
      </pc:docMkLst>
      <pc:sldChg chg="modSp">
        <pc:chgData name="Sarah Raisanen" userId="S::viewconference_live.co.uk#ext#@rnib.org.uk::906b526a-c205-489d-9086-49b09dd66414" providerId="AD" clId="Web-{406D5BE1-E6E8-ADEA-66A5-81664AAF1217}" dt="2023-08-13T17:06:43.951" v="14" actId="20577"/>
        <pc:sldMkLst>
          <pc:docMk/>
          <pc:sldMk cId="1492083113" sldId="257"/>
        </pc:sldMkLst>
        <pc:spChg chg="mod">
          <ac:chgData name="Sarah Raisanen" userId="S::viewconference_live.co.uk#ext#@rnib.org.uk::906b526a-c205-489d-9086-49b09dd66414" providerId="AD" clId="Web-{406D5BE1-E6E8-ADEA-66A5-81664AAF1217}" dt="2023-08-13T17:06:43.951" v="14"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406D5BE1-E6E8-ADEA-66A5-81664AAF1217}" dt="2023-08-13T17:06:14.370" v="9" actId="20577"/>
        <pc:sldMkLst>
          <pc:docMk/>
          <pc:sldMk cId="339374880" sldId="268"/>
        </pc:sldMkLst>
        <pc:spChg chg="mod">
          <ac:chgData name="Sarah Raisanen" userId="S::viewconference_live.co.uk#ext#@rnib.org.uk::906b526a-c205-489d-9086-49b09dd66414" providerId="AD" clId="Web-{406D5BE1-E6E8-ADEA-66A5-81664AAF1217}" dt="2023-08-13T17:06:14.370" v="9" actId="20577"/>
          <ac:spMkLst>
            <pc:docMk/>
            <pc:sldMk cId="339374880" sldId="268"/>
            <ac:spMk id="3" creationId="{C42C4E53-6986-902D-133A-420D45663422}"/>
          </ac:spMkLst>
        </pc:spChg>
      </pc:sldChg>
      <pc:sldChg chg="modSp">
        <pc:chgData name="Sarah Raisanen" userId="S::viewconference_live.co.uk#ext#@rnib.org.uk::906b526a-c205-489d-9086-49b09dd66414" providerId="AD" clId="Web-{406D5BE1-E6E8-ADEA-66A5-81664AAF1217}" dt="2023-08-13T17:05:52.791" v="6" actId="20577"/>
        <pc:sldMkLst>
          <pc:docMk/>
          <pc:sldMk cId="941776324" sldId="283"/>
        </pc:sldMkLst>
        <pc:spChg chg="mod">
          <ac:chgData name="Sarah Raisanen" userId="S::viewconference_live.co.uk#ext#@rnib.org.uk::906b526a-c205-489d-9086-49b09dd66414" providerId="AD" clId="Web-{406D5BE1-E6E8-ADEA-66A5-81664AAF1217}" dt="2023-08-13T17:05:52.791" v="6"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406D5BE1-E6E8-ADEA-66A5-81664AAF1217}" dt="2023-08-13T17:07:41.471" v="16" actId="1076"/>
        <pc:sldMkLst>
          <pc:docMk/>
          <pc:sldMk cId="1680515083" sldId="289"/>
        </pc:sldMkLst>
        <pc:spChg chg="mod">
          <ac:chgData name="Sarah Raisanen" userId="S::viewconference_live.co.uk#ext#@rnib.org.uk::906b526a-c205-489d-9086-49b09dd66414" providerId="AD" clId="Web-{406D5BE1-E6E8-ADEA-66A5-81664AAF1217}" dt="2023-08-13T17:07:41.471" v="16" actId="1076"/>
          <ac:spMkLst>
            <pc:docMk/>
            <pc:sldMk cId="1680515083" sldId="289"/>
            <ac:spMk id="3" creationId="{8F14A6D8-2FBF-BD77-361E-EAF48DF7A2EC}"/>
          </ac:spMkLst>
        </pc:spChg>
      </pc:sldChg>
      <pc:sldChg chg="modSp">
        <pc:chgData name="Sarah Raisanen" userId="S::viewconference_live.co.uk#ext#@rnib.org.uk::906b526a-c205-489d-9086-49b09dd66414" providerId="AD" clId="Web-{406D5BE1-E6E8-ADEA-66A5-81664AAF1217}" dt="2023-08-13T17:08:12.784" v="17"/>
        <pc:sldMkLst>
          <pc:docMk/>
          <pc:sldMk cId="641544066" sldId="295"/>
        </pc:sldMkLst>
        <pc:graphicFrameChg chg="mod modGraphic">
          <ac:chgData name="Sarah Raisanen" userId="S::viewconference_live.co.uk#ext#@rnib.org.uk::906b526a-c205-489d-9086-49b09dd66414" providerId="AD" clId="Web-{406D5BE1-E6E8-ADEA-66A5-81664AAF1217}" dt="2023-08-13T17:08:12.784" v="17"/>
          <ac:graphicFrameMkLst>
            <pc:docMk/>
            <pc:sldMk cId="641544066" sldId="295"/>
            <ac:graphicFrameMk id="7" creationId="{80884FBB-16A1-1C79-F909-B229AC39458E}"/>
          </ac:graphicFrameMkLst>
        </pc:graphicFrameChg>
      </pc:sldChg>
      <pc:sldChg chg="modSp">
        <pc:chgData name="Sarah Raisanen" userId="S::viewconference_live.co.uk#ext#@rnib.org.uk::906b526a-c205-489d-9086-49b09dd66414" providerId="AD" clId="Web-{406D5BE1-E6E8-ADEA-66A5-81664AAF1217}" dt="2023-08-13T17:07:35.283" v="15" actId="1076"/>
        <pc:sldMkLst>
          <pc:docMk/>
          <pc:sldMk cId="1722872683" sldId="301"/>
        </pc:sldMkLst>
        <pc:spChg chg="mod">
          <ac:chgData name="Sarah Raisanen" userId="S::viewconference_live.co.uk#ext#@rnib.org.uk::906b526a-c205-489d-9086-49b09dd66414" providerId="AD" clId="Web-{406D5BE1-E6E8-ADEA-66A5-81664AAF1217}" dt="2023-08-13T17:07:35.283" v="15" actId="1076"/>
          <ac:spMkLst>
            <pc:docMk/>
            <pc:sldMk cId="1722872683" sldId="301"/>
            <ac:spMk id="3" creationId="{C42C4E53-6986-902D-133A-420D45663422}"/>
          </ac:spMkLst>
        </pc:spChg>
      </pc:sldChg>
      <pc:sldChg chg="modSp">
        <pc:chgData name="Sarah Raisanen" userId="S::viewconference_live.co.uk#ext#@rnib.org.uk::906b526a-c205-489d-9086-49b09dd66414" providerId="AD" clId="Web-{406D5BE1-E6E8-ADEA-66A5-81664AAF1217}" dt="2023-08-13T17:08:55.957" v="18" actId="20577"/>
        <pc:sldMkLst>
          <pc:docMk/>
          <pc:sldMk cId="3383986235" sldId="306"/>
        </pc:sldMkLst>
        <pc:spChg chg="mod">
          <ac:chgData name="Sarah Raisanen" userId="S::viewconference_live.co.uk#ext#@rnib.org.uk::906b526a-c205-489d-9086-49b09dd66414" providerId="AD" clId="Web-{406D5BE1-E6E8-ADEA-66A5-81664AAF1217}" dt="2023-08-13T17:08:55.957" v="18" actId="20577"/>
          <ac:spMkLst>
            <pc:docMk/>
            <pc:sldMk cId="3383986235" sldId="306"/>
            <ac:spMk id="3" creationId="{1EFCFDD4-464F-426F-B17B-2B6E6F935A9C}"/>
          </ac:spMkLst>
        </pc:spChg>
      </pc:sldChg>
    </pc:docChg>
  </pc:docChgLst>
  <pc:docChgLst>
    <pc:chgData name="Sarah Raisanen" userId="S::viewconference_live.co.uk#ext#@rnib.org.uk::906b526a-c205-489d-9086-49b09dd66414" providerId="AD" clId="Web-{DAA5E1B0-97E6-8985-B513-55413183683A}"/>
    <pc:docChg chg="modSld">
      <pc:chgData name="Sarah Raisanen" userId="S::viewconference_live.co.uk#ext#@rnib.org.uk::906b526a-c205-489d-9086-49b09dd66414" providerId="AD" clId="Web-{DAA5E1B0-97E6-8985-B513-55413183683A}" dt="2023-06-27T11:42:04.999" v="6"/>
      <pc:docMkLst>
        <pc:docMk/>
      </pc:docMkLst>
      <pc:sldChg chg="modNotes">
        <pc:chgData name="Sarah Raisanen" userId="S::viewconference_live.co.uk#ext#@rnib.org.uk::906b526a-c205-489d-9086-49b09dd66414" providerId="AD" clId="Web-{DAA5E1B0-97E6-8985-B513-55413183683A}" dt="2023-06-27T11:42:04.999" v="6"/>
        <pc:sldMkLst>
          <pc:docMk/>
          <pc:sldMk cId="0" sldId="274"/>
        </pc:sldMkLst>
      </pc:sldChg>
    </pc:docChg>
  </pc:docChgLst>
  <pc:docChgLst>
    <pc:chgData name="Linda James" userId="S::linda.james@rnib.org.uk::80218d6f-7c44-4d8e-b95c-06dddfb71ab5" providerId="AD" clId="Web-{BD57CB49-7C89-FD65-5396-F9F86309042F}"/>
    <pc:docChg chg="modSld sldOrd">
      <pc:chgData name="Linda James" userId="S::linda.james@rnib.org.uk::80218d6f-7c44-4d8e-b95c-06dddfb71ab5" providerId="AD" clId="Web-{BD57CB49-7C89-FD65-5396-F9F86309042F}" dt="2023-06-28T13:42:15.418" v="23" actId="20577"/>
      <pc:docMkLst>
        <pc:docMk/>
      </pc:docMkLst>
      <pc:sldChg chg="modSp addCm">
        <pc:chgData name="Linda James" userId="S::linda.james@rnib.org.uk::80218d6f-7c44-4d8e-b95c-06dddfb71ab5" providerId="AD" clId="Web-{BD57CB49-7C89-FD65-5396-F9F86309042F}" dt="2023-06-28T13:42:15.418" v="23" actId="20577"/>
        <pc:sldMkLst>
          <pc:docMk/>
          <pc:sldMk cId="941776324" sldId="283"/>
        </pc:sldMkLst>
        <pc:spChg chg="mod">
          <ac:chgData name="Linda James" userId="S::linda.james@rnib.org.uk::80218d6f-7c44-4d8e-b95c-06dddfb71ab5" providerId="AD" clId="Web-{BD57CB49-7C89-FD65-5396-F9F86309042F}" dt="2023-06-28T13:42:15.418" v="23" actId="20577"/>
          <ac:spMkLst>
            <pc:docMk/>
            <pc:sldMk cId="941776324" sldId="283"/>
            <ac:spMk id="3" creationId="{C42C4E53-6986-902D-133A-420D45663422}"/>
          </ac:spMkLst>
        </pc:spChg>
      </pc:sldChg>
      <pc:sldChg chg="ord addCm modNotes">
        <pc:chgData name="Linda James" userId="S::linda.james@rnib.org.uk::80218d6f-7c44-4d8e-b95c-06dddfb71ab5" providerId="AD" clId="Web-{BD57CB49-7C89-FD65-5396-F9F86309042F}" dt="2023-06-28T13:41:02.385" v="19"/>
        <pc:sldMkLst>
          <pc:docMk/>
          <pc:sldMk cId="1680515083" sldId="289"/>
        </pc:sldMkLst>
      </pc:sldChg>
      <pc:sldChg chg="addCm">
        <pc:chgData name="Linda James" userId="S::linda.james@rnib.org.uk::80218d6f-7c44-4d8e-b95c-06dddfb71ab5" providerId="AD" clId="Web-{BD57CB49-7C89-FD65-5396-F9F86309042F}" dt="2023-06-28T13:04:11.468" v="0"/>
        <pc:sldMkLst>
          <pc:docMk/>
          <pc:sldMk cId="532583534" sldId="300"/>
        </pc:sldMkLst>
      </pc:sldChg>
    </pc:docChg>
  </pc:docChgLst>
  <pc:docChgLst>
    <pc:chgData name="Sarah Raisanen" userId="S::viewconference_live.co.uk#ext#@rnib.org.uk::906b526a-c205-489d-9086-49b09dd66414" providerId="AD" clId="Web-{53042E65-3304-5994-8F13-DB2942F4E0EF}"/>
    <pc:docChg chg="modSld">
      <pc:chgData name="Sarah Raisanen" userId="S::viewconference_live.co.uk#ext#@rnib.org.uk::906b526a-c205-489d-9086-49b09dd66414" providerId="AD" clId="Web-{53042E65-3304-5994-8F13-DB2942F4E0EF}" dt="2023-07-10T16:23:06.672" v="5"/>
      <pc:docMkLst>
        <pc:docMk/>
      </pc:docMkLst>
      <pc:sldChg chg="modNotes">
        <pc:chgData name="Sarah Raisanen" userId="S::viewconference_live.co.uk#ext#@rnib.org.uk::906b526a-c205-489d-9086-49b09dd66414" providerId="AD" clId="Web-{53042E65-3304-5994-8F13-DB2942F4E0EF}" dt="2023-07-10T16:23:06.672" v="5"/>
        <pc:sldMkLst>
          <pc:docMk/>
          <pc:sldMk cId="0" sldId="274"/>
        </pc:sldMkLst>
      </pc:sldChg>
    </pc:docChg>
  </pc:docChgLst>
  <pc:docChgLst>
    <pc:chgData name="Juliette Taylor" userId="1751eade-a80a-470c-ab73-7a77f2cf91db" providerId="ADAL" clId="{9419C8FC-283E-4471-AE04-744F6BC820DB}"/>
    <pc:docChg chg="undo custSel modSld">
      <pc:chgData name="Juliette Taylor" userId="1751eade-a80a-470c-ab73-7a77f2cf91db" providerId="ADAL" clId="{9419C8FC-283E-4471-AE04-744F6BC820DB}" dt="2023-09-13T09:11:14.719" v="23" actId="20577"/>
      <pc:docMkLst>
        <pc:docMk/>
      </pc:docMkLst>
      <pc:sldChg chg="modSp mod">
        <pc:chgData name="Juliette Taylor" userId="1751eade-a80a-470c-ab73-7a77f2cf91db" providerId="ADAL" clId="{9419C8FC-283E-4471-AE04-744F6BC820DB}" dt="2023-09-13T09:11:14.719" v="23" actId="20577"/>
        <pc:sldMkLst>
          <pc:docMk/>
          <pc:sldMk cId="1492083113" sldId="257"/>
        </pc:sldMkLst>
        <pc:spChg chg="mod">
          <ac:chgData name="Juliette Taylor" userId="1751eade-a80a-470c-ab73-7a77f2cf91db" providerId="ADAL" clId="{9419C8FC-283E-4471-AE04-744F6BC820DB}" dt="2023-09-13T09:11:14.719" v="23" actId="20577"/>
          <ac:spMkLst>
            <pc:docMk/>
            <pc:sldMk cId="1492083113" sldId="257"/>
            <ac:spMk id="3" creationId="{7C2C03E8-EBA3-BDBE-0065-18A8A57F2358}"/>
          </ac:spMkLst>
        </pc:spChg>
      </pc:sldChg>
      <pc:sldChg chg="modSp mod">
        <pc:chgData name="Juliette Taylor" userId="1751eade-a80a-470c-ab73-7a77f2cf91db" providerId="ADAL" clId="{9419C8FC-283E-4471-AE04-744F6BC820DB}" dt="2023-09-13T08:58:59.255" v="18" actId="948"/>
        <pc:sldMkLst>
          <pc:docMk/>
          <pc:sldMk cId="1267364647" sldId="285"/>
        </pc:sldMkLst>
        <pc:spChg chg="mod">
          <ac:chgData name="Juliette Taylor" userId="1751eade-a80a-470c-ab73-7a77f2cf91db" providerId="ADAL" clId="{9419C8FC-283E-4471-AE04-744F6BC820DB}" dt="2023-09-13T08:58:59.255" v="18" actId="948"/>
          <ac:spMkLst>
            <pc:docMk/>
            <pc:sldMk cId="1267364647" sldId="285"/>
            <ac:spMk id="3" creationId="{C42C4E53-6986-902D-133A-420D45663422}"/>
          </ac:spMkLst>
        </pc:spChg>
      </pc:sldChg>
      <pc:sldChg chg="modSp mod">
        <pc:chgData name="Juliette Taylor" userId="1751eade-a80a-470c-ab73-7a77f2cf91db" providerId="ADAL" clId="{9419C8FC-283E-4471-AE04-744F6BC820DB}" dt="2023-09-13T08:59:07.896" v="20" actId="27636"/>
        <pc:sldMkLst>
          <pc:docMk/>
          <pc:sldMk cId="532583534" sldId="300"/>
        </pc:sldMkLst>
        <pc:spChg chg="mod">
          <ac:chgData name="Juliette Taylor" userId="1751eade-a80a-470c-ab73-7a77f2cf91db" providerId="ADAL" clId="{9419C8FC-283E-4471-AE04-744F6BC820DB}" dt="2023-09-13T08:59:07.896" v="20" actId="27636"/>
          <ac:spMkLst>
            <pc:docMk/>
            <pc:sldMk cId="532583534" sldId="300"/>
            <ac:spMk id="3" creationId="{C42C4E53-6986-902D-133A-420D45663422}"/>
          </ac:spMkLst>
        </pc:spChg>
      </pc:sldChg>
      <pc:sldChg chg="modSp mod">
        <pc:chgData name="Juliette Taylor" userId="1751eade-a80a-470c-ab73-7a77f2cf91db" providerId="ADAL" clId="{9419C8FC-283E-4471-AE04-744F6BC820DB}" dt="2023-09-13T08:59:16.110" v="21" actId="948"/>
        <pc:sldMkLst>
          <pc:docMk/>
          <pc:sldMk cId="1722872683" sldId="301"/>
        </pc:sldMkLst>
        <pc:spChg chg="mod">
          <ac:chgData name="Juliette Taylor" userId="1751eade-a80a-470c-ab73-7a77f2cf91db" providerId="ADAL" clId="{9419C8FC-283E-4471-AE04-744F6BC820DB}" dt="2023-09-13T08:59:16.110" v="21" actId="948"/>
          <ac:spMkLst>
            <pc:docMk/>
            <pc:sldMk cId="1722872683" sldId="301"/>
            <ac:spMk id="3" creationId="{C42C4E53-6986-902D-133A-420D45663422}"/>
          </ac:spMkLst>
        </pc:spChg>
      </pc:sldChg>
      <pc:sldChg chg="modSp mod">
        <pc:chgData name="Juliette Taylor" userId="1751eade-a80a-470c-ab73-7a77f2cf91db" providerId="ADAL" clId="{9419C8FC-283E-4471-AE04-744F6BC820DB}" dt="2023-09-13T08:57:13.551" v="2" actId="948"/>
        <pc:sldMkLst>
          <pc:docMk/>
          <pc:sldMk cId="2092952571" sldId="303"/>
        </pc:sldMkLst>
        <pc:spChg chg="mod">
          <ac:chgData name="Juliette Taylor" userId="1751eade-a80a-470c-ab73-7a77f2cf91db" providerId="ADAL" clId="{9419C8FC-283E-4471-AE04-744F6BC820DB}" dt="2023-09-13T08:57:13.551" v="2" actId="948"/>
          <ac:spMkLst>
            <pc:docMk/>
            <pc:sldMk cId="2092952571" sldId="303"/>
            <ac:spMk id="3" creationId="{C42C4E53-6986-902D-133A-420D45663422}"/>
          </ac:spMkLst>
        </pc:spChg>
      </pc:sldChg>
      <pc:sldChg chg="modSp mod">
        <pc:chgData name="Juliette Taylor" userId="1751eade-a80a-470c-ab73-7a77f2cf91db" providerId="ADAL" clId="{9419C8FC-283E-4471-AE04-744F6BC820DB}" dt="2023-09-13T08:58:25.617" v="17" actId="20577"/>
        <pc:sldMkLst>
          <pc:docMk/>
          <pc:sldMk cId="2119056129" sldId="307"/>
        </pc:sldMkLst>
        <pc:spChg chg="mod">
          <ac:chgData name="Juliette Taylor" userId="1751eade-a80a-470c-ab73-7a77f2cf91db" providerId="ADAL" clId="{9419C8FC-283E-4471-AE04-744F6BC820DB}" dt="2023-09-13T08:58:25.617" v="17" actId="20577"/>
          <ac:spMkLst>
            <pc:docMk/>
            <pc:sldMk cId="2119056129" sldId="307"/>
            <ac:spMk id="3" creationId="{A9340DEE-561B-1235-5D2A-571816EF73BA}"/>
          </ac:spMkLst>
        </pc:spChg>
      </pc:sldChg>
    </pc:docChg>
  </pc:docChgLst>
  <pc:docChgLst>
    <pc:chgData name="Linda James" userId="S::linda.james@rnib.org.uk::80218d6f-7c44-4d8e-b95c-06dddfb71ab5" providerId="AD" clId="Web-{F71CC8AB-10EB-4653-10BF-E9D7B0486736}"/>
    <pc:docChg chg="modSld">
      <pc:chgData name="Linda James" userId="S::linda.james@rnib.org.uk::80218d6f-7c44-4d8e-b95c-06dddfb71ab5" providerId="AD" clId="Web-{F71CC8AB-10EB-4653-10BF-E9D7B0486736}" dt="2023-07-03T13:22:03.230" v="2" actId="20577"/>
      <pc:docMkLst>
        <pc:docMk/>
      </pc:docMkLst>
      <pc:sldChg chg="modSp">
        <pc:chgData name="Linda James" userId="S::linda.james@rnib.org.uk::80218d6f-7c44-4d8e-b95c-06dddfb71ab5" providerId="AD" clId="Web-{F71CC8AB-10EB-4653-10BF-E9D7B0486736}" dt="2023-07-03T13:22:03.230" v="2" actId="20577"/>
        <pc:sldMkLst>
          <pc:docMk/>
          <pc:sldMk cId="3670552723" sldId="291"/>
        </pc:sldMkLst>
        <pc:spChg chg="mod">
          <ac:chgData name="Linda James" userId="S::linda.james@rnib.org.uk::80218d6f-7c44-4d8e-b95c-06dddfb71ab5" providerId="AD" clId="Web-{F71CC8AB-10EB-4653-10BF-E9D7B0486736}" dt="2023-07-03T13:22:03.230" v="2" actId="20577"/>
          <ac:spMkLst>
            <pc:docMk/>
            <pc:sldMk cId="3670552723" sldId="291"/>
            <ac:spMk id="2" creationId="{3ACE6AE2-234D-CABF-247B-D6358D85D117}"/>
          </ac:spMkLst>
        </pc:spChg>
      </pc:sldChg>
    </pc:docChg>
  </pc:docChgLst>
  <pc:docChgLst>
    <pc:chgData name="Sarah Raisanen" userId="S::viewconference_live.co.uk#ext#@rnib.org.uk::906b526a-c205-489d-9086-49b09dd66414" providerId="AD" clId="Web-{AE14428E-52C6-5C2D-89CE-94949DFB8600}"/>
    <pc:docChg chg="modSld">
      <pc:chgData name="Sarah Raisanen" userId="S::viewconference_live.co.uk#ext#@rnib.org.uk::906b526a-c205-489d-9086-49b09dd66414" providerId="AD" clId="Web-{AE14428E-52C6-5C2D-89CE-94949DFB8600}" dt="2023-08-22T11:57:59.202" v="5" actId="20577"/>
      <pc:docMkLst>
        <pc:docMk/>
      </pc:docMkLst>
      <pc:sldChg chg="modSp">
        <pc:chgData name="Sarah Raisanen" userId="S::viewconference_live.co.uk#ext#@rnib.org.uk::906b526a-c205-489d-9086-49b09dd66414" providerId="AD" clId="Web-{AE14428E-52C6-5C2D-89CE-94949DFB8600}" dt="2023-08-22T11:57:59.202" v="5" actId="20577"/>
        <pc:sldMkLst>
          <pc:docMk/>
          <pc:sldMk cId="941776324" sldId="283"/>
        </pc:sldMkLst>
        <pc:spChg chg="mod">
          <ac:chgData name="Sarah Raisanen" userId="S::viewconference_live.co.uk#ext#@rnib.org.uk::906b526a-c205-489d-9086-49b09dd66414" providerId="AD" clId="Web-{AE14428E-52C6-5C2D-89CE-94949DFB8600}" dt="2023-08-22T11:57:59.202" v="5"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686C88EA-4B6F-56EE-E019-7717BAD3F3DC}"/>
    <pc:docChg chg="modSld">
      <pc:chgData name="Sarah Raisanen" userId="S::viewconference_live.co.uk#ext#@rnib.org.uk::906b526a-c205-489d-9086-49b09dd66414" providerId="AD" clId="Web-{686C88EA-4B6F-56EE-E019-7717BAD3F3DC}" dt="2023-07-11T09:05:12.681" v="3"/>
      <pc:docMkLst>
        <pc:docMk/>
      </pc:docMkLst>
      <pc:sldChg chg="modNotes">
        <pc:chgData name="Sarah Raisanen" userId="S::viewconference_live.co.uk#ext#@rnib.org.uk::906b526a-c205-489d-9086-49b09dd66414" providerId="AD" clId="Web-{686C88EA-4B6F-56EE-E019-7717BAD3F3DC}" dt="2023-07-11T09:05:12.681" v="3"/>
        <pc:sldMkLst>
          <pc:docMk/>
          <pc:sldMk cId="0" sldId="274"/>
        </pc:sldMkLst>
      </pc:sldChg>
    </pc:docChg>
  </pc:docChgLst>
  <pc:docChgLst>
    <pc:chgData name="Sarah Raisanen" userId="S::viewconference_live.co.uk#ext#@rnib.org.uk::906b526a-c205-489d-9086-49b09dd66414" providerId="AD" clId="Web-{9B83E58A-BFB0-932F-1163-700EE56393A2}"/>
    <pc:docChg chg="modSld">
      <pc:chgData name="Sarah Raisanen" userId="S::viewconference_live.co.uk#ext#@rnib.org.uk::906b526a-c205-489d-9086-49b09dd66414" providerId="AD" clId="Web-{9B83E58A-BFB0-932F-1163-700EE56393A2}" dt="2023-07-18T15:31:23.383" v="1" actId="20577"/>
      <pc:docMkLst>
        <pc:docMk/>
      </pc:docMkLst>
      <pc:sldChg chg="modSp">
        <pc:chgData name="Sarah Raisanen" userId="S::viewconference_live.co.uk#ext#@rnib.org.uk::906b526a-c205-489d-9086-49b09dd66414" providerId="AD" clId="Web-{9B83E58A-BFB0-932F-1163-700EE56393A2}" dt="2023-07-18T15:31:23.383" v="1" actId="20577"/>
        <pc:sldMkLst>
          <pc:docMk/>
          <pc:sldMk cId="588331539" sldId="269"/>
        </pc:sldMkLst>
        <pc:spChg chg="mod">
          <ac:chgData name="Sarah Raisanen" userId="S::viewconference_live.co.uk#ext#@rnib.org.uk::906b526a-c205-489d-9086-49b09dd66414" providerId="AD" clId="Web-{9B83E58A-BFB0-932F-1163-700EE56393A2}" dt="2023-07-18T15:31:23.383" v="1" actId="20577"/>
          <ac:spMkLst>
            <pc:docMk/>
            <pc:sldMk cId="588331539" sldId="269"/>
            <ac:spMk id="3" creationId="{C47FEBBB-19F8-D15E-B5EE-154031F5FCCA}"/>
          </ac:spMkLst>
        </pc:spChg>
      </pc:sldChg>
    </pc:docChg>
  </pc:docChgLst>
  <pc:docChgLst>
    <pc:chgData name="Sarah Raisanen" userId="S::viewconference_live.co.uk#ext#@rnib.org.uk::906b526a-c205-489d-9086-49b09dd66414" providerId="AD" clId="Web-{CDF902C0-A131-1E3F-698F-CD7CD5D406ED}"/>
    <pc:docChg chg="modSld">
      <pc:chgData name="Sarah Raisanen" userId="S::viewconference_live.co.uk#ext#@rnib.org.uk::906b526a-c205-489d-9086-49b09dd66414" providerId="AD" clId="Web-{CDF902C0-A131-1E3F-698F-CD7CD5D406ED}" dt="2023-07-18T15:45:28.944" v="6"/>
      <pc:docMkLst>
        <pc:docMk/>
      </pc:docMkLst>
      <pc:sldChg chg="modNotes">
        <pc:chgData name="Sarah Raisanen" userId="S::viewconference_live.co.uk#ext#@rnib.org.uk::906b526a-c205-489d-9086-49b09dd66414" providerId="AD" clId="Web-{CDF902C0-A131-1E3F-698F-CD7CD5D406ED}" dt="2023-07-18T15:45:28.944" v="6"/>
        <pc:sldMkLst>
          <pc:docMk/>
          <pc:sldMk cId="1680515083" sldId="289"/>
        </pc:sldMkLst>
      </pc:sldChg>
    </pc:docChg>
  </pc:docChgLst>
  <pc:docChgLst>
    <pc:chgData name="Linda James" userId="S::linda.james@rnib.org.uk::80218d6f-7c44-4d8e-b95c-06dddfb71ab5" providerId="AD" clId="Web-{AFF00CDF-BE25-34ED-F9DB-28CEB3458FA3}"/>
    <pc:docChg chg="modSld">
      <pc:chgData name="Linda James" userId="S::linda.james@rnib.org.uk::80218d6f-7c44-4d8e-b95c-06dddfb71ab5" providerId="AD" clId="Web-{AFF00CDF-BE25-34ED-F9DB-28CEB3458FA3}" dt="2023-07-03T13:21:26.526" v="8"/>
      <pc:docMkLst>
        <pc:docMk/>
      </pc:docMkLst>
      <pc:sldChg chg="delCm">
        <pc:chgData name="Linda James" userId="S::linda.james@rnib.org.uk::80218d6f-7c44-4d8e-b95c-06dddfb71ab5" providerId="AD" clId="Web-{AFF00CDF-BE25-34ED-F9DB-28CEB3458FA3}" dt="2023-07-03T13:21:26.526" v="8"/>
        <pc:sldMkLst>
          <pc:docMk/>
          <pc:sldMk cId="1680515083" sldId="289"/>
        </pc:sldMkLst>
      </pc:sldChg>
      <pc:sldChg chg="modSp">
        <pc:chgData name="Linda James" userId="S::linda.james@rnib.org.uk::80218d6f-7c44-4d8e-b95c-06dddfb71ab5" providerId="AD" clId="Web-{AFF00CDF-BE25-34ED-F9DB-28CEB3458FA3}" dt="2023-07-03T13:20:18.991" v="2" actId="20577"/>
        <pc:sldMkLst>
          <pc:docMk/>
          <pc:sldMk cId="3670552723" sldId="291"/>
        </pc:sldMkLst>
        <pc:spChg chg="mod">
          <ac:chgData name="Linda James" userId="S::linda.james@rnib.org.uk::80218d6f-7c44-4d8e-b95c-06dddfb71ab5" providerId="AD" clId="Web-{AFF00CDF-BE25-34ED-F9DB-28CEB3458FA3}" dt="2023-07-03T13:20:18.991" v="2" actId="20577"/>
          <ac:spMkLst>
            <pc:docMk/>
            <pc:sldMk cId="3670552723" sldId="291"/>
            <ac:spMk id="2" creationId="{3ACE6AE2-234D-CABF-247B-D6358D85D117}"/>
          </ac:spMkLst>
        </pc:spChg>
      </pc:sldChg>
      <pc:sldChg chg="delCm">
        <pc:chgData name="Linda James" userId="S::linda.james@rnib.org.uk::80218d6f-7c44-4d8e-b95c-06dddfb71ab5" providerId="AD" clId="Web-{AFF00CDF-BE25-34ED-F9DB-28CEB3458FA3}" dt="2023-07-03T13:21:18.651" v="7"/>
        <pc:sldMkLst>
          <pc:docMk/>
          <pc:sldMk cId="532583534" sldId="300"/>
        </pc:sldMkLst>
      </pc:sldChg>
      <pc:sldChg chg="delCm modNotes">
        <pc:chgData name="Linda James" userId="S::linda.james@rnib.org.uk::80218d6f-7c44-4d8e-b95c-06dddfb71ab5" providerId="AD" clId="Web-{AFF00CDF-BE25-34ED-F9DB-28CEB3458FA3}" dt="2023-07-03T13:21:03.790" v="6"/>
        <pc:sldMkLst>
          <pc:docMk/>
          <pc:sldMk cId="1279708573" sldId="304"/>
        </pc:sldMkLst>
      </pc:sldChg>
    </pc:docChg>
  </pc:docChgLst>
  <pc:docChgLst>
    <pc:chgData name="Sarah Raisanen" userId="S::viewconference_live.co.uk#ext#@rnib.org.uk::906b526a-c205-489d-9086-49b09dd66414" providerId="AD" clId="Web-{F24FA07E-6A35-F3AB-4120-6108A87F0D5D}"/>
    <pc:docChg chg="modSld">
      <pc:chgData name="Sarah Raisanen" userId="S::viewconference_live.co.uk#ext#@rnib.org.uk::906b526a-c205-489d-9086-49b09dd66414" providerId="AD" clId="Web-{F24FA07E-6A35-F3AB-4120-6108A87F0D5D}" dt="2023-08-22T12:07:18.664" v="3" actId="20577"/>
      <pc:docMkLst>
        <pc:docMk/>
      </pc:docMkLst>
      <pc:sldChg chg="modSp">
        <pc:chgData name="Sarah Raisanen" userId="S::viewconference_live.co.uk#ext#@rnib.org.uk::906b526a-c205-489d-9086-49b09dd66414" providerId="AD" clId="Web-{F24FA07E-6A35-F3AB-4120-6108A87F0D5D}" dt="2023-08-22T12:07:18.664" v="3" actId="20577"/>
        <pc:sldMkLst>
          <pc:docMk/>
          <pc:sldMk cId="941776324" sldId="283"/>
        </pc:sldMkLst>
        <pc:spChg chg="mod">
          <ac:chgData name="Sarah Raisanen" userId="S::viewconference_live.co.uk#ext#@rnib.org.uk::906b526a-c205-489d-9086-49b09dd66414" providerId="AD" clId="Web-{F24FA07E-6A35-F3AB-4120-6108A87F0D5D}" dt="2023-08-22T12:07:18.664" v="3"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3DD68BC2-212F-1FA3-535D-308D8F3A52EC}"/>
    <pc:docChg chg="modSld">
      <pc:chgData name="Sarah Raisanen" userId="S::viewconference_live.co.uk#ext#@rnib.org.uk::906b526a-c205-489d-9086-49b09dd66414" providerId="AD" clId="Web-{3DD68BC2-212F-1FA3-535D-308D8F3A52EC}" dt="2023-07-18T14:57:22.002" v="2" actId="20577"/>
      <pc:docMkLst>
        <pc:docMk/>
      </pc:docMkLst>
      <pc:sldChg chg="modSp">
        <pc:chgData name="Sarah Raisanen" userId="S::viewconference_live.co.uk#ext#@rnib.org.uk::906b526a-c205-489d-9086-49b09dd66414" providerId="AD" clId="Web-{3DD68BC2-212F-1FA3-535D-308D8F3A52EC}" dt="2023-07-18T14:57:22.002" v="2" actId="20577"/>
        <pc:sldMkLst>
          <pc:docMk/>
          <pc:sldMk cId="588331539" sldId="269"/>
        </pc:sldMkLst>
        <pc:spChg chg="mod">
          <ac:chgData name="Sarah Raisanen" userId="S::viewconference_live.co.uk#ext#@rnib.org.uk::906b526a-c205-489d-9086-49b09dd66414" providerId="AD" clId="Web-{3DD68BC2-212F-1FA3-535D-308D8F3A52EC}" dt="2023-07-18T14:57:22.002" v="2" actId="20577"/>
          <ac:spMkLst>
            <pc:docMk/>
            <pc:sldMk cId="588331539" sldId="269"/>
            <ac:spMk id="3" creationId="{C47FEBBB-19F8-D15E-B5EE-154031F5FCCA}"/>
          </ac:spMkLst>
        </pc:spChg>
      </pc:sldChg>
    </pc:docChg>
  </pc:docChgLst>
  <pc:docChgLst>
    <pc:chgData name="Linda James" userId="S::linda.james@rnib.org.uk::80218d6f-7c44-4d8e-b95c-06dddfb71ab5" providerId="AD" clId="Web-{DA717D22-A7A4-03E4-8786-0BAEDA53C699}"/>
    <pc:docChg chg="modSld">
      <pc:chgData name="Linda James" userId="S::linda.james@rnib.org.uk::80218d6f-7c44-4d8e-b95c-06dddfb71ab5" providerId="AD" clId="Web-{DA717D22-A7A4-03E4-8786-0BAEDA53C699}" dt="2023-07-27T09:25:46.841" v="4"/>
      <pc:docMkLst>
        <pc:docMk/>
      </pc:docMkLst>
      <pc:sldChg chg="modNotes">
        <pc:chgData name="Linda James" userId="S::linda.james@rnib.org.uk::80218d6f-7c44-4d8e-b95c-06dddfb71ab5" providerId="AD" clId="Web-{DA717D22-A7A4-03E4-8786-0BAEDA53C699}" dt="2023-07-27T09:25:46.841" v="4"/>
        <pc:sldMkLst>
          <pc:docMk/>
          <pc:sldMk cId="339374880" sldId="268"/>
        </pc:sldMkLst>
      </pc:sldChg>
      <pc:sldChg chg="modNotes">
        <pc:chgData name="Linda James" userId="S::linda.james@rnib.org.uk::80218d6f-7c44-4d8e-b95c-06dddfb71ab5" providerId="AD" clId="Web-{DA717D22-A7A4-03E4-8786-0BAEDA53C699}" dt="2023-07-27T09:23:32.633" v="3"/>
        <pc:sldMkLst>
          <pc:docMk/>
          <pc:sldMk cId="2092952571" sldId="303"/>
        </pc:sldMkLst>
      </pc:sldChg>
    </pc:docChg>
  </pc:docChgLst>
  <pc:docChgLst>
    <pc:chgData name="Sarah Raisanen" userId="S::viewconference_live.co.uk#ext#@rnib.org.uk::906b526a-c205-489d-9086-49b09dd66414" providerId="AD" clId="Web-{55F86A38-58BF-A73D-FE1D-A540A19F2E34}"/>
    <pc:docChg chg="modSld">
      <pc:chgData name="Sarah Raisanen" userId="S::viewconference_live.co.uk#ext#@rnib.org.uk::906b526a-c205-489d-9086-49b09dd66414" providerId="AD" clId="Web-{55F86A38-58BF-A73D-FE1D-A540A19F2E34}" dt="2023-07-21T11:01:20.662" v="45"/>
      <pc:docMkLst>
        <pc:docMk/>
      </pc:docMkLst>
      <pc:sldChg chg="modNotes">
        <pc:chgData name="Sarah Raisanen" userId="S::viewconference_live.co.uk#ext#@rnib.org.uk::906b526a-c205-489d-9086-49b09dd66414" providerId="AD" clId="Web-{55F86A38-58BF-A73D-FE1D-A540A19F2E34}" dt="2023-07-21T11:00:18.095" v="43"/>
        <pc:sldMkLst>
          <pc:docMk/>
          <pc:sldMk cId="1492083113" sldId="257"/>
        </pc:sldMkLst>
      </pc:sldChg>
      <pc:sldChg chg="modNotes">
        <pc:chgData name="Sarah Raisanen" userId="S::viewconference_live.co.uk#ext#@rnib.org.uk::906b526a-c205-489d-9086-49b09dd66414" providerId="AD" clId="Web-{55F86A38-58BF-A73D-FE1D-A540A19F2E34}" dt="2023-07-21T10:54:45.698" v="5"/>
        <pc:sldMkLst>
          <pc:docMk/>
          <pc:sldMk cId="3201277689" sldId="262"/>
        </pc:sldMkLst>
      </pc:sldChg>
      <pc:sldChg chg="modSp">
        <pc:chgData name="Sarah Raisanen" userId="S::viewconference_live.co.uk#ext#@rnib.org.uk::906b526a-c205-489d-9086-49b09dd66414" providerId="AD" clId="Web-{55F86A38-58BF-A73D-FE1D-A540A19F2E34}" dt="2023-07-21T10:58:11.900" v="31"/>
        <pc:sldMkLst>
          <pc:docMk/>
          <pc:sldMk cId="641544066" sldId="295"/>
        </pc:sldMkLst>
        <pc:graphicFrameChg chg="mod modGraphic">
          <ac:chgData name="Sarah Raisanen" userId="S::viewconference_live.co.uk#ext#@rnib.org.uk::906b526a-c205-489d-9086-49b09dd66414" providerId="AD" clId="Web-{55F86A38-58BF-A73D-FE1D-A540A19F2E34}" dt="2023-07-21T10:58:11.900" v="31"/>
          <ac:graphicFrameMkLst>
            <pc:docMk/>
            <pc:sldMk cId="641544066" sldId="295"/>
            <ac:graphicFrameMk id="7" creationId="{80884FBB-16A1-1C79-F909-B229AC39458E}"/>
          </ac:graphicFrameMkLst>
        </pc:graphicFrameChg>
      </pc:sldChg>
      <pc:sldChg chg="modNotes">
        <pc:chgData name="Sarah Raisanen" userId="S::viewconference_live.co.uk#ext#@rnib.org.uk::906b526a-c205-489d-9086-49b09dd66414" providerId="AD" clId="Web-{55F86A38-58BF-A73D-FE1D-A540A19F2E34}" dt="2023-07-21T10:59:44.531" v="39"/>
        <pc:sldMkLst>
          <pc:docMk/>
          <pc:sldMk cId="532583534" sldId="300"/>
        </pc:sldMkLst>
      </pc:sldChg>
      <pc:sldChg chg="modSp modNotes">
        <pc:chgData name="Sarah Raisanen" userId="S::viewconference_live.co.uk#ext#@rnib.org.uk::906b526a-c205-489d-9086-49b09dd66414" providerId="AD" clId="Web-{55F86A38-58BF-A73D-FE1D-A540A19F2E34}" dt="2023-07-21T10:57:59.164" v="28"/>
        <pc:sldMkLst>
          <pc:docMk/>
          <pc:sldMk cId="2092952571" sldId="303"/>
        </pc:sldMkLst>
        <pc:spChg chg="mod">
          <ac:chgData name="Sarah Raisanen" userId="S::viewconference_live.co.uk#ext#@rnib.org.uk::906b526a-c205-489d-9086-49b09dd66414" providerId="AD" clId="Web-{55F86A38-58BF-A73D-FE1D-A540A19F2E34}" dt="2023-07-21T10:57:21.256" v="26" actId="20577"/>
          <ac:spMkLst>
            <pc:docMk/>
            <pc:sldMk cId="2092952571" sldId="303"/>
            <ac:spMk id="3" creationId="{C42C4E53-6986-902D-133A-420D45663422}"/>
          </ac:spMkLst>
        </pc:spChg>
      </pc:sldChg>
      <pc:sldChg chg="modNotes">
        <pc:chgData name="Sarah Raisanen" userId="S::viewconference_live.co.uk#ext#@rnib.org.uk::906b526a-c205-489d-9086-49b09dd66414" providerId="AD" clId="Web-{55F86A38-58BF-A73D-FE1D-A540A19F2E34}" dt="2023-07-21T10:59:23.998" v="34"/>
        <pc:sldMkLst>
          <pc:docMk/>
          <pc:sldMk cId="3383986235" sldId="306"/>
        </pc:sldMkLst>
      </pc:sldChg>
      <pc:sldChg chg="modNotes">
        <pc:chgData name="Sarah Raisanen" userId="S::viewconference_live.co.uk#ext#@rnib.org.uk::906b526a-c205-489d-9086-49b09dd66414" providerId="AD" clId="Web-{55F86A38-58BF-A73D-FE1D-A540A19F2E34}" dt="2023-07-21T11:01:20.662" v="45"/>
        <pc:sldMkLst>
          <pc:docMk/>
          <pc:sldMk cId="2119056129" sldId="3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uidedogs.org.uk/-/media/project/guidedogs/guidedogsdotorg/files/services-we-provide/mobility-training/summaryofthequalitystandardsforthedeliveryofhabilitationtrainingtochildrenandyoungpeoplewithvisionim.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is one of 12 training</a:t>
            </a:r>
            <a:r>
              <a:rPr lang="en-GB" dirty="0">
                <a:latin typeface="Arial" panose="020B0604020202020204" pitchFamily="34" charset="0"/>
                <a:cs typeface="Arial" panose="020B0604020202020204" pitchFamily="34" charset="0"/>
                <a:sym typeface="Arial"/>
              </a:rPr>
              <a:t> resources </a:t>
            </a:r>
            <a:r>
              <a:rPr lang="en-GB" dirty="0">
                <a:latin typeface="Arial" panose="020B0604020202020204" pitchFamily="34" charset="0"/>
                <a:ea typeface="Arial"/>
                <a:cs typeface="Arial" panose="020B0604020202020204" pitchFamily="34" charset="0"/>
                <a:sym typeface="Arial"/>
              </a:rPr>
              <a:t>related to the CFVI and has a focus on Area 5: Habilitation- Orientation and Mobility (O&amp;M) of the framework. </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r>
              <a:rPr lang="en-GB" sz="1200" i="0" dirty="0">
                <a:latin typeface="Arial" panose="020B0604020202020204" pitchFamily="34" charset="0"/>
                <a:cs typeface="Arial" panose="020B0604020202020204" pitchFamily="34" charset="0"/>
              </a:rPr>
              <a:t>In your discussion you may wish to focus on what input</a:t>
            </a:r>
            <a:r>
              <a:rPr lang="en-GB" sz="1200" dirty="0">
                <a:latin typeface="Arial" panose="020B0604020202020204" pitchFamily="34" charset="0"/>
                <a:cs typeface="Arial" panose="020B0604020202020204" pitchFamily="34" charset="0"/>
              </a:rPr>
              <a:t> </a:t>
            </a:r>
            <a:r>
              <a:rPr lang="en-GB" sz="1200" i="0" dirty="0">
                <a:latin typeface="Arial" panose="020B0604020202020204" pitchFamily="34" charset="0"/>
                <a:cs typeface="Arial" panose="020B0604020202020204" pitchFamily="34" charset="0"/>
              </a:rPr>
              <a:t>is needed to enable access and the specialist practitioners who may be involved supporting this input.</a:t>
            </a:r>
            <a:r>
              <a:rPr lang="en-GB" sz="1200"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i="1" dirty="0">
              <a:latin typeface="Arial" panose="020B0604020202020204" pitchFamily="34" charset="0"/>
              <a:cs typeface="Arial" panose="020B0604020202020204" pitchFamily="34" charset="0"/>
            </a:endParaRPr>
          </a:p>
          <a:p>
            <a:r>
              <a:rPr lang="en-GB" sz="1200" b="1" i="0" dirty="0">
                <a:latin typeface="Arial" panose="020B0604020202020204" pitchFamily="34" charset="0"/>
                <a:cs typeface="Arial" panose="020B0604020202020204" pitchFamily="34" charset="0"/>
              </a:rPr>
              <a:t>Further </a:t>
            </a:r>
            <a:r>
              <a:rPr lang="en-GB" sz="1200" b="1" dirty="0">
                <a:latin typeface="Arial" panose="020B0604020202020204" pitchFamily="34" charset="0"/>
                <a:cs typeface="Arial" panose="020B0604020202020204" pitchFamily="34" charset="0"/>
              </a:rPr>
              <a:t>ideas </a:t>
            </a:r>
            <a:endParaRPr lang="en-GB" sz="1200" b="1" i="0" dirty="0">
              <a:latin typeface="Arial" panose="020B0604020202020204" pitchFamily="34" charset="0"/>
              <a:cs typeface="Arial" panose="020B0604020202020204" pitchFamily="34" charset="0"/>
            </a:endParaRPr>
          </a:p>
          <a:p>
            <a:pPr marL="0" lvl="0" indent="0">
              <a:buFont typeface="Symbol" panose="05050102010706020507" pitchFamily="18" charset="2"/>
              <a:buNone/>
            </a:pPr>
            <a:endParaRPr lang="en-GB" sz="1200" b="1" i="0" dirty="0">
              <a:solidFill>
                <a:schemeClr val="tx1"/>
              </a:solidFill>
              <a:effectLst/>
              <a:latin typeface="Arial" panose="020B0604020202020204" pitchFamily="34" charset="0"/>
              <a:ea typeface="+mn-ea"/>
              <a:cs typeface="Arial" panose="020B0604020202020204" pitchFamily="34" charset="0"/>
            </a:endParaRPr>
          </a:p>
          <a:p>
            <a:pPr marL="0" lvl="0" indent="0">
              <a:buFont typeface="Symbol" panose="05050102010706020507" pitchFamily="18" charset="2"/>
              <a:buNone/>
            </a:pPr>
            <a:r>
              <a:rPr lang="en-GB" sz="1200" b="1" i="0" dirty="0">
                <a:solidFill>
                  <a:schemeClr val="tx1"/>
                </a:solidFill>
                <a:effectLst/>
                <a:latin typeface="Arial" panose="020B0604020202020204" pitchFamily="34" charset="0"/>
                <a:ea typeface="+mn-ea"/>
                <a:cs typeface="Arial" panose="020B0604020202020204" pitchFamily="34" charset="0"/>
              </a:rPr>
              <a:t>1. </a:t>
            </a:r>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An early years scenario </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understanding where to sit on the carpet.</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Symbol" panose="05050102010706020507" pitchFamily="18" charset="2"/>
              <a:buNone/>
            </a:pP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What vision tells children:</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200150" indent="-2857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where the rest of the class are sitting;</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200150" indent="-2857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which direction to face;</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200150" indent="-2857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expectations such as how to sit;</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200150" indent="-2857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what the reason or motivation is for sitting here (to hear/see teacher, screen or resources during this activity)</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200150" indent="-285750">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where this space is in relation to other relevant areas, e.g. table space, sand tray, coat pegs, door.</a:t>
            </a:r>
          </a:p>
          <a:p>
            <a:pPr marL="0" indent="0">
              <a:buFont typeface="Arial" panose="020B0604020202020204" pitchFamily="34" charset="0"/>
              <a:buNone/>
            </a:pPr>
            <a:endParaRPr lang="en-GB" sz="1200" b="1"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2. </a:t>
            </a:r>
            <a:r>
              <a:rPr lang="en-GB" sz="1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An outside school scenario</a:t>
            </a: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 meeting friends at the local café/restaurant.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What vision tells children and young people: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How to find the doorway and negotiate the entrance area.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How the tables are laid out and what might be on the floor (obstacles; e.g. handbags).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How to locate friends even when they are not in the sightline of the doorway.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Where they are sat in relation to the counter.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Accessing menu.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Accessing till/pay point.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Accessing bathroom area. </a:t>
            </a:r>
          </a:p>
          <a:p>
            <a:pPr marL="1200150" marR="0" lvl="2"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Managing doors that are left open into corridor space</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Symbol" panose="05050102010706020507" pitchFamily="18" charset="2"/>
              <a:buNone/>
            </a:pP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Symbol" panose="05050102010706020507" pitchFamily="18" charset="2"/>
              <a:buNone/>
            </a:pPr>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Guidance for speaker</a:t>
            </a:r>
            <a:endParaRPr lang="en-GB"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Symbol" panose="05050102010706020507" pitchFamily="18" charset="2"/>
              <a:buNone/>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 your discussion, focus on the child's understanding of why they need to sit here, cross-legged, facing a specific way, as well as the practicalities of finding the correct spot.</a:t>
            </a:r>
          </a:p>
          <a:p>
            <a:pPr marL="0" lvl="0" indent="0">
              <a:buFont typeface="Symbol" panose="05050102010706020507" pitchFamily="18" charset="2"/>
              <a:buNone/>
            </a:pPr>
            <a:b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b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Explain that safe movement requires a wide range of sensory skills, often developed from babyhood</a:t>
            </a:r>
            <a:r>
              <a:rPr lang="en-GB" sz="1200" i="0" baseline="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(e.g. detecting a rubber mat underfoot on the carpet), as well as what are often called pre-cane skills, such as trailing with a hand and body protection techniques. Problem solving is also an essential skill for safe movement. </a:t>
            </a:r>
          </a:p>
          <a:p>
            <a:pPr marL="0" lvl="0" indent="0">
              <a:buFont typeface="Symbol" panose="05050102010706020507" pitchFamily="18" charset="2"/>
              <a:buNone/>
            </a:pPr>
            <a:endParaRPr lang="en-GB" sz="12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lvl="0" indent="0">
              <a:buFont typeface="Symbol" panose="05050102010706020507" pitchFamily="18" charset="2"/>
              <a:buNone/>
            </a:pPr>
            <a:r>
              <a:rPr lang="en-GB" sz="1200" b="1"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2. A scenario for a child/young person using a wheelchair </a:t>
            </a:r>
            <a:r>
              <a:rPr lang="en-GB" sz="1200" dirty="0">
                <a:effectLst/>
                <a:latin typeface="Arial" panose="020B0604020202020204" pitchFamily="34" charset="0"/>
                <a:ea typeface="Calibri" panose="020F0502020204030204" pitchFamily="34" charset="0"/>
                <a:cs typeface="Arial" panose="020B0604020202020204" pitchFamily="34" charset="0"/>
              </a:rPr>
              <a:t>-moving from one classroom/area of the school to another. </a:t>
            </a:r>
          </a:p>
          <a:p>
            <a:pPr marL="0" lvl="0" indent="0">
              <a:buFont typeface="Symbol" panose="05050102010706020507" pitchFamily="18" charset="2"/>
              <a:buNone/>
            </a:pPr>
            <a:br>
              <a:rPr lang="en-GB" sz="1200" dirty="0">
                <a:effectLst/>
                <a:latin typeface="Arial" panose="020B0604020202020204" pitchFamily="34" charset="0"/>
                <a:ea typeface="Calibri" panose="020F0502020204030204" pitchFamily="34" charset="0"/>
                <a:cs typeface="Arial" panose="020B0604020202020204" pitchFamily="34" charset="0"/>
              </a:rPr>
            </a:br>
            <a:r>
              <a:rPr lang="en-GB" sz="1200" dirty="0">
                <a:effectLst/>
                <a:latin typeface="Arial" panose="020B0604020202020204" pitchFamily="34" charset="0"/>
                <a:ea typeface="Calibri" panose="020F0502020204030204" pitchFamily="34" charset="0"/>
                <a:cs typeface="Arial" panose="020B0604020202020204" pitchFamily="34" charset="0"/>
              </a:rPr>
              <a:t>What does vision tell the child in this situation? </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Do I need support from an adult or can I move to next class independently?</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Where is the next classroom? Do I know the way? Is there a room number or direction on the walls/door? </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What landmarks will I pass on the way?</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Do I need to use the lift? Where is the nearest lift? What button do I need to press? </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Where will I sit? Do I stay sitting in my wheelchair or transfer to a chair? Will I need support? </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Where are my learning resources? Do I need to collect anything from around the class? 	</a:t>
            </a:r>
          </a:p>
          <a:p>
            <a:pPr marL="1200150" lvl="2" indent="-285750" algn="l">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Do I know where things are? Can I move easily around the class (i.e. are aisles/corridors clear)? Can I manoeuvre around</a:t>
            </a:r>
            <a:r>
              <a:rPr lang="en-GB" sz="1200" baseline="0" dirty="0">
                <a:effectLst/>
                <a:latin typeface="Arial" panose="020B0604020202020204" pitchFamily="34" charset="0"/>
                <a:ea typeface="Calibri" panose="020F0502020204030204" pitchFamily="34" charset="0"/>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furniture/seats? </a:t>
            </a:r>
            <a:br>
              <a:rPr lang="en-GB" sz="1200" dirty="0">
                <a:effectLst/>
                <a:latin typeface="Arial" panose="020B0604020202020204" pitchFamily="34" charset="0"/>
                <a:ea typeface="Calibri" panose="020F0502020204030204" pitchFamily="34" charset="0"/>
                <a:cs typeface="Arial" panose="020B0604020202020204" pitchFamily="34" charset="0"/>
              </a:rPr>
            </a:b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lvl="0" indent="0">
              <a:buFont typeface="Symbol" panose="05050102010706020507" pitchFamily="18" charset="2"/>
              <a:buNone/>
            </a:pPr>
            <a:r>
              <a:rPr lang="en-GB" sz="1200" dirty="0">
                <a:effectLst/>
                <a:latin typeface="Arial" panose="020B0604020202020204" pitchFamily="34" charset="0"/>
                <a:ea typeface="Calibri" panose="020F0502020204030204" pitchFamily="34" charset="0"/>
                <a:cs typeface="Arial" panose="020B0604020202020204" pitchFamily="34" charset="0"/>
              </a:rPr>
              <a:t>This can then be used for wheelchair user with vision impairment - how will their experience differ? What training/strategies may they need? </a:t>
            </a:r>
            <a:r>
              <a:rPr lang="en-GB" sz="1200" b="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general discussion could be  around children and young people who are </a:t>
            </a:r>
            <a:r>
              <a:rPr lang="en-GB" sz="1200" dirty="0">
                <a:effectLst/>
                <a:latin typeface="Arial" panose="020B0604020202020204" pitchFamily="34" charset="0"/>
                <a:ea typeface="Calibri" panose="020F0502020204030204" pitchFamily="34" charset="0"/>
                <a:cs typeface="Arial" panose="020B0604020202020204" pitchFamily="34" charset="0"/>
              </a:rPr>
              <a:t>wheelchair users needing verbal or touch cues emphasising the need to use trailing techniques perhaps, alongside TIME to interact with their environment. The discussion could also focus on O&amp;M supporting comprehension of the environment and of routes through it, as well as anticipation, sequencing, participation and personal agency.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2150343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0" dirty="0">
              <a:latin typeface="Arial" panose="020B0604020202020204" pitchFamily="34" charset="0"/>
              <a:cs typeface="Arial" panose="020B0604020202020204" pitchFamily="34" charset="0"/>
            </a:endParaRPr>
          </a:p>
          <a:p>
            <a:r>
              <a:rPr lang="en-GB" b="0" dirty="0">
                <a:latin typeface="Arial" panose="020B0604020202020204" pitchFamily="34" charset="0"/>
                <a:cs typeface="Arial" panose="020B0604020202020204" pitchFamily="34" charset="0"/>
              </a:rPr>
              <a:t>Customisable slide</a:t>
            </a: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Pose the question to the audience. They can respond as a whole audience, be allocated to time limited discussion groups or post up post-it notes of responses.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Make the point that the reasons why it’s important for all children and young people applies to those children and young people with a VI.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567782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Talk through the bullet points with references and illustrate with examples if possible of how children/young people can learn orientation and mobility skills incidentally through vision.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Explain that O &amp; M work will start from when children are babies: getting a child up and moving and giving them the motivation to do so. </a:t>
            </a:r>
          </a:p>
          <a:p>
            <a:pPr marL="171450" indent="-171450">
              <a:buFont typeface="Arial" panose="020B0604020202020204" pitchFamily="34" charset="0"/>
              <a:buChar char="•"/>
            </a:pPr>
            <a:r>
              <a:rPr lang="en-GB" dirty="0">
                <a:latin typeface="Arial"/>
                <a:cs typeface="Arial"/>
              </a:rPr>
              <a:t>Invite the audience to provide some examples of orientation and mobility skills that children/young people might learn incidentally through watching others.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dirty="0">
                <a:latin typeface="Arial"/>
                <a:cs typeface="Arial"/>
              </a:rPr>
              <a:t>Explain that mobility is moving between any two points and distances can vary e.g. </a:t>
            </a:r>
            <a:r>
              <a:rPr lang="en-GB" sz="1800" dirty="0">
                <a:solidFill>
                  <a:srgbClr val="FF0000"/>
                </a:solidFill>
                <a:effectLst/>
                <a:latin typeface="Arial"/>
                <a:ea typeface="Calibri" panose="020F0502020204030204" pitchFamily="34" charset="0"/>
                <a:cs typeface="Arial"/>
              </a:rPr>
              <a:t>cloak room peg to classroom door or from home to school, home to cinema.</a:t>
            </a:r>
            <a:r>
              <a:rPr lang="en-GB" sz="1800" dirty="0">
                <a:solidFill>
                  <a:srgbClr val="FF0000"/>
                </a:solidFill>
                <a:latin typeface="Arial"/>
                <a:ea typeface="Calibri" panose="020F0502020204030204" pitchFamily="34" charset="0"/>
                <a:cs typeface="Arial"/>
              </a:rPr>
              <a:t>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a:cs typeface="Arial"/>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You might want to incorporate some practical activities at this point to draw out these points e.g. a demo of symbol canes or long cane use.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Following these activities you can invite members to share their experiences of how they performed the task and what would make each task easier to manage if they were learning how to do it with reduced vision.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a:cs typeface="Arial"/>
              </a:rPr>
              <a:t>You can also ask members of the audience who wear glasses or contact lenses to talk about their orientation and mobility when not wearing them e.g. how do they compensate for reduced vision when on the move?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1130238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sz="1200" b="1" dirty="0">
                <a:latin typeface="Arial" panose="020B0604020202020204" pitchFamily="34" charset="0"/>
                <a:cs typeface="Arial" panose="020B0604020202020204" pitchFamily="34" charset="0"/>
              </a:rPr>
              <a:t>Speaker notes</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scenario based discussions have helped identify a range</a:t>
            </a:r>
            <a:r>
              <a:rPr lang="en-GB" sz="1200" baseline="0" dirty="0">
                <a:latin typeface="Arial" panose="020B0604020202020204" pitchFamily="34" charset="0"/>
                <a:cs typeface="Arial" panose="020B0604020202020204" pitchFamily="34" charset="0"/>
              </a:rPr>
              <a:t> of</a:t>
            </a:r>
            <a:r>
              <a:rPr lang="en-GB" sz="1200" dirty="0">
                <a:latin typeface="Arial" panose="020B0604020202020204" pitchFamily="34" charset="0"/>
                <a:cs typeface="Arial" panose="020B0604020202020204" pitchFamily="34" charset="0"/>
              </a:rPr>
              <a:t> input that would be needed to develop O&amp;M skills: hence the CFVI recognises the importance of work in this area lead by specialists working in collaboration with others.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Talk about the importance of </a:t>
            </a:r>
            <a:r>
              <a:rPr lang="en-GB" sz="1200" dirty="0">
                <a:latin typeface="Arial" panose="020B0604020202020204" pitchFamily="34" charset="0"/>
                <a:ea typeface="Times New Roman" panose="02020603050405020304" pitchFamily="18" charset="0"/>
                <a:cs typeface="Arial" panose="020B0604020202020204" pitchFamily="34" charset="0"/>
              </a:rPr>
              <a:t>collaborative working (all professionals and parents) to promote access and inclusion by developing strategies that suit the child/young person best as early as possible.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All working together on the same interventions targeting O&amp;M is highly beneficial; but ensure you are clear about this work being led by QRHS.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Explain that the next slide outlines some targeted intervention approaches from the CFVI.  </a:t>
            </a:r>
          </a:p>
          <a:p>
            <a:pPr marL="0" indent="0">
              <a:lnSpc>
                <a:spcPct val="107000"/>
              </a:lnSpc>
              <a:spcAft>
                <a:spcPts val="800"/>
              </a:spcAft>
              <a:buFont typeface="Arial" panose="020B0604020202020204" pitchFamily="34" charset="0"/>
              <a:buNone/>
            </a:pPr>
            <a:endPar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An important point to make, here and in any training you might do on independent living skills (Training resource 7/Area 6) is that these skills are progressive and cumulative during childhood and adolescence.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 term often used by RQHS is </a:t>
            </a:r>
            <a:r>
              <a:rPr lang="en-GB"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Spiral Curriculum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(back to the same topic over and over again from early years to transition until it is embedded at a stage appropriate time) an example might be a sensory foot trail in early years to recognising blister paving in preparation for later life when travelling independently.</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 helpful description and video can be found on the ‘study.com’ website: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defRPr/>
            </a:pPr>
            <a:r>
              <a:rPr lang="en-GB" sz="1200" dirty="0">
                <a:latin typeface="Arial" panose="020B0604020202020204" pitchFamily="34" charset="0"/>
                <a:cs typeface="Arial" panose="020B0604020202020204" pitchFamily="34" charset="0"/>
              </a:rPr>
              <a:t>https://study.com/academy/lesson/spiral-curriculum-definition-example.html#:~:text=After%20students%20are%20taught%20to,are%20learning%20how%20to%20read.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a:defRPr/>
            </a:pPr>
            <a:r>
              <a:rPr lang="en-GB" sz="1200" dirty="0">
                <a:latin typeface="Arial" panose="020B0604020202020204" pitchFamily="34" charset="0"/>
                <a:cs typeface="Arial" panose="020B0604020202020204" pitchFamily="34" charset="0"/>
              </a:rPr>
              <a:t>Although the resources are free to download, you will need to create an account to view them in detail.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Guidance for speaker</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If you are presenting to LA/managers/SEN Caseworkers, you could explain why input/types of outcomes/target setting/intervention differs across a cohort with VI.</a:t>
            </a:r>
            <a:r>
              <a:rPr lang="en-GB" sz="1200"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2887603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and slides </a:t>
            </a:r>
            <a:r>
              <a:rPr lang="en-GB" b="0" dirty="0">
                <a:latin typeface="Arial" panose="020B0604020202020204" pitchFamily="34" charset="0"/>
                <a:cs typeface="Arial" panose="020B0604020202020204" pitchFamily="34" charset="0"/>
              </a:rPr>
              <a:t>14/15</a:t>
            </a:r>
            <a:r>
              <a:rPr lang="en-GB" dirty="0">
                <a:latin typeface="Arial" panose="020B0604020202020204" pitchFamily="34" charset="0"/>
                <a:cs typeface="Arial" panose="020B0604020202020204" pitchFamily="34" charset="0"/>
              </a:rPr>
              <a:t> provide examples from the CFVI of targeted intervention approaches for this area to reduce barriers to independent participation.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rPr>
              <a:t>You might wish to illustrate some of these interventions through practical activities e.g. activities/equipment to promote fine/gross motor skills or body awareness; a demonstration of working with a sighted guide etc.</a:t>
            </a:r>
          </a:p>
          <a:p>
            <a:pPr marL="171450" indent="-171450">
              <a:buFont typeface="Arial" panose="020B0604020202020204" pitchFamily="34" charset="0"/>
              <a:buChar char="•"/>
            </a:pPr>
            <a:endParaRPr lang="en-GB"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approaches. </a:t>
            </a:r>
          </a:p>
          <a:p>
            <a:pPr marL="171450" indent="-171450">
              <a:buFont typeface="Arial" panose="020B0604020202020204" pitchFamily="34" charset="0"/>
              <a:buChar char="•"/>
            </a:pPr>
            <a:endParaRPr lang="en-GB" b="0"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a:cs typeface="Arial"/>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a:cs typeface="Arial"/>
              </a:rPr>
              <a:t>You might wish to illustrate some of these interventions through practical activities e.g. walking a child’s route and showing staff the landmarks they use to orientate themselves; demonstrating correct cane use and the language associated with it so staff might reinforce this between visits; showing a video of the child/young person in the wider environment. It should be emphasised that staff cannot teach cane techniques – merely reinforce the correct techniques and language introduced by </a:t>
            </a:r>
            <a:r>
              <a:rPr lang="en-GB" b="0">
                <a:latin typeface="Arial"/>
                <a:cs typeface="Arial"/>
              </a:rPr>
              <a:t>a RQ</a:t>
            </a:r>
            <a:r>
              <a:rPr lang="en-GB">
                <a:latin typeface="Arial"/>
                <a:cs typeface="Arial"/>
              </a:rPr>
              <a:t>HS</a:t>
            </a:r>
            <a:r>
              <a:rPr lang="en-GB" b="0" dirty="0">
                <a:latin typeface="Arial"/>
                <a:cs typeface="Arial"/>
              </a:rPr>
              <a:t>, and that more than just this one session would be needed to ensure their confidence in this area e.g. 1-2-1 training with staff working most closely with the child/young person. Also emphasise that mobility aids/long canes are prescribed by RQ</a:t>
            </a:r>
            <a:r>
              <a:rPr lang="en-GB" dirty="0">
                <a:latin typeface="Arial"/>
                <a:cs typeface="Arial"/>
              </a:rPr>
              <a:t>HS</a:t>
            </a:r>
            <a:r>
              <a:rPr lang="en-GB" b="0" dirty="0">
                <a:latin typeface="Arial"/>
                <a:cs typeface="Arial"/>
              </a:rPr>
              <a:t>.</a:t>
            </a:r>
            <a:r>
              <a:rPr lang="en-GB" dirty="0">
                <a:latin typeface="Arial"/>
                <a:cs typeface="Arial"/>
              </a:rPr>
              <a:t> </a:t>
            </a:r>
            <a:endParaRPr lang="en-GB"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dirty="0">
                <a:latin typeface="Arial"/>
                <a:cs typeface="Arial"/>
              </a:rPr>
              <a:t>You may wish to make reference to a progress/monitoring tool that is drawn upon  by your school/service to show how progress is monitored with respect to select approaches. </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403928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1" dirty="0"/>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As with the previous slide, you might wish to illustrate some of these interventions through practical activities.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You may wish to focus on a particular intervention for example emphasising the need for the teaching of social activity routes (not just home/school routes). You could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explain, for example, how the barriers to accessing leisure activities can make CYP socially isolated.</a:t>
            </a: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approaches.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053656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Use this slide to provide a brief overview in line with the bullet points of what has informed the support of a selected young person if you are using this training resource to discuss a particular young person. If the student has additional needs, these might also be included/outlined.</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a:t>
            </a:r>
            <a:r>
              <a:rPr lang="en-GB"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child’s vision impairment include</a:t>
            </a:r>
            <a:r>
              <a:rPr lang="en-GB" sz="1200" i="0" dirty="0">
                <a:effectLst/>
                <a:latin typeface="Arial" panose="020B0604020202020204" pitchFamily="34"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 their</a:t>
            </a:r>
            <a:r>
              <a:rPr lang="en-GB" dirty="0">
                <a:latin typeface="Arial" panose="020B0604020202020204" pitchFamily="34" charset="0"/>
                <a:ea typeface="Times New Roman" panose="02020603050405020304" pitchFamily="18" charset="0"/>
                <a:cs typeface="Arial" panose="020B0604020202020204" pitchFamily="34" charset="0"/>
              </a:rPr>
              <a:t> </a:t>
            </a:r>
            <a:r>
              <a:rPr lang="en-GB" dirty="0" err="1">
                <a:latin typeface="Arial" panose="020B0604020202020204" pitchFamily="34" charset="0"/>
                <a:ea typeface="Times New Roman" panose="02020603050405020304" pitchFamily="18" charset="0"/>
                <a:cs typeface="Arial" panose="020B0604020202020204" pitchFamily="34" charset="0"/>
              </a:rPr>
              <a:t>ori</a:t>
            </a:r>
            <a:r>
              <a:rPr lang="en-GB" sz="1200" i="0" dirty="0">
                <a:latin typeface="Arial" panose="020B0604020202020204" pitchFamily="34" charset="0"/>
                <a:ea typeface="Times New Roman" panose="02020603050405020304" pitchFamily="18" charset="0"/>
                <a:cs typeface="Arial" panose="020B0604020202020204" pitchFamily="34" charset="0"/>
              </a:rPr>
              <a:t>, their access to the</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i="0" dirty="0">
                <a:latin typeface="Arial" panose="020B0604020202020204" pitchFamily="34" charset="0"/>
                <a:ea typeface="Times New Roman" panose="02020603050405020304" pitchFamily="18" charset="0"/>
                <a:cs typeface="Arial" panose="020B0604020202020204" pitchFamily="34" charset="0"/>
              </a:rPr>
              <a:t> curriculum as well as their social interactions.</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 (presented on slides 12-15).</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i="0"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child/young person with for example:</a:t>
            </a:r>
          </a:p>
          <a:p>
            <a:pPr>
              <a:spcAft>
                <a:spcPts val="800"/>
              </a:spcAft>
            </a:pPr>
            <a:endParaRPr lang="en-GB" i="0" dirty="0">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Video of specialist staff working with them to support </a:t>
            </a:r>
            <a:r>
              <a:rPr lang="en-GB" b="0" i="0" strike="noStrike" dirty="0">
                <a:latin typeface="Arial" panose="020B0604020202020204" pitchFamily="34" charset="0"/>
                <a:ea typeface="Times New Roman" panose="02020603050405020304" pitchFamily="18" charset="0"/>
                <a:cs typeface="Arial" panose="020B0604020202020204" pitchFamily="34" charset="0"/>
              </a:rPr>
              <a:t>O&amp;M </a:t>
            </a:r>
            <a:r>
              <a:rPr lang="en-GB" i="0" dirty="0">
                <a:latin typeface="Arial" panose="020B0604020202020204" pitchFamily="34" charset="0"/>
                <a:ea typeface="Times New Roman" panose="02020603050405020304" pitchFamily="18" charset="0"/>
                <a:cs typeface="Arial" panose="020B0604020202020204" pitchFamily="34" charset="0"/>
              </a:rPr>
              <a:t>development;</a:t>
            </a:r>
          </a:p>
          <a:p>
            <a:pPr marL="171450" indent="-171450">
              <a:spcAft>
                <a:spcPts val="800"/>
              </a:spcAft>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Demonstrating any equipment that are used; e.g. cane, Apps.,</a:t>
            </a:r>
          </a:p>
          <a:p>
            <a:pPr marL="171450" indent="-171450">
              <a:spcAft>
                <a:spcPts val="800"/>
              </a:spcAft>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may want to use video to reinforce certain techniques/terminology e.g.</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around cane use/sighted guide.</a:t>
            </a:r>
          </a:p>
          <a:p>
            <a:pPr marL="0" indent="0">
              <a:buNone/>
            </a:pPr>
            <a:endParaRPr lang="en-GB" i="0" dirty="0">
              <a:latin typeface="Arial" panose="020B0604020202020204" pitchFamily="34" charset="0"/>
              <a:cs typeface="Arial" panose="020B0604020202020204" pitchFamily="34" charset="0"/>
            </a:endParaRPr>
          </a:p>
          <a:p>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18</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0" lvl="0" indent="0" algn="just">
              <a:lnSpc>
                <a:spcPct val="150000"/>
              </a:lnSpc>
              <a:buFont typeface="Symbol" panose="05050102010706020507" pitchFamily="18" charset="2"/>
              <a:buNone/>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 </a:t>
            </a:r>
          </a:p>
          <a:p>
            <a:pPr marL="0" lvl="0" indent="0" algn="just">
              <a:lnSpc>
                <a:spcPct val="150000"/>
              </a:lnSpc>
              <a:buFont typeface="Symbol" panose="05050102010706020507" pitchFamily="18" charset="2"/>
              <a:buNone/>
            </a:pP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Invite the audience to list other key points or take away messages they would like to share for this area.  Key points/messages for presenters to give, if not covered by the audience, would include: </a:t>
            </a:r>
          </a:p>
          <a:p>
            <a:pPr marL="0" lvl="0" indent="0">
              <a:lnSpc>
                <a:spcPct val="107000"/>
              </a:lnSpc>
              <a:buFont typeface="Symbol" panose="05050102010706020507" pitchFamily="18" charset="2"/>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0"/>
              </a:spcAft>
              <a:buClrTx/>
              <a:buSzTx/>
              <a:buFontTx/>
              <a:buChar char="-"/>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Mobility and Orientation includes the management of complex risks; this requires training from habilitation specialists, who can support the child/young person to develop specific skills and personalised strategies.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Risks are dynamic and can change during a session/route e.g. new roadworks or a bus breaking down.</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07000"/>
              </a:lnSpc>
              <a:buFontTx/>
              <a:buChar char="-"/>
            </a:pPr>
            <a:r>
              <a:rPr lang="en-GB" sz="1200" dirty="0">
                <a:effectLst/>
                <a:latin typeface="Arial" panose="020B0604020202020204" pitchFamily="34" charset="0"/>
                <a:ea typeface="Calibri" panose="020F0502020204030204" pitchFamily="34" charset="0"/>
                <a:cs typeface="Arial" panose="020B0604020202020204" pitchFamily="34" charset="0"/>
              </a:rPr>
              <a:t>Children and young people with a vision impairment require frequent opportunities to develop their mobility and orientation skills, including both independent route travel and chances to request direct support from others.</a:t>
            </a:r>
          </a:p>
          <a:p>
            <a:pPr marL="285750" lvl="0" indent="-285750">
              <a:lnSpc>
                <a:spcPct val="107000"/>
              </a:lnSpc>
              <a:buFontTx/>
              <a:buChar char="-"/>
            </a:pPr>
            <a:r>
              <a:rPr lang="en-GB" sz="1200" dirty="0">
                <a:effectLst/>
                <a:latin typeface="Arial" panose="020B0604020202020204" pitchFamily="34" charset="0"/>
                <a:ea typeface="Calibri" panose="020F0502020204030204" pitchFamily="34" charset="0"/>
                <a:cs typeface="Arial" panose="020B0604020202020204" pitchFamily="34" charset="0"/>
              </a:rPr>
              <a:t>Acceptance of equipment such as a white cane can be difficult, delicate and emotive for children and their families; they will often require sensitive support from all professionals working with them and should be led by a RQHS in conjunction with the voice of the child. </a:t>
            </a:r>
          </a:p>
          <a:p>
            <a:pPr marL="285750" lvl="0" indent="-285750">
              <a:lnSpc>
                <a:spcPct val="107000"/>
              </a:lnSpc>
              <a:buFontTx/>
              <a:buChar char="-"/>
            </a:pPr>
            <a:r>
              <a:rPr lang="en-GB" sz="1200" dirty="0">
                <a:effectLst/>
                <a:latin typeface="Arial" panose="020B0604020202020204" pitchFamily="34" charset="0"/>
                <a:ea typeface="Calibri" panose="020F0502020204030204" pitchFamily="34" charset="0"/>
                <a:cs typeface="Arial" panose="020B0604020202020204" pitchFamily="34" charset="0"/>
              </a:rPr>
              <a:t>It is Important that all working with the child/young person know the targets/goals/plans/programmes relating to mobility and orientation. </a:t>
            </a:r>
          </a:p>
          <a:p>
            <a:pPr marL="457200">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marL="0" lvl="0" indent="0" algn="just">
              <a:lnSpc>
                <a:spcPct val="150000"/>
              </a:lnSpc>
              <a:buFont typeface="Arial" panose="020B0604020202020204" pitchFamily="34" charset="0"/>
              <a:buNone/>
            </a:pPr>
            <a:endParaRPr lang="en-GB" sz="1200" b="0" i="0" dirty="0">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19</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a:spcBef>
                <a:spcPts val="805"/>
              </a:spcBef>
              <a:buSzPts val="1400"/>
            </a:pPr>
            <a:endParaRPr lang="en-GB" dirty="0">
              <a:solidFill>
                <a:srgbClr val="000000"/>
              </a:solidFill>
              <a:latin typeface="Arial" panose="020B0604020202020204" pitchFamily="34" charset="0"/>
              <a:ea typeface="Arial"/>
              <a:cs typeface="Arial" panose="020B0604020202020204" pitchFamily="34" charset="0"/>
            </a:endParaRPr>
          </a:p>
          <a:p>
            <a:pPr marL="228600" lvl="0" algn="l" rtl="0">
              <a:lnSpc>
                <a:spcPct val="100000"/>
              </a:lnSpc>
              <a:spcBef>
                <a:spcPts val="805"/>
              </a:spcBef>
              <a:spcAft>
                <a:spcPts val="0"/>
              </a:spcAft>
              <a:buSzPts val="1400"/>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endParaRPr lang="en-GB" b="1" dirty="0">
              <a:solidFill>
                <a:srgbClr val="000000"/>
              </a:solidFill>
              <a:latin typeface="Arial" panose="020B0604020202020204" pitchFamily="34" charset="0"/>
              <a:ea typeface="Arial"/>
              <a:cs typeface="Arial" panose="020B0604020202020204" pitchFamily="34" charset="0"/>
            </a:endParaRP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a:t>
            </a:r>
            <a:r>
              <a:rPr lang="en-GB" strike="noStrike" dirty="0">
                <a:solidFill>
                  <a:srgbClr val="000000"/>
                </a:solidFill>
                <a:latin typeface="Arial" panose="020B0604020202020204" pitchFamily="34" charset="0"/>
                <a:ea typeface="Arial"/>
                <a:cs typeface="Arial" panose="020B0604020202020204" pitchFamily="34" charset="0"/>
                <a:sym typeface="Arial"/>
              </a:rPr>
              <a:t>: </a:t>
            </a:r>
            <a:r>
              <a:rPr lang="en-GB" dirty="0">
                <a:solidFill>
                  <a:srgbClr val="000000"/>
                </a:solidFill>
                <a:latin typeface="Arial" panose="020B0604020202020204" pitchFamily="34" charset="0"/>
                <a:ea typeface="Arial"/>
                <a:cs typeface="Arial" panose="020B0604020202020204" pitchFamily="34" charset="0"/>
                <a:sym typeface="Arial"/>
              </a:rPr>
              <a:t>the Royal National Institute of Blind People [RNIB].</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 was involved in working to secure resources for the resource hub and in devising this training.</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Thomas Pocklington Trust</a:t>
            </a:r>
            <a:r>
              <a:rPr lang="en-GB" dirty="0">
                <a:latin typeface="Arial" panose="020B0604020202020204" pitchFamily="34" charset="0"/>
                <a:cs typeface="Arial" panose="020B0604020202020204" pitchFamily="34" charset="0"/>
              </a:rPr>
              <a:t> (TPT), is a national charity which supports blind and partially sighted people with a focus on Education, Employment and Engagement, providing guidance and advice. In Phase 2 of the project TPT will be working on influencing educational policy.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a:t>
            </a:r>
            <a:r>
              <a:rPr lang="en-GB" dirty="0">
                <a:solidFill>
                  <a:srgbClr val="000000"/>
                </a:solidFill>
                <a:latin typeface="Arial" panose="020B0604020202020204" pitchFamily="34" charset="0"/>
                <a:ea typeface="Arial"/>
                <a:cs typeface="Arial" panose="020B0604020202020204" pitchFamily="34" charset="0"/>
                <a:sym typeface="Arial"/>
              </a:rPr>
              <a:t> </a:t>
            </a:r>
          </a:p>
          <a:p>
            <a:pPr marL="400050" indent="-17145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a:t>
            </a:r>
            <a:r>
              <a:rPr lang="en-GB" dirty="0">
                <a:solidFill>
                  <a:srgbClr val="404040"/>
                </a:solidFill>
                <a:latin typeface="Arial" panose="020B0604020202020204" pitchFamily="34" charset="0"/>
                <a:ea typeface="Arial"/>
                <a:cs typeface="Arial" panose="020B0604020202020204" pitchFamily="34" charset="0"/>
                <a:sym typeface="Arial"/>
              </a:rPr>
              <a:t>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Bookshare Hub and outline a few relevant resources that are listed there.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The Habilitation VI </a:t>
            </a:r>
            <a:r>
              <a:rPr lang="en-GB" i="0" strike="noStrike" dirty="0">
                <a:effectLst/>
                <a:latin typeface="Arial" panose="020B0604020202020204" pitchFamily="34" charset="0"/>
                <a:ea typeface="Times New Roman" panose="02020603050405020304" pitchFamily="18" charset="0"/>
                <a:cs typeface="Arial" panose="020B0604020202020204" pitchFamily="34" charset="0"/>
              </a:rPr>
              <a:t>UK</a:t>
            </a:r>
            <a:r>
              <a:rPr lang="en-GB" i="0" strike="noStrike" baseline="0" dirty="0">
                <a:effectLst/>
                <a:latin typeface="Arial" panose="020B0604020202020204" pitchFamily="34" charset="0"/>
                <a:ea typeface="Times New Roman" panose="02020603050405020304" pitchFamily="18" charset="0"/>
                <a:cs typeface="Arial" panose="020B0604020202020204" pitchFamily="34" charset="0"/>
              </a:rPr>
              <a:t> website </a:t>
            </a:r>
            <a:r>
              <a:rPr lang="en-GB" i="0" dirty="0">
                <a:effectLst/>
                <a:latin typeface="Arial" panose="020B0604020202020204" pitchFamily="34" charset="0"/>
                <a:ea typeface="Times New Roman" panose="02020603050405020304" pitchFamily="18" charset="0"/>
                <a:cs typeface="Arial" panose="020B0604020202020204" pitchFamily="34" charset="0"/>
              </a:rPr>
              <a:t>includes a list of resources that are suitable for Parents and Carers - https://habilitationviuk.org.uk/category/parents-and-carers/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The current link to the CFVI Bookshare hub  may change over time so do check the link when planning the session.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20</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r>
              <a:rPr lang="en-GB" dirty="0">
                <a:latin typeface="Arial"/>
                <a:cs typeface="Arial"/>
              </a:rPr>
              <a:t>If you did not directly reference 2 and 3 above, they can be removed from the list.</a:t>
            </a:r>
          </a:p>
        </p:txBody>
      </p:sp>
      <p:sp>
        <p:nvSpPr>
          <p:cNvPr id="4" name="Slide Number Placeholder 3"/>
          <p:cNvSpPr>
            <a:spLocks noGrp="1"/>
          </p:cNvSpPr>
          <p:nvPr>
            <p:ph type="sldNum" sz="quarter" idx="5"/>
          </p:nvPr>
        </p:nvSpPr>
        <p:spPr/>
        <p:txBody>
          <a:bodyPr/>
          <a:lstStyle/>
          <a:p>
            <a:fld id="{5FF31439-7C6A-4E4D-B290-0D604FA9395E}" type="slidenum">
              <a:rPr lang="en-GB" smtClean="0"/>
              <a:t>21</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latin typeface="Arial" panose="020B0604020202020204" pitchFamily="34" charset="0"/>
                <a:cs typeface="Arial" panose="020B0604020202020204" pitchFamily="34" charset="0"/>
              </a:rPr>
              <a:t>This slide provides an overview of the 11 areas of the CFVI and highlights Area 5. These areas were identified through the CFVI research project as being of particular importance in </a:t>
            </a:r>
            <a:r>
              <a:rPr lang="en-US" dirty="0">
                <a:latin typeface="Arial" panose="020B0604020202020204" pitchFamily="34" charset="0"/>
                <a:cs typeface="Arial" panose="020B0604020202020204" pitchFamily="34" charset="0"/>
              </a:rPr>
              <a:t>supporting children and young people with vision impairment access an appropriate and equitable education.</a:t>
            </a:r>
            <a:endParaRPr lang="en-US" dirty="0">
              <a:latin typeface="Arial" panose="020B0604020202020204" pitchFamily="34" charset="0"/>
              <a:ea typeface="Calibri"/>
              <a:cs typeface="Arial" panose="020B0604020202020204" pitchFamily="34" charset="0"/>
            </a:endParaRPr>
          </a:p>
          <a:p>
            <a:pPr marL="285750" indent="-285750">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r>
              <a:rPr lang="en-GB" dirty="0" err="1">
                <a:latin typeface="Arial" panose="020B0604020202020204" pitchFamily="34" charset="0"/>
                <a:ea typeface="Arial"/>
                <a:cs typeface="Arial" panose="020B0604020202020204" pitchFamily="34" charset="0"/>
                <a:sym typeface="Arial"/>
              </a:rPr>
              <a:t>Habilitation</a:t>
            </a:r>
            <a:r>
              <a:rPr lang="en-GB" dirty="0">
                <a:latin typeface="Arial" panose="020B0604020202020204" pitchFamily="34" charset="0"/>
                <a:ea typeface="Arial"/>
                <a:cs typeface="Arial" panose="020B0604020202020204" pitchFamily="34" charset="0"/>
                <a:sym typeface="Arial"/>
              </a:rPr>
              <a:t> work can run through all areas and covers education in its broadest sense as Registered Qualified </a:t>
            </a:r>
            <a:r>
              <a:rPr lang="en-GB" dirty="0" err="1">
                <a:latin typeface="Arial" panose="020B0604020202020204" pitchFamily="34" charset="0"/>
                <a:ea typeface="Arial"/>
                <a:cs typeface="Arial" panose="020B0604020202020204" pitchFamily="34" charset="0"/>
                <a:sym typeface="Arial"/>
              </a:rPr>
              <a:t>Habilitation</a:t>
            </a:r>
            <a:r>
              <a:rPr lang="en-GB" dirty="0">
                <a:latin typeface="Arial" panose="020B0604020202020204" pitchFamily="34" charset="0"/>
                <a:ea typeface="Arial"/>
                <a:cs typeface="Arial" panose="020B0604020202020204" pitchFamily="34" charset="0"/>
                <a:sym typeface="Arial"/>
              </a:rPr>
              <a:t> Specialists (QRHS) work in homes, educational settings and public spaces. </a:t>
            </a:r>
            <a:endParaRPr lang="en-GB" dirty="0">
              <a:latin typeface="Arial" panose="020B0604020202020204" pitchFamily="34" charset="0"/>
              <a:ea typeface="Arial"/>
              <a:cs typeface="Arial" panose="020B0604020202020204" pitchFamily="34" charset="0"/>
            </a:endParaRPr>
          </a:p>
          <a:p>
            <a:pPr marL="285750" indent="-285750">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endParaRPr lang="en-GB"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a:t>
            </a:r>
            <a:endParaRPr lang="en-GB" b="1"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i="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endParaRPr lang="en-GB" sz="1200" i="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sz="1200" i="0"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L2A</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recognises that there is a need to teach an additional or specialist curriculum to promote learner independence and facilitate social inclusion and personal agency. It includes specialist interventions. Examples include orientation and mobility training (Area 5 of CFVI) and technology (Area 8 of CFVI)</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[when presenting these </a:t>
            </a:r>
            <a:r>
              <a:rPr lang="en-GB" sz="1200" b="0" i="0" dirty="0">
                <a:effectLst/>
                <a:latin typeface="Arial" panose="020B0604020202020204" pitchFamily="34" charset="0"/>
                <a:ea typeface="Times New Roman" panose="02020603050405020304" pitchFamily="18" charset="0"/>
                <a:cs typeface="Arial" panose="020B0604020202020204" pitchFamily="34" charset="0"/>
              </a:rPr>
              <a:t>examples they </a:t>
            </a:r>
            <a:r>
              <a:rPr lang="en-GB" sz="1200" i="0" dirty="0">
                <a:effectLst/>
                <a:latin typeface="Arial" panose="020B0604020202020204" pitchFamily="34" charset="0"/>
                <a:ea typeface="Times New Roman" panose="02020603050405020304" pitchFamily="18" charset="0"/>
                <a:cs typeface="Arial" panose="020B0604020202020204" pitchFamily="34" charset="0"/>
              </a:rPr>
              <a:t>can be customised as appropriate</a:t>
            </a:r>
            <a:r>
              <a:rPr lang="en-GB" dirty="0">
                <a:latin typeface="Arial" panose="020B0604020202020204" pitchFamily="34" charset="0"/>
                <a:ea typeface="Times New Roman" panose="02020603050405020304" pitchFamily="18" charset="0"/>
                <a:cs typeface="Arial" panose="020B0604020202020204" pitchFamily="34" charset="0"/>
              </a:rPr>
              <a:t>].</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to ensure that to whatever extent is possible, the emphasis shifts from support being provided directly to the child/young person (A2L) to them acquiring the particular skills so that they can act and learn more independently (L2A).</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r>
              <a:rPr lang="en-GB" sz="1200" i="0"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t>Key </a:t>
            </a:r>
            <a:r>
              <a:rPr lang="en-GB" b="1" dirty="0">
                <a:solidFill>
                  <a:schemeClr val="dk1"/>
                </a:solidFill>
                <a:latin typeface="Arial" panose="020B0604020202020204" pitchFamily="34" charset="0"/>
                <a:ea typeface="Arial"/>
                <a:cs typeface="Arial" panose="020B0604020202020204" pitchFamily="34" charset="0"/>
                <a:sym typeface="Arial"/>
              </a:rPr>
              <a:t>Principles</a:t>
            </a:r>
            <a: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t>:</a:t>
            </a:r>
            <a:endParaRPr lang="en-GB" sz="1200" b="1" i="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lang="en-GB" sz="1200" i="0" dirty="0">
              <a:latin typeface="Arial" panose="020B0604020202020204" pitchFamily="34" charset="0"/>
              <a:cs typeface="Arial" panose="020B0604020202020204" pitchFamily="34" charset="0"/>
            </a:endParaRPr>
          </a:p>
          <a:p>
            <a:pPr marL="285750" marR="0" lvl="0" indent="-285750" algn="l" rtl="0">
              <a:lnSpc>
                <a:spcPct val="100000"/>
              </a:lnSpc>
              <a:spcBef>
                <a:spcPts val="0"/>
              </a:spcBef>
              <a:spcAft>
                <a:spcPts val="0"/>
              </a:spcAft>
              <a:buClr>
                <a:srgbClr val="000000"/>
              </a:buClr>
              <a:buSzPts val="1400"/>
              <a:buFont typeface="Arial"/>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i="0" dirty="0">
              <a:latin typeface="Arial" panose="020B0604020202020204" pitchFamily="34" charset="0"/>
              <a:cs typeface="Arial" panose="020B0604020202020204" pitchFamily="34" charset="0"/>
            </a:endParaRPr>
          </a:p>
          <a:p>
            <a:pPr marL="285750" marR="0" lvl="0" indent="-285750" algn="l" rtl="0">
              <a:lnSpc>
                <a:spcPct val="100000"/>
              </a:lnSpc>
              <a:spcBef>
                <a:spcPts val="0"/>
              </a:spcBef>
              <a:spcAft>
                <a:spcPts val="0"/>
              </a:spcAft>
              <a:buClr>
                <a:srgbClr val="000000"/>
              </a:buClr>
              <a:buSzPts val="1400"/>
              <a:buFont typeface="Arial"/>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i="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i="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i="0"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i="0" dirty="0">
              <a:latin typeface="Arial" panose="020B0604020202020204" pitchFamily="34" charset="0"/>
              <a:ea typeface="Arial"/>
              <a:cs typeface="Arial" panose="020B0604020202020204" pitchFamily="34" charset="0"/>
              <a:sym typeface="Arial"/>
            </a:endParaRPr>
          </a:p>
          <a:p>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410168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Speaker notes</a:t>
            </a:r>
            <a:endParaRPr lang="en-GB"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sym typeface="Arial"/>
            </a:endParaRPr>
          </a:p>
          <a:p>
            <a:pPr marL="457200" indent="-228600" algn="jus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Run through the core training objectives on this slide. </a:t>
            </a:r>
          </a:p>
          <a:p>
            <a:pPr marL="457200" marR="0" lvl="0" indent="-22860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dirty="0">
                <a:latin typeface="Arial" panose="020B0604020202020204" pitchFamily="34" charset="0"/>
                <a:ea typeface="Arial"/>
                <a:cs typeface="Arial" panose="020B0604020202020204" pitchFamily="34" charset="0"/>
                <a:sym typeface="Arial"/>
              </a:rPr>
              <a:t>You should also mention collaborative working and stress the importance of involving the child/young person to whatever extent is possible, members of the family as well as the other key stakeholders who might be engaged.</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Explain the difference between “habilitation” and “rehabilitation”. There is a useful 4 page article explaining the difference that may be helpful: https://discovery.ucl.ac.uk/id/eprint/10080965</a:t>
            </a:r>
            <a:endParaRPr lang="en-GB" dirty="0">
              <a:latin typeface="Arial" panose="020B0604020202020204" pitchFamily="34" charset="0"/>
              <a:cs typeface="Arial" panose="020B0604020202020204" pitchFamily="34" charset="0"/>
            </a:endParaRPr>
          </a:p>
          <a:p>
            <a:pPr marL="457200" indent="-228600" algn="jus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If you are then moving on from these slides to</a:t>
            </a:r>
            <a:r>
              <a:rPr lang="en-GB" dirty="0">
                <a:latin typeface="Arial" panose="020B0604020202020204" pitchFamily="34" charset="0"/>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customised training, you can briefly</a:t>
            </a:r>
            <a:r>
              <a:rPr lang="en-GB" dirty="0">
                <a:latin typeface="Arial" panose="020B0604020202020204" pitchFamily="34" charset="0"/>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outline the training objectives for this later part of your session too. </a:t>
            </a:r>
            <a:endParaRPr lang="en-GB"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Guidance for speaker</a:t>
            </a:r>
            <a:endParaRPr lang="en-GB" b="1"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b="1" dirty="0">
              <a:latin typeface="Arial" panose="020B0604020202020204" pitchFamily="34" charset="0"/>
              <a:ea typeface="Arial"/>
              <a:cs typeface="Arial" panose="020B0604020202020204" pitchFamily="34" charset="0"/>
              <a:sym typeface="Arial"/>
            </a:endParaRPr>
          </a:p>
          <a:p>
            <a:pPr marL="457200" indent="-228600" algn="just">
              <a:buSzPts val="1400"/>
            </a:pPr>
            <a:r>
              <a:rPr lang="en-GB" i="0" dirty="0">
                <a:latin typeface="Arial" panose="020B0604020202020204" pitchFamily="34" charset="0"/>
                <a:ea typeface="Arial"/>
                <a:cs typeface="Arial" panose="020B0604020202020204" pitchFamily="34" charset="0"/>
                <a:sym typeface="Arial"/>
              </a:rPr>
              <a:t>Examples of possible training objectives are presented below with </a:t>
            </a:r>
            <a:r>
              <a:rPr lang="en-GB" dirty="0">
                <a:latin typeface="Arial" panose="020B0604020202020204" pitchFamily="34" charset="0"/>
                <a:ea typeface="Arial"/>
                <a:cs typeface="Arial" panose="020B0604020202020204" pitchFamily="34" charset="0"/>
                <a:sym typeface="Arial"/>
              </a:rPr>
              <a:t>further ones</a:t>
            </a:r>
            <a:r>
              <a:rPr lang="en-GB" i="0" dirty="0">
                <a:latin typeface="Arial" panose="020B0604020202020204" pitchFamily="34" charset="0"/>
                <a:ea typeface="Arial"/>
                <a:cs typeface="Arial" panose="020B0604020202020204" pitchFamily="34" charset="0"/>
                <a:sym typeface="Arial"/>
              </a:rPr>
              <a:t> included in the Training Manual:</a:t>
            </a:r>
            <a:endParaRPr lang="en-GB" i="0" dirty="0">
              <a:latin typeface="Arial" panose="020B0604020202020204" pitchFamily="34" charset="0"/>
              <a:cs typeface="Arial" panose="020B0604020202020204" pitchFamily="34" charset="0"/>
            </a:endParaRPr>
          </a:p>
          <a:p>
            <a:pPr marL="457200" indent="-228600" algn="just">
              <a:buSzPts val="1400"/>
            </a:pPr>
            <a:endParaRPr lang="en-GB"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cs typeface="Arial" panose="020B0604020202020204" pitchFamily="34" charset="0"/>
                <a:sym typeface="Arial"/>
              </a:rPr>
              <a:t>an overview of the O&amp;M skills of (name of child) and the interventions/targets in place and how we can all support these interventions/targets.</a:t>
            </a:r>
            <a:endParaRPr lang="en-GB" i="0" dirty="0">
              <a:latin typeface="Arial" panose="020B0604020202020204" pitchFamily="34" charset="0"/>
              <a:cs typeface="Arial" panose="020B0604020202020204" pitchFamily="34" charset="0"/>
            </a:endParaRPr>
          </a:p>
          <a:p>
            <a:pPr marL="400050" indent="-171450" algn="just">
              <a:buSzPts val="1400"/>
              <a:buFont typeface="Arial" panose="020B0604020202020204" pitchFamily="34" charset="0"/>
              <a:buChar char="•"/>
            </a:pPr>
            <a:r>
              <a:rPr lang="en-GB" i="0" dirty="0">
                <a:latin typeface="Arial" panose="020B0604020202020204" pitchFamily="34" charset="0"/>
                <a:cs typeface="Arial" panose="020B0604020202020204" pitchFamily="34" charset="0"/>
                <a:sym typeface="Arial"/>
              </a:rPr>
              <a:t>to explain why intervention from the sensory team/</a:t>
            </a:r>
            <a:r>
              <a:rPr lang="en-GB" dirty="0">
                <a:latin typeface="Arial" panose="020B0604020202020204" pitchFamily="34" charset="0"/>
                <a:cs typeface="Arial" panose="020B0604020202020204" pitchFamily="34" charset="0"/>
                <a:sym typeface="Arial"/>
              </a:rPr>
              <a:t>Registered Qualified </a:t>
            </a:r>
            <a:r>
              <a:rPr lang="en-GB" i="0" dirty="0">
                <a:latin typeface="Arial" panose="020B0604020202020204" pitchFamily="34" charset="0"/>
                <a:cs typeface="Arial" panose="020B0604020202020204" pitchFamily="34" charset="0"/>
                <a:sym typeface="Arial"/>
              </a:rPr>
              <a:t>Habilitation Specialist (RQHS)</a:t>
            </a:r>
            <a:r>
              <a:rPr lang="en-GB" dirty="0">
                <a:latin typeface="Arial" panose="020B0604020202020204" pitchFamily="34" charset="0"/>
                <a:cs typeface="Arial" panose="020B0604020202020204" pitchFamily="34" charset="0"/>
                <a:sym typeface="Arial"/>
              </a:rPr>
              <a:t> </a:t>
            </a:r>
            <a:r>
              <a:rPr lang="en-GB" i="0" dirty="0">
                <a:latin typeface="Arial" panose="020B0604020202020204" pitchFamily="34" charset="0"/>
                <a:cs typeface="Arial" panose="020B0604020202020204" pitchFamily="34" charset="0"/>
                <a:sym typeface="Arial"/>
              </a:rPr>
              <a:t> is important for children and young people with a VI.</a:t>
            </a:r>
            <a:endParaRPr lang="en-GB" i="0" dirty="0">
              <a:latin typeface="Arial" panose="020B0604020202020204" pitchFamily="34" charset="0"/>
              <a:cs typeface="Arial" panose="020B0604020202020204" pitchFamily="34" charset="0"/>
            </a:endParaRPr>
          </a:p>
          <a:p>
            <a:pPr marL="400050" indent="-171450" algn="just">
              <a:buSzPts val="1400"/>
              <a:buFont typeface="Arial" panose="020B0604020202020204" pitchFamily="34" charset="0"/>
              <a:buChar char="•"/>
            </a:pPr>
            <a:r>
              <a:rPr lang="en-GB" i="0" dirty="0">
                <a:latin typeface="Arial" panose="020B0604020202020204" pitchFamily="34" charset="0"/>
                <a:cs typeface="Arial" panose="020B0604020202020204" pitchFamily="34" charset="0"/>
              </a:rPr>
              <a:t>to outline/discuss how we can work </a:t>
            </a:r>
            <a:r>
              <a:rPr lang="en-GB" sz="1200" i="0" dirty="0">
                <a:effectLst/>
                <a:latin typeface="Arial" panose="020B0604020202020204" pitchFamily="34" charset="0"/>
                <a:cs typeface="Arial" panose="020B0604020202020204" pitchFamily="34" charset="0"/>
              </a:rPr>
              <a:t>collaboratively/with other </a:t>
            </a:r>
            <a:r>
              <a:rPr lang="en-GB" i="0" dirty="0">
                <a:latin typeface="Arial" panose="020B0604020202020204" pitchFamily="34" charset="0"/>
                <a:cs typeface="Arial" panose="020B0604020202020204" pitchFamily="34" charset="0"/>
              </a:rPr>
              <a:t>agencies </a:t>
            </a:r>
            <a:r>
              <a:rPr lang="en-GB" sz="1200" i="0" dirty="0">
                <a:effectLst/>
                <a:latin typeface="Arial" panose="020B0604020202020204" pitchFamily="34" charset="0"/>
                <a:cs typeface="Arial" panose="020B0604020202020204" pitchFamily="34" charset="0"/>
              </a:rPr>
              <a:t>working with the learner and family to maximise the use and development of their orientation and mobility skills.</a:t>
            </a:r>
            <a:r>
              <a:rPr lang="en-GB" dirty="0">
                <a:latin typeface="Arial" panose="020B0604020202020204" pitchFamily="34" charset="0"/>
                <a:cs typeface="Arial" panose="020B0604020202020204" pitchFamily="34" charset="0"/>
              </a:rPr>
              <a:t> </a:t>
            </a:r>
            <a:endParaRPr lang="en-GB" sz="1200" i="0" dirty="0">
              <a:effectLst/>
              <a:latin typeface="Arial" panose="020B0604020202020204" pitchFamily="34" charset="0"/>
              <a:cs typeface="Arial" panose="020B0604020202020204" pitchFamily="34" charset="0"/>
            </a:endParaRPr>
          </a:p>
          <a:p>
            <a:pPr marL="400050" marR="0" lvl="0" indent="-171450" algn="just"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i="0" dirty="0">
                <a:latin typeface="Arial" panose="020B0604020202020204" pitchFamily="34" charset="0"/>
                <a:cs typeface="Arial" panose="020B0604020202020204" pitchFamily="34" charset="0"/>
                <a:sym typeface="Arial"/>
              </a:rPr>
              <a:t>to discuss and pool together as a sensory team, practical strategies/equipment/resources we use to support (name of child/young person).</a:t>
            </a:r>
            <a:endParaRPr lang="en-GB" i="0"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endParaRPr lang="en-GB" i="1" dirty="0">
              <a:latin typeface="Arial" panose="020B0604020202020204" pitchFamily="34" charset="0"/>
              <a:cs typeface="Arial" panose="020B0604020202020204" pitchFamily="34" charset="0"/>
              <a:sym typeface="Arial"/>
            </a:endParaRPr>
          </a:p>
          <a:p>
            <a:pPr marL="228600" algn="just">
              <a:buSzPts val="1400"/>
            </a:pPr>
            <a:r>
              <a:rPr lang="en-GB"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a:t>
            </a:r>
            <a:endParaRPr lang="en-GB" dirty="0">
              <a:latin typeface="Arial" panose="020B0604020202020204" pitchFamily="34" charset="0"/>
              <a:cs typeface="Arial" panose="020B0604020202020204" pitchFamily="34" charset="0"/>
              <a:sym typeface="Arial"/>
            </a:endParaRP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endParaRP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See previous slide notes.</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 key points expanding as appropriate for the audience.</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Emphasise the fact that </a:t>
            </a:r>
            <a:r>
              <a:rPr lang="en-GB" sz="1200" dirty="0">
                <a:latin typeface="Arial" panose="020B0604020202020204" pitchFamily="34" charset="0"/>
                <a:ea typeface="Times New Roman" panose="02020603050405020304" pitchFamily="18" charset="0"/>
                <a:cs typeface="Arial" panose="020B0604020202020204" pitchFamily="34" charset="0"/>
              </a:rPr>
              <a:t>RQHS </a:t>
            </a:r>
            <a:r>
              <a:rPr lang="en-GB" sz="1200" i="0" dirty="0">
                <a:effectLst/>
                <a:latin typeface="Arial" panose="020B0604020202020204" pitchFamily="34" charset="0"/>
                <a:ea typeface="Times New Roman" panose="02020603050405020304" pitchFamily="18" charset="0"/>
                <a:cs typeface="Arial" panose="020B0604020202020204" pitchFamily="34" charset="0"/>
              </a:rPr>
              <a:t>also work in Area 5: Independent Living Skills and that the separation between the two areas at a very young age is not clearcut – the areas are intertwined.</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If the audience is not familiar with this area you might want to start with an activity to find out what they know about Orientation and Mobility (O&amp;M) and the skills that might be included – see ideas for how you might do this in the </a:t>
            </a:r>
            <a:r>
              <a:rPr lang="en-GB" sz="1200" dirty="0">
                <a:latin typeface="Arial" panose="020B0604020202020204" pitchFamily="34" charset="0"/>
                <a:ea typeface="Times New Roman" panose="02020603050405020304" pitchFamily="18" charset="0"/>
                <a:cs typeface="Arial" panose="020B0604020202020204" pitchFamily="34" charset="0"/>
              </a:rPr>
              <a:t>"optional activities" section.</a:t>
            </a: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 audience may need a definition of orientation and of mobility: expressed simply, </a:t>
            </a:r>
            <a:r>
              <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o</a:t>
            </a:r>
            <a:r>
              <a:rPr lang="en-GB" sz="1200" b="0" i="0" dirty="0">
                <a:solidFill>
                  <a:srgbClr val="202124"/>
                </a:solidFill>
                <a:effectLst/>
                <a:latin typeface="Arial" panose="020B0604020202020204" pitchFamily="34" charset="0"/>
                <a:cs typeface="Arial" panose="020B0604020202020204" pitchFamily="34" charset="0"/>
              </a:rPr>
              <a:t>rientation refers to a person's ability to use their senses to know where they are positioned in their environment and mobility refers to the person’s ability/readiness to move in their environment. Both are needed to navigate.</a:t>
            </a:r>
            <a:r>
              <a:rPr lang="en-GB" sz="1200" dirty="0">
                <a:solidFill>
                  <a:srgbClr val="202124"/>
                </a:solidFill>
                <a:latin typeface="Arial" panose="020B0604020202020204" pitchFamily="34" charset="0"/>
                <a:cs typeface="Arial" panose="020B0604020202020204" pitchFamily="34" charset="0"/>
              </a:rPr>
              <a:t> </a:t>
            </a:r>
            <a:endParaRPr lang="en-GB" sz="1200" b="0" i="0" dirty="0">
              <a:solidFill>
                <a:srgbClr val="202124"/>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Illustrate how O&amp;M skills supports/sits within the broader curriculum.</a:t>
            </a:r>
            <a:r>
              <a:rPr lang="en-GB"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endPar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Talk about the fact that the RQ</a:t>
            </a:r>
            <a:r>
              <a:rPr lang="en-GB"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HS</a:t>
            </a:r>
            <a:r>
              <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 will also work closely with parents: they have a role to play in both the school and the home environment, as well as public</a:t>
            </a:r>
            <a:r>
              <a:rPr lang="en-GB"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GB" sz="1200" b="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settings.</a:t>
            </a:r>
            <a:r>
              <a:rPr lang="en-GB"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a:defRPr/>
            </a:pPr>
            <a:endParaRPr lang="en-GB" sz="12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Areas 5 and 6 provide a good opportunity to outline the roles of the specialist practitioners who will be involved in promoting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(Area 5: O&amp;M; Area 6 - Independent Living Skills [ILS] ). This includes for example a</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 </a:t>
            </a:r>
            <a:r>
              <a:rPr lang="en-GB" sz="1200" dirty="0">
                <a:latin typeface="Arial" panose="020B0604020202020204" pitchFamily="34" charset="0"/>
                <a:cs typeface="Arial" panose="020B0604020202020204" pitchFamily="34" charset="0"/>
              </a:rPr>
              <a:t>Registered Qualified </a:t>
            </a:r>
            <a:r>
              <a:rPr lang="en-GB" sz="1200" dirty="0">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Specialist (RQ</a:t>
            </a:r>
            <a:r>
              <a:rPr lang="en-GB" sz="1200" dirty="0">
                <a:latin typeface="Arial" panose="020B0604020202020204" pitchFamily="34" charset="0"/>
                <a:ea typeface="Times New Roman" panose="02020603050405020304" pitchFamily="18" charset="0"/>
                <a:cs typeface="Arial" panose="020B0604020202020204" pitchFamily="34" charset="0"/>
              </a:rPr>
              <a:t>HS</a:t>
            </a:r>
            <a:r>
              <a:rPr lang="en-GB" sz="1200" i="0" dirty="0">
                <a:effectLst/>
                <a:latin typeface="Arial" panose="020B0604020202020204" pitchFamily="34" charset="0"/>
                <a:ea typeface="Times New Roman" panose="02020603050405020304" pitchFamily="18" charset="0"/>
                <a:cs typeface="Arial" panose="020B0604020202020204" pitchFamily="34" charset="0"/>
              </a:rPr>
              <a:t>), Habilitation Assistant (HA), and QTVI.</a:t>
            </a: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 useful website to draw on for this purpose (and share with the audience if appropriate) is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VI UK:</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https://habilitationviuk.org.uk/about-us/</a:t>
            </a:r>
            <a:r>
              <a:rPr lang="en-GB" sz="1200"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defRPr/>
            </a:pPr>
            <a:r>
              <a:rPr lang="en-GB" sz="1200" dirty="0">
                <a:latin typeface="Arial" panose="020B0604020202020204" pitchFamily="34" charset="0"/>
                <a:ea typeface="Arial"/>
                <a:cs typeface="Arial" panose="020B0604020202020204" pitchFamily="34" charset="0"/>
                <a:sym typeface="Arial"/>
              </a:rPr>
              <a:t>There is a useful 4 page article explaining the difference that may be helpful: https://discovery.ucl.ac.uk/id/eprint/10080965</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 helpful overview is presented on the following areas: What is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Why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training is necessary; What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specialists do; What guides their work and How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training is organised.</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Depending on audience – you might make reference to ‘Quality Standards: Delivery of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Training (Mobility and Independent Living Skills) for Children and Young People with Visual Impairment’ - https://habilitationviuk.org.uk/habilitation-quality-standards-2nd-edition-2/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A summary of the Quality Standards are available here: </a:t>
            </a:r>
            <a:r>
              <a:rPr lang="en-GB" sz="1200" i="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www.guidedogs.org.uk/-/media/project/guidedogs/guidedogsdotorg/files/services-we-provide/mobility-training/summaryofthequalitystandardsforthedeliveryofhabilitationtrainingtochildrenandyoungpeoplewithvisionim.pdf/</a:t>
            </a:r>
            <a:endParaRPr lang="en-GB" sz="1200" i="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u="none"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r>
              <a:rPr lang="en-GB" sz="1200" b="0" i="0" dirty="0">
                <a:effectLst/>
                <a:latin typeface="Arial" panose="020B0604020202020204" pitchFamily="34" charset="0"/>
                <a:ea typeface="Times New Roman" panose="02020603050405020304" pitchFamily="18" charset="0"/>
                <a:cs typeface="Arial" panose="020B0604020202020204" pitchFamily="34" charset="0"/>
              </a:rPr>
              <a:t>1. Depending on the audience, you might want to start a conversation about this area by asking the audience to list key skills that are encompassed within O&amp;M.</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 A RQ</a:t>
            </a:r>
            <a:r>
              <a:rPr lang="en-GB" sz="1200" dirty="0">
                <a:latin typeface="Arial" panose="020B0604020202020204" pitchFamily="34" charset="0"/>
                <a:ea typeface="Times New Roman" panose="02020603050405020304" pitchFamily="18" charset="0"/>
                <a:cs typeface="Arial" panose="020B0604020202020204" pitchFamily="34" charset="0"/>
              </a:rPr>
              <a:t>HS </a:t>
            </a:r>
            <a:r>
              <a:rPr lang="en-GB" sz="1200" b="0" i="0" dirty="0">
                <a:effectLst/>
                <a:latin typeface="Arial" panose="020B0604020202020204" pitchFamily="34" charset="0"/>
                <a:ea typeface="Times New Roman" panose="02020603050405020304" pitchFamily="18" charset="0"/>
                <a:cs typeface="Arial" panose="020B0604020202020204" pitchFamily="34" charset="0"/>
              </a:rPr>
              <a:t>should be involved in delivering/devising this session; if they are not involved in delivery in preparation you may want to draw upon skills listed in sections 1-10 of the</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 “Habilitation Progress Tracker, produced by Yorkshire and The Humber: https://habilitationviuk.org.uk/habilitation-progress-tracker-2-0/</a:t>
            </a:r>
          </a:p>
          <a:p>
            <a:pPr marL="228600" indent="-228600">
              <a:buAutoNum type="arabicPeriod"/>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2. A useful activity to consider (if you didn’t cover it in Slide 4) in the context of Areas 5 (and 6: ILS) is the key difference between the terms ‘habilitation’ and ‘</a:t>
            </a:r>
            <a:r>
              <a:rPr lang="en-GB" sz="1200" b="0" i="1" dirty="0">
                <a:effectLst/>
                <a:latin typeface="Arial" panose="020B0604020202020204" pitchFamily="34" charset="0"/>
                <a:ea typeface="Times New Roman" panose="02020603050405020304" pitchFamily="18" charset="0"/>
                <a:cs typeface="Arial" panose="020B0604020202020204" pitchFamily="34" charset="0"/>
              </a:rPr>
              <a:t>re</a:t>
            </a:r>
            <a:r>
              <a:rPr lang="en-GB" sz="1200" b="0" i="0" dirty="0">
                <a:effectLst/>
                <a:latin typeface="Arial" panose="020B0604020202020204" pitchFamily="34" charset="0"/>
                <a:ea typeface="Times New Roman" panose="02020603050405020304" pitchFamily="18" charset="0"/>
                <a:cs typeface="Arial" panose="020B0604020202020204" pitchFamily="34" charset="0"/>
              </a:rPr>
              <a:t>habilitation’ when discussing support for children and young people with vision impairment (i.e. as opposed to adults). </a:t>
            </a:r>
            <a:r>
              <a:rPr lang="en-GB" sz="1200" i="0" dirty="0">
                <a:effectLst/>
                <a:latin typeface="Arial" panose="020B0604020202020204" pitchFamily="34" charset="0"/>
                <a:ea typeface="Times New Roman" panose="02020603050405020304" pitchFamily="18" charset="0"/>
                <a:cs typeface="Arial" panose="020B0604020202020204" pitchFamily="34" charset="0"/>
              </a:rPr>
              <a:t>A helpful resource to draw on when discussing what habilitation means, is a webpage on the Habilitation VI UK website entitled ‘What is habilitation?’:</a:t>
            </a:r>
            <a:r>
              <a:rPr lang="en-GB" sz="1200" i="0" baseline="0" dirty="0">
                <a:effectLst/>
                <a:latin typeface="Arial" panose="020B0604020202020204" pitchFamily="34" charset="0"/>
                <a:ea typeface="Times New Roman" panose="02020603050405020304" pitchFamily="18" charset="0"/>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https://habilitationviuk.org.uk/what-is-habilitation/</a:t>
            </a:r>
          </a:p>
          <a:p>
            <a:pPr marL="0" lvl="0" indent="0" algn="just">
              <a:buFont typeface="Arial" panose="020B0604020202020204" pitchFamily="34" charset="0"/>
              <a:buNone/>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3. A practical activity, which highlights the importance of O &amp; M work (and Independent Living Skills work – Area 6) is given below. You should emphasise that participation is optional in this task as it may potentially be quite emotive for those close to someone with a VI</a:t>
            </a:r>
            <a:r>
              <a:rPr lang="en-GB" sz="1200" b="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p>
          <a:p>
            <a:pPr marL="0" lvl="0" indent="0" algn="just">
              <a:buFont typeface="Arial" panose="020B0604020202020204" pitchFamily="34" charset="0"/>
              <a:buNone/>
            </a:pPr>
            <a:endParaRPr lang="en-GB" sz="1200" b="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200" b="0" i="0" dirty="0">
                <a:solidFill>
                  <a:srgbClr val="FF0000"/>
                </a:solidFill>
                <a:effectLst/>
                <a:latin typeface="Arial" panose="020B0604020202020204" pitchFamily="34" charset="0"/>
                <a:ea typeface="Calibri" panose="020F0502020204030204" pitchFamily="34" charset="0"/>
                <a:cs typeface="Arial" panose="020B0604020202020204" pitchFamily="34" charset="0"/>
              </a:rPr>
              <a:t>Ask</a:t>
            </a:r>
            <a:r>
              <a:rPr lang="en-GB" sz="1200" b="0" i="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everyone to close their eyes and then ask the audience to think about how they </a:t>
            </a:r>
            <a:r>
              <a:rPr lang="en-GB"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travelled</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to work today (car bus etc.) what happened when they arrived - went to staff room made a coffee, went to a classroom and prepared for the day (keep going with examples). If they suddenly found that they couldn’t open their eyes</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 how would get home – taxi? How will they get from this room to the office to phone for a taxi? Where will they find the taxi, who is driving it, how will they know which way it is going, how will they get from the taxi into their house. Then what? Safest place is bed? Could they negotiate the stairs, find the rooms, undertake their bathroom routine - which is your toothbrush, paste, towel etc.</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When you wake up you still can’t see.</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Now open eyes and let’s talk about how it made you feel.</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solidFill>
                  <a:srgbClr val="538135"/>
                </a:solidFill>
                <a:effectLst/>
                <a:latin typeface="Arial" panose="020B0604020202020204" pitchFamily="34" charset="0"/>
                <a:ea typeface="Calibri" panose="020F0502020204030204" pitchFamily="34"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US" sz="1200" b="0" i="0" dirty="0">
                <a:solidFill>
                  <a:srgbClr val="FF0000"/>
                </a:solidFill>
                <a:effectLst/>
                <a:latin typeface="Arial" panose="020B0604020202020204" pitchFamily="34" charset="0"/>
                <a:cs typeface="Arial" panose="020B0604020202020204" pitchFamily="34" charset="0"/>
              </a:rPr>
              <a:t>‘Habilitation involves one-to-one training for children and young people with a vision impairment. Starting from their existing skills, it aims to develop their personal mobility, navigation and independent living skills. At whatever age the training is started, the overriding goal is to maximise the child or young person’s independence, opening the way in the future, to further study, employment and an independent life’ - </a:t>
            </a:r>
            <a:r>
              <a:rPr lang="en-GB" sz="1200" i="0" dirty="0">
                <a:effectLst/>
                <a:latin typeface="Arial" panose="020B0604020202020204" pitchFamily="34" charset="0"/>
                <a:ea typeface="Times New Roman" panose="02020603050405020304" pitchFamily="18" charset="0"/>
                <a:cs typeface="Arial" panose="020B0604020202020204" pitchFamily="34" charset="0"/>
              </a:rPr>
              <a:t>https://habilitationviuk.org.uk/what-is-habilitation/ (July 2023)</a:t>
            </a: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0" i="0" dirty="0">
                <a:effectLst/>
                <a:latin typeface="Arial" panose="020B0604020202020204" pitchFamily="34" charset="0"/>
                <a:ea typeface="Times New Roman" panose="02020603050405020304" pitchFamily="18" charset="0"/>
                <a:cs typeface="Arial" panose="020B0604020202020204" pitchFamily="34" charset="0"/>
              </a:rPr>
              <a:t>4. T</a:t>
            </a:r>
            <a:r>
              <a:rPr lang="en-GB" sz="1200" dirty="0">
                <a:effectLst/>
                <a:latin typeface="Arial" panose="020B0604020202020204" pitchFamily="34" charset="0"/>
                <a:ea typeface="Calibri" panose="020F0502020204030204" pitchFamily="34" charset="0"/>
                <a:cs typeface="Arial" panose="020B0604020202020204" pitchFamily="34" charset="0"/>
              </a:rPr>
              <a:t>o demonstrate some of the listening skills taught as part of O&amp;M, ask everyone in the audience to close their eyes, listen, then tell you what they can hear (chairs shuffling, fan of projector/computer, people coughing, birds/traffic outside, etc.). Then ask them say what the sound(s) is (identification), point to where that sound is coming from (direction), determine whether it is continuous, static or moving (tracking), how loud it is (proximity), tell me what they can infer from it, e.g. are there are others in the room with them (interpretation), and discuss how useful all of that information is for their orientation in this space.</a:t>
            </a: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0" i="0" dirty="0">
                <a:effectLst/>
                <a:latin typeface="Arial" panose="020B0604020202020204" pitchFamily="34" charset="0"/>
                <a:ea typeface="Times New Roman" panose="02020603050405020304" pitchFamily="18" charset="0"/>
                <a:cs typeface="Arial" panose="020B0604020202020204" pitchFamily="34" charset="0"/>
              </a:rPr>
              <a:t>5. A second listening skills idea, if possible/appropriate would be to</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take a small group outside to listen to traffic. Talk about identifying different vehicles and how participants would feel if having to decide if was safe to cross.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algn="just">
              <a:defRPr/>
            </a:pPr>
            <a:r>
              <a:rPr lang="en-GB" sz="1200" b="0" i="0" dirty="0">
                <a:latin typeface="Arial" panose="020B0604020202020204" pitchFamily="34" charset="0"/>
                <a:ea typeface="Times New Roman" panose="02020603050405020304" pitchFamily="18" charset="0"/>
                <a:cs typeface="Arial" panose="020B0604020202020204" pitchFamily="34" charset="0"/>
              </a:rPr>
              <a:t>N.B at the time of developing the training resources all website addresses were current/working. Before training do check them as they can change.</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r>
              <a:rPr lang="en-GB" b="0" dirty="0">
                <a:latin typeface="Arial" panose="020B0604020202020204" pitchFamily="34" charset="0"/>
                <a:cs typeface="Arial" panose="020B0604020202020204" pitchFamily="34" charset="0"/>
              </a:rPr>
              <a:t>There are two scenarios you can draw on: one in this slide, and one on slide 9.</a:t>
            </a:r>
            <a:r>
              <a:rPr lang="en-GB"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Other possible scenarios are listed at the end of speaker notes for slide 10. There is also the option of devising your own scenario using slide 11.</a:t>
            </a:r>
            <a:r>
              <a:rPr lang="en-GB" dirty="0">
                <a:latin typeface="Arial" panose="020B0604020202020204" pitchFamily="34" charset="0"/>
                <a:cs typeface="Arial" panose="020B0604020202020204" pitchFamily="34" charset="0"/>
              </a:rPr>
              <a:t> </a:t>
            </a:r>
            <a:endParaRPr lang="en-GB" b="0" dirty="0">
              <a:latin typeface="Arial" panose="020B0604020202020204" pitchFamily="34" charset="0"/>
              <a:cs typeface="Arial" panose="020B0604020202020204" pitchFamily="34" charset="0"/>
            </a:endParaRPr>
          </a:p>
          <a:p>
            <a:endParaRPr lang="en-GB" b="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Scenario 1</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and participation associated with vision impairment in this area through use of some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child/young person without a vision impairment when moving between classrooms at school/college.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Now, using the next slide, consider the same situation for a child/young person who has little or no useful vision.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share their views about the ways the student’s experience of this situation might differ in comparison with a child/young person without a vision impairment.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latin typeface="Arial" panose="020B0604020202020204" pitchFamily="34" charset="0"/>
                <a:cs typeface="Arial" panose="020B0604020202020204" pitchFamily="34" charset="0"/>
              </a:rPr>
              <a:t>There is also a customisable slide (slide 10) where you can provide your own scenario.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 your discussion you may wish to focus on what input is needed to enable access and the specialist practitioners who may be involved supporting this input.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You can adapt the format of slide to create your own scenario which may have greater relevance for the audience. A customisable slide is presented for this purpose.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If you do use the scenario listed in this slide, you may wish to focus on targeted intervention approaches that can be drawn upon to enable access and participation.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You can also highlight that supporting the child/young person alone will not assist all issues in the situation outlined in this slide. There should also be peer/staff awareness raising (Area 1 of CFVI) as well as work on ensuring the physical space is accessible and fully inclusive.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Emphasise that in all O &amp; M work the promotion of self-advocacy is of vital importance: having the confidence to ask others for information that can assist, for example. </a:t>
            </a: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Speaker Notes</a:t>
            </a:r>
          </a:p>
          <a:p>
            <a:pPr>
              <a:defRPr/>
            </a:pPr>
            <a:endParaRPr lang="en-GB" dirty="0">
              <a:latin typeface="Arial" panose="020B0604020202020204" pitchFamily="34" charset="0"/>
              <a:cs typeface="Arial" panose="020B0604020202020204" pitchFamily="34" charset="0"/>
            </a:endParaRPr>
          </a:p>
          <a:p>
            <a:pPr>
              <a:defRPr/>
            </a:pPr>
            <a:r>
              <a:rPr lang="en-GB" i="0" dirty="0">
                <a:latin typeface="Arial" panose="020B0604020202020204" pitchFamily="34" charset="0"/>
                <a:cs typeface="Arial" panose="020B0604020202020204" pitchFamily="34" charset="0"/>
              </a:rPr>
              <a:t>A customisable slide (slide 11) can be used to present your own scenario should you wish.</a:t>
            </a:r>
            <a:r>
              <a:rPr lang="en-GB" dirty="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 your discussion you may wish to focus on what input is needed to enable access and the specialist practitioners who may be involved supporting this input. If you do use the scenario listed in this slide, you may wish to focus on targeted intervention approaches that can be drawn upon to enable access and participation.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You can also highlight that supporting the child/young person alone will not assist all issues in the situation outlined in this slide. There should also be peer/staff awareness raising (Area 1 of CFVI) as well as work on ensuring the physical space is accessible and fully inclusive.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Emphasise that in all O &amp; M work the promotion of self-advocacy is of vital importance: having the confidence to ask others for information that can assist, for example. </a:t>
            </a: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2524523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pPr>
              <a:defRPr/>
            </a:pPr>
            <a:endParaRPr lang="en-GB"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latin typeface="Arial" panose="020B0604020202020204" pitchFamily="34" charset="0"/>
                <a:cs typeface="Arial" panose="020B0604020202020204" pitchFamily="34" charset="0"/>
              </a:rPr>
              <a:t>A customisable slide (slide 11) can be used to present your own scenario should you wish. </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Scenario 2</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associated with vision impairment in this area through use of some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child/young person without a vision impairment when travelling to school/college/workplace by bus.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Now, using the next slide consider the same situation for a child/young person who has little or no useful vision.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share their views about the ways the child’s experience of this situation might differ in comparison with a child without a vision impairment. </a:t>
            </a:r>
          </a:p>
          <a:p>
            <a:pPr marL="0" indent="0">
              <a:buFont typeface="Arial" panose="020B0604020202020204" pitchFamily="34" charset="0"/>
              <a:buNone/>
            </a:pPr>
            <a:endParaRPr lang="en-GB" b="1"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295412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9168444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7" Type="http://schemas.openxmlformats.org/officeDocument/2006/relationships/hyperlink" Target="https://www.guidedogs.org.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habilitationviuk.org.uk/about-us/&#8203;" TargetMode="Externa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habilitation-orientation-and-mobility-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57270" y="3670235"/>
            <a:ext cx="8620018" cy="1288788"/>
          </a:xfrm>
        </p:spPr>
        <p:txBody>
          <a:bodyPr>
            <a:normAutofit fontScale="90000"/>
          </a:bodyPr>
          <a:lstStyle/>
          <a:p>
            <a:r>
              <a:rPr lang="en-GB" sz="2700" dirty="0">
                <a:latin typeface="Arial"/>
                <a:cs typeface="Arial"/>
              </a:rPr>
              <a:t>Curriculum Framework for Children and Young People with Vision Impairment (CFVI): Core Training Resource 6</a:t>
            </a:r>
            <a:br>
              <a:rPr lang="en-GB" sz="2700" dirty="0"/>
            </a:br>
            <a:br>
              <a:rPr lang="en-GB" sz="2700" dirty="0"/>
            </a:br>
            <a:br>
              <a:rPr lang="en-GB" sz="2700" dirty="0"/>
            </a:br>
            <a:r>
              <a:rPr lang="en-GB" sz="2700" dirty="0">
                <a:latin typeface="Arial"/>
                <a:cs typeface="Arial"/>
              </a:rPr>
              <a:t>Area 5 Habilitation: Orientation and Mobility (O&amp;M)</a:t>
            </a:r>
            <a:br>
              <a:rPr lang="en-GB" sz="2400" dirty="0"/>
            </a:br>
            <a:endParaRPr lang="en-GB" sz="2400"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(4)</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653732102"/>
              </p:ext>
            </p:extLst>
          </p:nvPr>
        </p:nvGraphicFramePr>
        <p:xfrm>
          <a:off x="447040" y="1690689"/>
          <a:ext cx="9790036" cy="4022662"/>
        </p:xfrm>
        <a:graphic>
          <a:graphicData uri="http://schemas.openxmlformats.org/drawingml/2006/table">
            <a:tbl>
              <a:tblPr firstRow="1" bandRow="1">
                <a:tableStyleId>{5C22544A-7EE6-4342-B048-85BDC9FD1C3A}</a:tableStyleId>
              </a:tblPr>
              <a:tblGrid>
                <a:gridCol w="3871393">
                  <a:extLst>
                    <a:ext uri="{9D8B030D-6E8A-4147-A177-3AD203B41FA5}">
                      <a16:colId xmlns:a16="http://schemas.microsoft.com/office/drawing/2014/main" val="184978815"/>
                    </a:ext>
                  </a:extLst>
                </a:gridCol>
                <a:gridCol w="5918643">
                  <a:extLst>
                    <a:ext uri="{9D8B030D-6E8A-4147-A177-3AD203B41FA5}">
                      <a16:colId xmlns:a16="http://schemas.microsoft.com/office/drawing/2014/main" val="1007468663"/>
                    </a:ext>
                  </a:extLst>
                </a:gridCol>
              </a:tblGrid>
              <a:tr h="337419">
                <a:tc>
                  <a:txBody>
                    <a:bodyPr/>
                    <a:lstStyle/>
                    <a:p>
                      <a:r>
                        <a:rPr lang="en-GB"/>
                        <a:t>Situation</a:t>
                      </a:r>
                    </a:p>
                  </a:txBody>
                  <a:tcPr>
                    <a:solidFill>
                      <a:srgbClr val="E50071"/>
                    </a:solidFill>
                  </a:tcPr>
                </a:tc>
                <a:tc>
                  <a:txBody>
                    <a:bodyPr/>
                    <a:lstStyle/>
                    <a:p>
                      <a:r>
                        <a:rPr lang="en-GB"/>
                        <a:t>What does vision tell the child in this situation?</a:t>
                      </a:r>
                    </a:p>
                  </a:txBody>
                  <a:tcPr>
                    <a:solidFill>
                      <a:srgbClr val="E50071"/>
                    </a:solidFill>
                  </a:tcPr>
                </a:tc>
                <a:extLst>
                  <a:ext uri="{0D108BD9-81ED-4DB2-BD59-A6C34878D82A}">
                    <a16:rowId xmlns:a16="http://schemas.microsoft.com/office/drawing/2014/main" val="955636063"/>
                  </a:ext>
                </a:extLst>
              </a:tr>
              <a:tr h="3656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child/young person </a:t>
                      </a:r>
                      <a:r>
                        <a:rPr lang="en-GB" sz="2000" b="1" dirty="0"/>
                        <a:t>without</a:t>
                      </a:r>
                      <a:r>
                        <a:rPr lang="en-GB" sz="2000" b="0" dirty="0"/>
                        <a:t> a vision impairment travelling</a:t>
                      </a:r>
                      <a:r>
                        <a:rPr lang="en-GB" sz="2000" dirty="0"/>
                        <a:t> to school/college/work by bus.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endParaRPr lang="en-GB" dirty="0">
                        <a:noFill/>
                      </a:endParaRPr>
                    </a:p>
                    <a:p>
                      <a:endParaRPr lang="en-GB" dirty="0">
                        <a:noFill/>
                      </a:endParaRPr>
                    </a:p>
                  </a:txBody>
                  <a:tcPr>
                    <a:solidFill>
                      <a:schemeClr val="bg1"/>
                    </a:solidFill>
                  </a:tcPr>
                </a:tc>
                <a:tc>
                  <a:txBody>
                    <a:bodyPr/>
                    <a:lstStyle/>
                    <a:p>
                      <a:pPr marL="0" indent="0">
                        <a:buFont typeface="Arial" panose="020B0604020202020204" pitchFamily="34" charset="0"/>
                        <a:buNone/>
                      </a:pPr>
                      <a:r>
                        <a:rPr lang="en-GB" sz="2000" dirty="0"/>
                        <a:t>?</a:t>
                      </a:r>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143247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(5)</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1999519980"/>
              </p:ext>
            </p:extLst>
          </p:nvPr>
        </p:nvGraphicFramePr>
        <p:xfrm>
          <a:off x="1282262" y="1697424"/>
          <a:ext cx="8857101" cy="400050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a:t>Child/young person brief profile</a:t>
                      </a:r>
                    </a:p>
                  </a:txBody>
                  <a:tcPr marT="50292" marB="50292">
                    <a:solidFill>
                      <a:srgbClr val="E50071"/>
                    </a:solidFill>
                  </a:tcPr>
                </a:tc>
                <a:tc>
                  <a:txBody>
                    <a:bodyPr/>
                    <a:lstStyle/>
                    <a:p>
                      <a:r>
                        <a:rPr lang="en-GB" sz="2100" dirty="0"/>
                        <a:t>Situation</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r>
                        <a:rPr lang="en-GB" sz="2100" dirty="0"/>
                        <a:t>Add here</a:t>
                      </a:r>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dirty="0">
                <a:latin typeface="Arial"/>
                <a:cs typeface="Arial"/>
              </a:rPr>
              <a:t>Why a focus on this area is important (1)</a:t>
            </a:r>
            <a:endParaRPr lang="en-GB" sz="3000" dirty="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p:txBody>
          <a:bodyPr vert="horz" lIns="91440" tIns="45720" rIns="91440" bIns="45720" rtlCol="0" anchor="t">
            <a:normAutofit/>
          </a:bodyPr>
          <a:lstStyle/>
          <a:p>
            <a:pPr marL="0" indent="0">
              <a:buNone/>
            </a:pPr>
            <a:r>
              <a:rPr lang="en-GB" sz="2400" dirty="0">
                <a:latin typeface="Arial"/>
                <a:cs typeface="Arial"/>
              </a:rPr>
              <a:t>Why is the ability to navigate safely and confidently important for </a:t>
            </a:r>
            <a:r>
              <a:rPr lang="en-GB" sz="2400" b="1" dirty="0">
                <a:latin typeface="Arial"/>
                <a:cs typeface="Arial"/>
              </a:rPr>
              <a:t>all</a:t>
            </a:r>
            <a:r>
              <a:rPr lang="en-GB" sz="2400" dirty="0">
                <a:latin typeface="Arial"/>
                <a:cs typeface="Arial"/>
              </a:rPr>
              <a:t> children and young people?</a:t>
            </a:r>
            <a:endParaRPr lang="en-GB" sz="2000" dirty="0"/>
          </a:p>
        </p:txBody>
      </p:sp>
    </p:spTree>
    <p:extLst>
      <p:ext uri="{BB962C8B-B14F-4D97-AF65-F5344CB8AC3E}">
        <p14:creationId xmlns:p14="http://schemas.microsoft.com/office/powerpoint/2010/main" val="217629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dirty="0">
                <a:latin typeface="Arial"/>
                <a:cs typeface="Arial"/>
              </a:rPr>
              <a:t>Why a focus on this area is important (2)</a:t>
            </a:r>
            <a:endParaRPr lang="en-GB" sz="3000" dirty="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942877" y="1647075"/>
            <a:ext cx="9409034" cy="4618257"/>
          </a:xfrm>
        </p:spPr>
        <p:txBody>
          <a:bodyPr vert="horz" lIns="91440" tIns="45720" rIns="91440" bIns="45720" rtlCol="0" anchor="t">
            <a:normAutofit fontScale="62500" lnSpcReduction="20000"/>
          </a:bodyPr>
          <a:lstStyle/>
          <a:p>
            <a:pPr marL="0" indent="0">
              <a:lnSpc>
                <a:spcPct val="110000"/>
              </a:lnSpc>
              <a:buNone/>
            </a:pPr>
            <a:r>
              <a:rPr lang="en-GB" sz="3200" dirty="0">
                <a:latin typeface="+mn-lt"/>
                <a:cs typeface="Arial"/>
              </a:rPr>
              <a:t>Why is a focus on this area important for children and young people with vision impairment? </a:t>
            </a:r>
            <a:endParaRPr lang="en-US" sz="3200" dirty="0">
              <a:latin typeface="+mn-lt"/>
            </a:endParaRPr>
          </a:p>
          <a:p>
            <a:pPr marL="571500" indent="-342900">
              <a:lnSpc>
                <a:spcPct val="110000"/>
              </a:lnSpc>
              <a:buSzPct val="120000"/>
            </a:pPr>
            <a:r>
              <a:rPr lang="en-GB" sz="3200" b="0" i="0" dirty="0">
                <a:effectLst/>
                <a:latin typeface="+mn-lt"/>
                <a:cs typeface="Arial"/>
              </a:rPr>
              <a:t>Movement </a:t>
            </a:r>
            <a:r>
              <a:rPr lang="en-GB" sz="3200" dirty="0">
                <a:latin typeface="+mn-lt"/>
                <a:cs typeface="Arial"/>
              </a:rPr>
              <a:t>aids l</a:t>
            </a:r>
            <a:r>
              <a:rPr lang="en-GB" sz="3200" b="0" i="0" dirty="0">
                <a:effectLst/>
                <a:latin typeface="+mn-lt"/>
                <a:cs typeface="Arial"/>
              </a:rPr>
              <a:t>earning through exploration and physical contact with the environment.</a:t>
            </a:r>
            <a:r>
              <a:rPr lang="en-GB" sz="3200" dirty="0">
                <a:latin typeface="+mn-lt"/>
                <a:cs typeface="Arial"/>
              </a:rPr>
              <a:t> </a:t>
            </a:r>
            <a:endParaRPr lang="en-GB" sz="3200" b="0" i="0" dirty="0">
              <a:effectLst/>
              <a:latin typeface="+mn-lt"/>
            </a:endParaRPr>
          </a:p>
          <a:p>
            <a:pPr marL="571500" indent="-342900">
              <a:lnSpc>
                <a:spcPct val="110000"/>
              </a:lnSpc>
              <a:buSzPct val="120000"/>
            </a:pPr>
            <a:r>
              <a:rPr lang="en-GB" sz="3200" dirty="0">
                <a:latin typeface="+mn-lt"/>
                <a:cs typeface="Arial"/>
              </a:rPr>
              <a:t>They often </a:t>
            </a:r>
            <a:r>
              <a:rPr lang="en-GB" sz="3200" b="0" i="0" dirty="0">
                <a:effectLst/>
                <a:latin typeface="+mn-lt"/>
                <a:cs typeface="Arial"/>
              </a:rPr>
              <a:t>need direct interventions to explore their surroundings which they may potentially find frightening, unpredictable or unmotivating.</a:t>
            </a:r>
            <a:r>
              <a:rPr lang="en-GB" sz="3200" dirty="0">
                <a:latin typeface="+mn-lt"/>
                <a:cs typeface="Arial"/>
              </a:rPr>
              <a:t> </a:t>
            </a:r>
            <a:endParaRPr lang="en-GB" sz="3200" b="0" i="0" dirty="0">
              <a:effectLst/>
              <a:latin typeface="+mn-lt"/>
            </a:endParaRPr>
          </a:p>
          <a:p>
            <a:pPr marL="571500" indent="-342900">
              <a:lnSpc>
                <a:spcPct val="110000"/>
              </a:lnSpc>
              <a:buSzPct val="120000"/>
            </a:pPr>
            <a:r>
              <a:rPr lang="en-GB" sz="3200" dirty="0">
                <a:latin typeface="+mn-lt"/>
                <a:cs typeface="Arial"/>
              </a:rPr>
              <a:t>O&amp;M intervention assists them in</a:t>
            </a:r>
            <a:r>
              <a:rPr lang="en-GB" sz="3200" b="0" i="0" dirty="0">
                <a:effectLst/>
                <a:latin typeface="+mn-lt"/>
                <a:cs typeface="Arial"/>
              </a:rPr>
              <a:t> knowing where they are (orientation), where they want to go to and gives them the skills to get there (mobility).</a:t>
            </a:r>
            <a:r>
              <a:rPr lang="en-GB" sz="3200" dirty="0">
                <a:latin typeface="+mn-lt"/>
                <a:cs typeface="Arial"/>
              </a:rPr>
              <a:t> </a:t>
            </a:r>
            <a:endParaRPr lang="en-GB" sz="3200" b="0" i="0" dirty="0">
              <a:effectLst/>
              <a:latin typeface="+mn-lt"/>
            </a:endParaRPr>
          </a:p>
          <a:p>
            <a:pPr marL="571500" indent="-342900">
              <a:lnSpc>
                <a:spcPct val="110000"/>
              </a:lnSpc>
              <a:buSzPct val="120000"/>
            </a:pPr>
            <a:r>
              <a:rPr lang="en-GB" sz="3200" b="0" i="0" dirty="0">
                <a:effectLst/>
                <a:latin typeface="+mn-lt"/>
                <a:cs typeface="Arial"/>
              </a:rPr>
              <a:t>O&amp;M skills should be developed </a:t>
            </a:r>
            <a:r>
              <a:rPr lang="en-GB" sz="3200" dirty="0">
                <a:latin typeface="+mn-lt"/>
                <a:cs typeface="Arial"/>
              </a:rPr>
              <a:t>in the early years (e.g. </a:t>
            </a:r>
            <a:r>
              <a:rPr lang="en-GB" sz="3200" b="0" i="0" dirty="0">
                <a:effectLst/>
                <a:latin typeface="+mn-lt"/>
                <a:cs typeface="Arial"/>
              </a:rPr>
              <a:t>basic body awareness/movement) and </a:t>
            </a:r>
            <a:r>
              <a:rPr lang="en-GB" sz="3200" dirty="0">
                <a:latin typeface="+mn-lt"/>
                <a:cs typeface="Arial"/>
              </a:rPr>
              <a:t>are likely to </a:t>
            </a:r>
            <a:r>
              <a:rPr lang="en-GB" sz="3200" b="0" i="0" dirty="0">
                <a:effectLst/>
                <a:latin typeface="+mn-lt"/>
                <a:cs typeface="Arial"/>
              </a:rPr>
              <a:t>continue into adulthood as the individual learns skills/needs new skills that allow efficient, safe and effective navigation of their world.</a:t>
            </a:r>
            <a:r>
              <a:rPr lang="en-GB" sz="3200" dirty="0">
                <a:latin typeface="+mn-lt"/>
                <a:cs typeface="Arial"/>
              </a:rPr>
              <a:t> </a:t>
            </a:r>
            <a:endParaRPr lang="en-GB" sz="3200" b="0" i="0" dirty="0">
              <a:effectLst/>
              <a:latin typeface="+mn-lt"/>
            </a:endParaRPr>
          </a:p>
        </p:txBody>
      </p:sp>
    </p:spTree>
    <p:extLst>
      <p:ext uri="{BB962C8B-B14F-4D97-AF65-F5344CB8AC3E}">
        <p14:creationId xmlns:p14="http://schemas.microsoft.com/office/powerpoint/2010/main" val="211905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dirty="0">
                <a:latin typeface="Arial"/>
                <a:cs typeface="Arial"/>
              </a:rPr>
              <a:t>Why a focus on this area is important (3)</a:t>
            </a:r>
            <a:endParaRPr lang="en-GB" sz="3000" dirty="0"/>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361440" y="1581150"/>
            <a:ext cx="8778240" cy="4642644"/>
          </a:xfrm>
        </p:spPr>
        <p:txBody>
          <a:bodyPr vert="horz" lIns="91440" tIns="45720" rIns="91440" bIns="45720" rtlCol="0" anchor="t">
            <a:normAutofit/>
          </a:bodyPr>
          <a:lstStyle/>
          <a:p>
            <a:pPr marL="0" indent="0">
              <a:buNone/>
            </a:pPr>
            <a:r>
              <a:rPr lang="en-GB" sz="2000" dirty="0">
                <a:latin typeface="Arial"/>
                <a:cs typeface="Arial"/>
              </a:rPr>
              <a:t>There are the immediate “goals” e.g. safely navigating the school environment or travelling to school/college.</a:t>
            </a:r>
            <a:endParaRPr lang="en-GB" sz="2000" dirty="0"/>
          </a:p>
          <a:p>
            <a:pPr marL="0" indent="0">
              <a:buNone/>
            </a:pPr>
            <a:r>
              <a:rPr lang="en-GB" sz="2000" dirty="0">
                <a:latin typeface="Arial"/>
                <a:cs typeface="Arial"/>
              </a:rPr>
              <a:t>There are longer term goals which link to CFVI Area 11: Preparing for Adulthood including:</a:t>
            </a:r>
          </a:p>
          <a:p>
            <a:r>
              <a:rPr lang="en-GB" sz="2000" dirty="0">
                <a:latin typeface="Arial"/>
                <a:cs typeface="Arial"/>
              </a:rPr>
              <a:t>independence in travel and mobility.</a:t>
            </a:r>
          </a:p>
          <a:p>
            <a:r>
              <a:rPr lang="en-GB" sz="2000" dirty="0">
                <a:latin typeface="Arial"/>
                <a:cs typeface="Arial"/>
              </a:rPr>
              <a:t>emotional well-being (links to Area 9 of CFVI); self advocacy and personal agency; being confident in problem solving. </a:t>
            </a:r>
            <a:endParaRPr lang="en-GB" sz="2000" dirty="0"/>
          </a:p>
          <a:p>
            <a:r>
              <a:rPr lang="en-GB" sz="2000" dirty="0">
                <a:latin typeface="Arial"/>
                <a:cs typeface="Arial"/>
              </a:rPr>
              <a:t>assessment of risk.</a:t>
            </a:r>
          </a:p>
          <a:p>
            <a:r>
              <a:rPr lang="en-GB" sz="2000" dirty="0">
                <a:latin typeface="Arial"/>
                <a:cs typeface="Arial"/>
              </a:rPr>
              <a:t>using technology to support O &amp; M.</a:t>
            </a:r>
            <a:endParaRPr lang="en-GB" sz="2000" dirty="0"/>
          </a:p>
          <a:p>
            <a:r>
              <a:rPr lang="en-GB" sz="2000" dirty="0">
                <a:latin typeface="Arial"/>
                <a:cs typeface="Arial"/>
              </a:rPr>
              <a:t>future economic well-being.</a:t>
            </a:r>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383986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5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443633" y="1893004"/>
            <a:ext cx="8778240" cy="4351338"/>
          </a:xfrm>
        </p:spPr>
        <p:txBody>
          <a:bodyPr vert="horz" lIns="91440" tIns="45720" rIns="91440" bIns="45720" rtlCol="0" anchor="t">
            <a:normAutofit/>
          </a:bodyPr>
          <a:lstStyle/>
          <a:p>
            <a:r>
              <a:rPr lang="en-GB" sz="2000" dirty="0">
                <a:latin typeface="Arial"/>
                <a:ea typeface="Calibri" panose="020F0502020204030204" pitchFamily="34" charset="0"/>
                <a:cs typeface="Times New Roman"/>
              </a:rPr>
              <a:t>Body awareness.</a:t>
            </a:r>
            <a:endParaRPr lang="en-GB" sz="2000" dirty="0">
              <a:ea typeface="Calibri" panose="020F0502020204030204" pitchFamily="34" charset="0"/>
              <a:cs typeface="Times New Roman" panose="02020603050405020304" pitchFamily="18" charset="0"/>
            </a:endParaRPr>
          </a:p>
          <a:p>
            <a:r>
              <a:rPr lang="en-GB" sz="2000" dirty="0">
                <a:effectLst/>
                <a:latin typeface="Arial"/>
                <a:ea typeface="Calibri" panose="020F0502020204030204" pitchFamily="34" charset="0"/>
                <a:cs typeface="Times New Roman"/>
              </a:rPr>
              <a:t>Mo</a:t>
            </a:r>
            <a:r>
              <a:rPr lang="en-GB" sz="2000" dirty="0">
                <a:latin typeface="Arial"/>
                <a:ea typeface="Calibri" panose="020F0502020204030204" pitchFamily="34" charset="0"/>
                <a:cs typeface="Times New Roman"/>
              </a:rPr>
              <a:t>tor skills development (fine and gross) – the ability to move and interact with one’s immediate and distant environment.</a:t>
            </a:r>
            <a:endParaRPr lang="en-GB" sz="2000" dirty="0">
              <a:ea typeface="Calibri" panose="020F0502020204030204" pitchFamily="34" charset="0"/>
              <a:cs typeface="Times New Roman" panose="02020603050405020304" pitchFamily="18" charset="0"/>
            </a:endParaRPr>
          </a:p>
          <a:p>
            <a:r>
              <a:rPr lang="en-GB" sz="2000" dirty="0">
                <a:effectLst/>
                <a:latin typeface="Arial"/>
                <a:ea typeface="Calibri" panose="020F0502020204030204" pitchFamily="34" charset="0"/>
                <a:cs typeface="Times New Roman"/>
              </a:rPr>
              <a:t>Engaging actively with surroundings</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r>
              <a:rPr lang="en-GB" sz="2000" dirty="0">
                <a:latin typeface="Arial"/>
                <a:ea typeface="Calibri" panose="020F0502020204030204" pitchFamily="34" charset="0"/>
                <a:cs typeface="Times New Roman"/>
              </a:rPr>
              <a:t>Using senses to navigate environment.</a:t>
            </a:r>
            <a:endParaRPr lang="en-GB" sz="2000" dirty="0">
              <a:ea typeface="Calibri" panose="020F0502020204030204" pitchFamily="34" charset="0"/>
              <a:cs typeface="Times New Roman" panose="02020603050405020304" pitchFamily="18" charset="0"/>
            </a:endParaRPr>
          </a:p>
          <a:p>
            <a:r>
              <a:rPr lang="en-GB" sz="2000" dirty="0">
                <a:effectLst/>
                <a:latin typeface="Arial"/>
                <a:ea typeface="Calibri" panose="020F0502020204030204" pitchFamily="34" charset="0"/>
                <a:cs typeface="Times New Roman"/>
              </a:rPr>
              <a:t>Development of spatial cognition including mental maps of the environment</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r>
              <a:rPr lang="en-GB" sz="2000" dirty="0">
                <a:latin typeface="Arial"/>
                <a:ea typeface="Calibri" panose="020F0502020204030204" pitchFamily="34" charset="0"/>
                <a:cs typeface="Times New Roman"/>
              </a:rPr>
              <a:t>Walking safely indoors.</a:t>
            </a:r>
            <a:endParaRPr lang="en-GB" sz="2000" dirty="0">
              <a:ea typeface="Calibri" panose="020F0502020204030204" pitchFamily="34" charset="0"/>
              <a:cs typeface="Times New Roman" panose="02020603050405020304" pitchFamily="18" charset="0"/>
            </a:endParaRPr>
          </a:p>
          <a:p>
            <a:r>
              <a:rPr lang="en-GB" sz="2000" dirty="0">
                <a:effectLst/>
                <a:latin typeface="Arial"/>
                <a:ea typeface="Calibri" panose="020F0502020204030204" pitchFamily="34" charset="0"/>
                <a:cs typeface="Times New Roman"/>
              </a:rPr>
              <a:t>Navigating indoor environments</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r>
              <a:rPr lang="en-GB" sz="2000" dirty="0">
                <a:latin typeface="Arial"/>
                <a:ea typeface="Calibri" panose="020F0502020204030204" pitchFamily="34" charset="0"/>
                <a:cs typeface="Times New Roman"/>
              </a:rPr>
              <a:t>Working with sighted guide.</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67364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5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264848" y="1496822"/>
            <a:ext cx="8778240" cy="4351338"/>
          </a:xfrm>
        </p:spPr>
        <p:txBody>
          <a:bodyPr vert="horz" lIns="91440" tIns="45720" rIns="91440" bIns="45720" rtlCol="0" anchor="t">
            <a:normAutofit lnSpcReduction="10000"/>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0000"/>
              </a:lnSpc>
            </a:pPr>
            <a:r>
              <a:rPr lang="en-GB" sz="2000" dirty="0">
                <a:effectLst/>
                <a:latin typeface="Arial"/>
                <a:ea typeface="Calibri" panose="020F0502020204030204" pitchFamily="34" charset="0"/>
                <a:cs typeface="Times New Roman"/>
              </a:rPr>
              <a:t>Walking safely outdoors</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pPr>
            <a:r>
              <a:rPr lang="en-GB" sz="2000" dirty="0">
                <a:latin typeface="Arial"/>
                <a:ea typeface="Calibri" panose="020F0502020204030204" pitchFamily="34" charset="0"/>
                <a:cs typeface="Times New Roman"/>
              </a:rPr>
              <a:t>Using landmarks.</a:t>
            </a:r>
            <a:endParaRPr lang="en-GB" sz="2000" dirty="0">
              <a:ea typeface="Calibri" panose="020F0502020204030204" pitchFamily="34" charset="0"/>
              <a:cs typeface="Times New Roman" panose="02020603050405020304" pitchFamily="18" charset="0"/>
            </a:endParaRPr>
          </a:p>
          <a:p>
            <a:pPr>
              <a:lnSpc>
                <a:spcPct val="100000"/>
              </a:lnSpc>
            </a:pPr>
            <a:r>
              <a:rPr lang="en-GB" sz="2000" dirty="0">
                <a:effectLst/>
                <a:latin typeface="Arial"/>
                <a:ea typeface="Calibri" panose="020F0502020204030204" pitchFamily="34" charset="0"/>
                <a:cs typeface="Times New Roman"/>
              </a:rPr>
              <a:t>Planning safe and efficient routes</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pPr>
            <a:r>
              <a:rPr lang="en-GB" sz="2000" dirty="0">
                <a:latin typeface="Arial"/>
                <a:ea typeface="Calibri" panose="020F0502020204030204" pitchFamily="34" charset="0"/>
                <a:cs typeface="Times New Roman"/>
              </a:rPr>
              <a:t>Using tactile maps for orientation and mobility.</a:t>
            </a:r>
            <a:endParaRPr lang="en-GB" sz="2000" dirty="0">
              <a:ea typeface="Calibri" panose="020F0502020204030204" pitchFamily="34" charset="0"/>
              <a:cs typeface="Times New Roman" panose="02020603050405020304" pitchFamily="18" charset="0"/>
            </a:endParaRPr>
          </a:p>
          <a:p>
            <a:pPr>
              <a:lnSpc>
                <a:spcPct val="100000"/>
              </a:lnSpc>
            </a:pPr>
            <a:r>
              <a:rPr lang="en-GB" sz="2000" dirty="0">
                <a:effectLst/>
                <a:latin typeface="Arial"/>
                <a:ea typeface="Calibri" panose="020F0502020204030204" pitchFamily="34" charset="0"/>
                <a:cs typeface="Times New Roman"/>
              </a:rPr>
              <a:t>Navigating outdoor environments, including road safety</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pPr>
            <a:r>
              <a:rPr lang="en-GB" sz="2000" dirty="0">
                <a:latin typeface="Arial"/>
                <a:ea typeface="Calibri" panose="020F0502020204030204" pitchFamily="34" charset="0"/>
                <a:cs typeface="Times New Roman"/>
              </a:rPr>
              <a:t>Using mobility aides, including from an early age. This would include a full range of potential mobility aids, e.g. various canes, guide dog, electronic devices (including specialist Apps and equipment), smart wheelchair with switch.</a:t>
            </a:r>
            <a:endParaRPr lang="en-GB" sz="2000" dirty="0">
              <a:ea typeface="Calibri" panose="020F0502020204030204" pitchFamily="34" charset="0"/>
              <a:cs typeface="Times New Roman" panose="02020603050405020304" pitchFamily="18" charset="0"/>
            </a:endParaRPr>
          </a:p>
          <a:p>
            <a:pPr>
              <a:lnSpc>
                <a:spcPct val="100000"/>
              </a:lnSpc>
            </a:pPr>
            <a:r>
              <a:rPr lang="en-GB" sz="2000" dirty="0">
                <a:effectLst/>
                <a:latin typeface="Arial"/>
                <a:ea typeface="Calibri" panose="020F0502020204030204" pitchFamily="34" charset="0"/>
                <a:cs typeface="Times New Roman"/>
              </a:rPr>
              <a:t>Using public transport</a:t>
            </a:r>
            <a:r>
              <a:rPr lang="en-GB" sz="2000" dirty="0">
                <a:latin typeface="Arial"/>
                <a:ea typeface="Calibri" panose="020F0502020204030204" pitchFamily="34" charset="0"/>
                <a:cs typeface="Times New Roman"/>
              </a:rPr>
              <a:t>.</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53258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5 listed in CFVI to reduce barriers</a:t>
            </a:r>
            <a:r>
              <a:rPr lang="en-GB" sz="3000" dirty="0">
                <a:latin typeface="Arial"/>
                <a:ea typeface="Times New Roman" panose="02020603050405020304" pitchFamily="18" charset="0"/>
                <a:cs typeface="Times New Roman"/>
              </a:rPr>
              <a:t>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30308"/>
            <a:ext cx="8778240" cy="4351338"/>
          </a:xfrm>
        </p:spPr>
        <p:txBody>
          <a:bodyPr>
            <a:normAutofit/>
          </a:bodyPr>
          <a:lstStyle/>
          <a:p>
            <a:pPr marL="0" lvl="0" indent="0">
              <a:lnSpc>
                <a:spcPct val="107000"/>
              </a:lnSpc>
              <a:buNone/>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2000" dirty="0">
                <a:effectLst/>
                <a:latin typeface="Arial" panose="020B0604020202020204" pitchFamily="34" charset="0"/>
                <a:ea typeface="Calibri" panose="020F0502020204030204" pitchFamily="34" charset="0"/>
                <a:cs typeface="Times New Roman" panose="02020603050405020304" pitchFamily="18" charset="0"/>
              </a:rPr>
              <a:t>Travelling alone, including interacting with the general public.</a:t>
            </a:r>
          </a:p>
          <a:p>
            <a:r>
              <a:rPr lang="en-GB" sz="2000" dirty="0">
                <a:ea typeface="Calibri" panose="020F0502020204030204" pitchFamily="34" charset="0"/>
                <a:cs typeface="Times New Roman" panose="02020603050405020304" pitchFamily="18" charset="0"/>
              </a:rPr>
              <a:t>Travelling to unfamiliar places.</a:t>
            </a:r>
          </a:p>
          <a:p>
            <a:r>
              <a:rPr lang="en-GB" sz="2000" dirty="0">
                <a:effectLst/>
                <a:latin typeface="Arial" panose="020B0604020202020204" pitchFamily="34" charset="0"/>
                <a:ea typeface="Calibri" panose="020F0502020204030204" pitchFamily="34" charset="0"/>
                <a:cs typeface="Times New Roman" panose="02020603050405020304" pitchFamily="18" charset="0"/>
              </a:rPr>
              <a:t>Accessing information in public places.</a:t>
            </a:r>
          </a:p>
          <a:p>
            <a:r>
              <a:rPr lang="en-GB" sz="2000" dirty="0">
                <a:ea typeface="Calibri" panose="020F0502020204030204" pitchFamily="34" charset="0"/>
                <a:cs typeface="Times New Roman" panose="02020603050405020304" pitchFamily="18" charset="0"/>
              </a:rPr>
              <a:t>Understanding own needs and knowing when to ask for help.</a:t>
            </a:r>
          </a:p>
          <a:p>
            <a:r>
              <a:rPr lang="en-GB" sz="2000" dirty="0">
                <a:effectLst/>
                <a:latin typeface="Arial" panose="020B0604020202020204" pitchFamily="34" charset="0"/>
                <a:ea typeface="Calibri" panose="020F0502020204030204" pitchFamily="34" charset="0"/>
                <a:cs typeface="Times New Roman" panose="02020603050405020304" pitchFamily="18" charset="0"/>
              </a:rPr>
              <a:t>Core functional skills for sports and fitness.</a:t>
            </a: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22872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61440" y="1693715"/>
            <a:ext cx="8778240" cy="4351338"/>
          </a:xfrm>
        </p:spPr>
        <p:txBody>
          <a:bodyPr vert="horz" lIns="91440" tIns="45720" rIns="91440" bIns="45720" rtlCol="0" anchor="t">
            <a:normAutofit/>
          </a:bodyPr>
          <a:lstStyle/>
          <a:p>
            <a:endParaRPr lang="en-GB" sz="2000"/>
          </a:p>
          <a:p>
            <a:r>
              <a:rPr lang="en-GB" sz="2000" dirty="0">
                <a:latin typeface="Arial"/>
                <a:cs typeface="Arial"/>
              </a:rPr>
              <a:t>Details of pupil’s vision impairment.</a:t>
            </a:r>
            <a:endParaRPr lang="en-GB" sz="2000"/>
          </a:p>
          <a:p>
            <a:r>
              <a:rPr lang="en-GB" sz="2000" dirty="0">
                <a:latin typeface="Arial"/>
                <a:cs typeface="Arial"/>
              </a:rPr>
              <a:t>How it influences their access to their mobility and orientation, access to the curriculum, social interactions.</a:t>
            </a:r>
            <a:endParaRPr lang="en-GB" sz="2000" dirty="0"/>
          </a:p>
          <a:p>
            <a:r>
              <a:rPr lang="en-GB" sz="2000" dirty="0">
                <a:latin typeface="Arial"/>
                <a:cs typeface="Arial"/>
              </a:rPr>
              <a:t>What interventions are in place to promote their mobility and orientation skills? What are the envisaged outcomes? </a:t>
            </a:r>
          </a:p>
          <a:p>
            <a:r>
              <a:rPr lang="en-GB" sz="2000" dirty="0">
                <a:latin typeface="Arial"/>
                <a:cs typeface="Arial"/>
              </a:rPr>
              <a:t>Who delivers/works on these outcomes? </a:t>
            </a:r>
            <a:endParaRPr lang="en-GB" sz="2000" dirty="0"/>
          </a:p>
          <a:p>
            <a:pPr marL="0" indent="0">
              <a:buNone/>
            </a:pPr>
            <a:endParaRPr lang="en-GB" sz="2000" i="1"/>
          </a:p>
          <a:p>
            <a:pPr marL="0" indent="0">
              <a:buNone/>
            </a:pPr>
            <a:endParaRPr lang="en-GB" sz="2400" i="1"/>
          </a:p>
          <a:p>
            <a:pPr marL="0" indent="0">
              <a:buNone/>
            </a:pPr>
            <a:endParaRPr lang="en-GB" sz="2200" i="1"/>
          </a:p>
          <a:p>
            <a:pPr marL="0" indent="0">
              <a:buNone/>
            </a:pPr>
            <a:endParaRPr lang="en-GB" sz="2200" i="1"/>
          </a:p>
        </p:txBody>
      </p:sp>
    </p:spTree>
    <p:extLst>
      <p:ext uri="{BB962C8B-B14F-4D97-AF65-F5344CB8AC3E}">
        <p14:creationId xmlns:p14="http://schemas.microsoft.com/office/powerpoint/2010/main" val="1680515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361440" y="1518287"/>
            <a:ext cx="8778240" cy="4351338"/>
          </a:xfrm>
        </p:spPr>
        <p:txBody>
          <a:bodyPr/>
          <a:lstStyle/>
          <a:p>
            <a:endParaRPr lang="en-GB" sz="2000">
              <a:ea typeface="Times New Roman" panose="02020603050405020304" pitchFamily="18" charset="0"/>
            </a:endParaRPr>
          </a:p>
          <a:p>
            <a:r>
              <a:rPr lang="en-GB" sz="2000">
                <a:ea typeface="Times New Roman" panose="02020603050405020304" pitchFamily="18" charset="0"/>
              </a:rPr>
              <a:t>Vision impairment creates distinctive barriers to access, learning and participation for children and young people.</a:t>
            </a:r>
          </a:p>
          <a:p>
            <a:r>
              <a:rPr lang="en-GB" sz="2000">
                <a:ea typeface="Times New Roman" panose="02020603050405020304" pitchFamily="18" charset="0"/>
              </a:rPr>
              <a:t>Targeted intervention approaches within inclusive learning environments and the wider world (See CFVI, Area 1) are required to promote the development of effective mobility and orientation skills. </a:t>
            </a:r>
          </a:p>
          <a:p>
            <a:r>
              <a:rPr lang="en-GB" sz="2000">
                <a:ea typeface="Times New Roman" panose="02020603050405020304" pitchFamily="18" charset="0"/>
              </a:rPr>
              <a:t>Collaborative working </a:t>
            </a:r>
            <a:r>
              <a:rPr lang="en-GB" sz="2000">
                <a:effectLst/>
                <a:latin typeface="Arial" panose="020B0604020202020204" pitchFamily="34" charset="0"/>
                <a:ea typeface="Times New Roman" panose="02020603050405020304" pitchFamily="18" charset="0"/>
              </a:rPr>
              <a:t>with the child/young person, family and educators is required to maximise the use and development </a:t>
            </a:r>
            <a:r>
              <a:rPr lang="en-GB" sz="2000">
                <a:ea typeface="Times New Roman" panose="02020603050405020304" pitchFamily="18" charset="0"/>
              </a:rPr>
              <a:t>of their mobility and orientation skills.</a:t>
            </a:r>
          </a:p>
          <a:p>
            <a:pPr marL="0" indent="0">
              <a:buNone/>
            </a:pPr>
            <a:endParaRPr lang="en-GB"/>
          </a:p>
        </p:txBody>
      </p:sp>
    </p:spTree>
    <p:extLst>
      <p:ext uri="{BB962C8B-B14F-4D97-AF65-F5344CB8AC3E}">
        <p14:creationId xmlns:p14="http://schemas.microsoft.com/office/powerpoint/2010/main" val="277429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281609" y="776778"/>
            <a:ext cx="5782521" cy="786220"/>
          </a:xfrm>
          <a:prstGeom prst="rect">
            <a:avLst/>
          </a:prstGeom>
          <a:noFill/>
          <a:ln>
            <a:noFill/>
          </a:ln>
        </p:spPr>
        <p:txBody>
          <a:bodyPr spcFirstLastPara="1" vert="horz" wrap="square" lIns="68569" tIns="34275" rIns="68569" bIns="34275" rtlCol="0" anchor="t" anchorCtr="0">
            <a:noAutofit/>
          </a:bodyPr>
          <a:lstStyle/>
          <a:p>
            <a:r>
              <a:rPr lang="en-GB" sz="3000" dirty="0">
                <a:latin typeface="Arial"/>
                <a:cs typeface="Arial"/>
              </a:rPr>
              <a:t>Project Partners</a:t>
            </a:r>
            <a:endParaRPr lang="en-US" sz="3000">
              <a:latin typeface="Arial"/>
              <a:cs typeface="Arial"/>
            </a:endParaRPr>
          </a:p>
        </p:txBody>
      </p:sp>
      <p:sp>
        <p:nvSpPr>
          <p:cNvPr id="66" name="Google Shape;66;p2"/>
          <p:cNvSpPr txBox="1">
            <a:spLocks noGrp="1"/>
          </p:cNvSpPr>
          <p:nvPr>
            <p:ph type="body" idx="1"/>
          </p:nvPr>
        </p:nvSpPr>
        <p:spPr>
          <a:xfrm>
            <a:off x="1375683" y="1888734"/>
            <a:ext cx="9074989" cy="2875061"/>
          </a:xfrm>
          <a:prstGeom prst="rect">
            <a:avLst/>
          </a:prstGeom>
          <a:noFill/>
          <a:ln>
            <a:noFill/>
          </a:ln>
        </p:spPr>
        <p:txBody>
          <a:bodyPr spcFirstLastPara="1" vert="horz" wrap="square" lIns="68569" tIns="34275" rIns="68569" bIns="34275" rtlCol="0" anchor="t" anchorCtr="0">
            <a:normAutofit/>
          </a:bodyPr>
          <a:lstStyle/>
          <a:p>
            <a:pPr marL="0" indent="0">
              <a:spcBef>
                <a:spcPts val="0"/>
              </a:spcBef>
              <a:buNone/>
            </a:pPr>
            <a:r>
              <a:rPr lang="en-GB" sz="2000" dirty="0">
                <a:latin typeface="Arial"/>
                <a:cs typeface="Arial"/>
              </a:rPr>
              <a:t>There are 4 partner organisations involved in the CFVI project. </a:t>
            </a:r>
            <a:endParaRPr lang="en-GB" sz="2000" dirty="0"/>
          </a:p>
          <a:p>
            <a:pPr marL="0" indent="0">
              <a:spcBef>
                <a:spcPts val="0"/>
              </a:spcBef>
            </a:pPr>
            <a:endParaRPr lang="en-GB" sz="2000" dirty="0"/>
          </a:p>
          <a:p>
            <a:pPr marL="0" indent="0">
              <a:spcBef>
                <a:spcPts val="0"/>
              </a:spcBef>
            </a:pPr>
            <a:endParaRPr lang="en-GB" sz="2000" dirty="0"/>
          </a:p>
          <a:p>
            <a:pPr marL="0" indent="0">
              <a:spcBef>
                <a:spcPts val="0"/>
              </a:spcBef>
              <a:buNone/>
            </a:pPr>
            <a:r>
              <a:rPr lang="en-GB" sz="2000" dirty="0">
                <a:latin typeface="Arial"/>
                <a:cs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spcBef>
                <a:spcPts val="0"/>
              </a:spcBef>
            </a:pPr>
            <a:endParaRPr dirty="0"/>
          </a:p>
        </p:txBody>
      </p:sp>
      <p:pic>
        <p:nvPicPr>
          <p:cNvPr id="3" name="Picture 2" descr="Logo of VIEW">
            <a:extLst>
              <a:ext uri="{FF2B5EF4-FFF2-40B4-BE49-F238E27FC236}">
                <a16:creationId xmlns:a16="http://schemas.microsoft.com/office/drawing/2014/main" id="{0A82B32C-8269-D364-58BD-11323F08C9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2796C1FE-F1F8-397B-1361-9C1982F7EB8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8018825B-DC7D-5930-35B6-811EEFDD778B}"/>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82163"/>
            <a:ext cx="8778240" cy="4351338"/>
          </a:xfrm>
        </p:spPr>
        <p:txBody>
          <a:bodyPr vert="horz" lIns="91440" tIns="45720" rIns="91440" bIns="45720" rtlCol="0" anchor="t">
            <a:normAutofit fontScale="85000" lnSpcReduction="20000"/>
          </a:bodyPr>
          <a:lstStyle/>
          <a:p>
            <a:pPr marL="342900" lvl="0" indent="-342900">
              <a:lnSpc>
                <a:spcPct val="150000"/>
              </a:lnSpc>
              <a:buFont typeface="Symbol"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200" dirty="0">
                <a:latin typeface="Arial"/>
                <a:ea typeface="Calibri" panose="020F0502020204030204" pitchFamily="34" charset="0"/>
                <a:cs typeface="Arial"/>
              </a:rPr>
              <a:t>Of particular relevance to this area is the </a:t>
            </a:r>
            <a:r>
              <a:rPr lang="en-GB" sz="2200" dirty="0">
                <a:solidFill>
                  <a:srgbClr val="080000"/>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Habilitation (O&amp;M) category </a:t>
            </a:r>
            <a:r>
              <a:rPr lang="en-GB" sz="2200" dirty="0">
                <a:latin typeface="Arial"/>
                <a:ea typeface="Calibri" panose="020F0502020204030204" pitchFamily="34" charset="0"/>
                <a:cs typeface="Arial"/>
              </a:rPr>
              <a:t>of the CFVI Resource Hub</a:t>
            </a:r>
            <a:endParaRPr lang="en-GB" sz="2000" dirty="0">
              <a:solidFill>
                <a:srgbClr val="080000"/>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endParaRPr>
          </a:p>
          <a:p>
            <a:pPr marL="342900" indent="-342900">
              <a:lnSpc>
                <a:spcPct val="150000"/>
              </a:lnSpc>
              <a:buFont typeface="Symbol,Sans-Serif" panose="05050102010706020507" pitchFamily="18" charset="2"/>
              <a:buChar char=""/>
            </a:pPr>
            <a:r>
              <a:rPr lang="en-GB" sz="2000" dirty="0">
                <a:effectLst/>
                <a:latin typeface="Arial"/>
                <a:ea typeface="Calibri" panose="020F0502020204030204" pitchFamily="34" charset="0"/>
                <a:cs typeface="Arial"/>
              </a:rPr>
              <a:t>The CFVI provides a list of targeted intervention approaches</a:t>
            </a:r>
            <a:r>
              <a:rPr lang="en-GB" sz="2000" dirty="0">
                <a:latin typeface="Arial"/>
                <a:ea typeface="Calibri" panose="020F0502020204030204" pitchFamily="34" charset="0"/>
                <a:cs typeface="Arial"/>
              </a:rPr>
              <a:t> (page 24): </a:t>
            </a:r>
            <a:r>
              <a:rPr lang="en-GB" sz="2000" dirty="0">
                <a:latin typeface="Arial"/>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a:latin typeface="Arial"/>
              <a:ea typeface="Calibri" panose="020F0502020204030204" pitchFamily="34" charset="0"/>
              <a:cs typeface="Arial"/>
            </a:endParaRPr>
          </a:p>
          <a:p>
            <a:pPr marL="342900" indent="-342900">
              <a:lnSpc>
                <a:spcPct val="150000"/>
              </a:lnSpc>
              <a:buFont typeface="Symbol" panose="05050102010706020507" pitchFamily="18" charset="2"/>
              <a:buChar char=""/>
            </a:pPr>
            <a:r>
              <a:rPr lang="en-GB" sz="2000" dirty="0">
                <a:solidFill>
                  <a:srgbClr val="080000"/>
                </a:solidFill>
                <a:effectLst/>
                <a:latin typeface="Arial"/>
                <a:ea typeface="Calibri" panose="020F0502020204030204" pitchFamily="34" charset="0"/>
                <a:cs typeface="Arial"/>
                <a:hlinkClick r:id="rId6">
                  <a:extLst>
                    <a:ext uri="{A12FA001-AC4F-418D-AE19-62706E023703}">
                      <ahyp:hlinkClr xmlns:ahyp="http://schemas.microsoft.com/office/drawing/2018/hyperlinkcolor" val="tx"/>
                    </a:ext>
                  </a:extLst>
                </a:hlinkClick>
              </a:rPr>
              <a:t>Habilitation VI UK</a:t>
            </a:r>
            <a:r>
              <a:rPr lang="en-GB" sz="2000" dirty="0">
                <a:solidFill>
                  <a:srgbClr val="080000"/>
                </a:solidFill>
                <a:latin typeface="Arial"/>
                <a:ea typeface="Calibri" panose="020F0502020204030204" pitchFamily="34" charset="0"/>
                <a:cs typeface="Arial"/>
              </a:rPr>
              <a:t> has lots of useful information</a:t>
            </a:r>
          </a:p>
          <a:p>
            <a:pPr marL="342900" indent="-342900">
              <a:lnSpc>
                <a:spcPct val="150000"/>
              </a:lnSpc>
              <a:buFont typeface="Symbol" panose="05050102010706020507" pitchFamily="18" charset="2"/>
              <a:buChar char=""/>
            </a:pPr>
            <a:r>
              <a:rPr lang="en-GB" sz="2000" dirty="0">
                <a:latin typeface="Arial"/>
                <a:ea typeface="Calibri" panose="020F0502020204030204" pitchFamily="34" charset="0"/>
                <a:cs typeface="Arial"/>
                <a:hlinkClick r:id="rId7">
                  <a:extLst>
                    <a:ext uri="{A12FA001-AC4F-418D-AE19-62706E023703}">
                      <ahyp:hlinkClr xmlns:ahyp="http://schemas.microsoft.com/office/drawing/2018/hyperlinkcolor" val="tx"/>
                    </a:ext>
                  </a:extLst>
                </a:hlinkClick>
              </a:rPr>
              <a:t>Guide Dogs </a:t>
            </a:r>
            <a:r>
              <a:rPr lang="en-GB" sz="2000" dirty="0">
                <a:latin typeface="Arial"/>
                <a:cs typeface="Arial"/>
                <a:hlinkClick r:id="rId7">
                  <a:extLst>
                    <a:ext uri="{A12FA001-AC4F-418D-AE19-62706E023703}">
                      <ahyp:hlinkClr xmlns:ahyp="http://schemas.microsoft.com/office/drawing/2018/hyperlinkcolor" val="tx"/>
                    </a:ext>
                  </a:extLst>
                </a:hlinkClick>
              </a:rPr>
              <a:t>UK Charity For The Blind And Partially Sighted </a:t>
            </a:r>
            <a:r>
              <a:rPr lang="en-GB" sz="2100" dirty="0">
                <a:latin typeface="Arial"/>
                <a:cs typeface="Arial"/>
              </a:rPr>
              <a:t>has lots of useful information about </a:t>
            </a:r>
            <a:r>
              <a:rPr lang="en-GB" sz="2100" dirty="0" err="1">
                <a:latin typeface="Arial"/>
                <a:cs typeface="Arial"/>
              </a:rPr>
              <a:t>habilitation</a:t>
            </a:r>
            <a:r>
              <a:rPr lang="en-GB" sz="2100" dirty="0">
                <a:latin typeface="Arial"/>
                <a:cs typeface="Arial"/>
              </a:rPr>
              <a:t> for children, young people and families</a:t>
            </a:r>
            <a:endParaRPr lang="en-GB" sz="2100" dirty="0">
              <a:effectLst/>
              <a:latin typeface="Arial"/>
              <a:ea typeface="Calibri" panose="020F0502020204030204" pitchFamily="34" charset="0"/>
              <a:cs typeface="Arial"/>
            </a:endParaRPr>
          </a:p>
          <a:p>
            <a:pPr marL="0" lvl="0" indent="0">
              <a:lnSpc>
                <a:spcPct val="150000"/>
              </a:lnSpc>
              <a:buNone/>
            </a:pPr>
            <a:endParaRPr lang="en-GB" sz="200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a:p>
        </p:txBody>
      </p:sp>
    </p:spTree>
    <p:extLst>
      <p:ext uri="{BB962C8B-B14F-4D97-AF65-F5344CB8AC3E}">
        <p14:creationId xmlns:p14="http://schemas.microsoft.com/office/powerpoint/2010/main" val="941776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r>
              <a:rPr lang="en-GB" sz="2000" dirty="0">
                <a:effectLst/>
                <a:latin typeface="Arial"/>
                <a:ea typeface="Arial" panose="020B0604020202020204" pitchFamily="34" charset="0"/>
                <a:cs typeface="Arial"/>
              </a:rPr>
              <a:t>Hewett, R., Douglas, G., </a:t>
            </a:r>
            <a:r>
              <a:rPr lang="en-GB" sz="2000" err="1">
                <a:effectLst/>
                <a:latin typeface="Arial"/>
                <a:ea typeface="Arial" panose="020B0604020202020204" pitchFamily="34" charset="0"/>
                <a:cs typeface="Arial"/>
              </a:rPr>
              <a:t>McLinden</a:t>
            </a:r>
            <a:r>
              <a:rPr lang="en-GB" sz="2000" dirty="0">
                <a:effectLst/>
                <a:latin typeface="Arial"/>
                <a:ea typeface="Arial" panose="020B0604020202020204" pitchFamily="34" charset="0"/>
                <a:cs typeface="Arial"/>
              </a:rPr>
              <a:t>,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p>
          <a:p>
            <a:r>
              <a:rPr lang="en-GB" sz="2000" dirty="0">
                <a:latin typeface="Arial"/>
                <a:cs typeface="Arial"/>
              </a:rPr>
              <a:t>Hayton, J., &amp; Wood, A. (2022). </a:t>
            </a:r>
            <a:r>
              <a:rPr lang="en-GB" sz="2000" b="1" dirty="0">
                <a:latin typeface="Arial"/>
                <a:cs typeface="Arial"/>
              </a:rPr>
              <a:t>Quality Standards: Delivery of </a:t>
            </a:r>
            <a:r>
              <a:rPr lang="en-GB" sz="2000" b="1" err="1">
                <a:latin typeface="Arial"/>
                <a:cs typeface="Arial"/>
              </a:rPr>
              <a:t>Habilitation</a:t>
            </a:r>
            <a:r>
              <a:rPr lang="en-GB" sz="2000" b="1" dirty="0">
                <a:latin typeface="Arial"/>
                <a:cs typeface="Arial"/>
              </a:rPr>
              <a:t> Training (Mobility and Independent Living Skills) for Children and Young People with Visual Impairment</a:t>
            </a:r>
            <a:r>
              <a:rPr lang="en-GB" sz="2000" dirty="0">
                <a:latin typeface="Arial"/>
                <a:cs typeface="Arial"/>
              </a:rPr>
              <a:t> (2nd ed.). RNIB</a:t>
            </a:r>
          </a:p>
          <a:p>
            <a:r>
              <a:rPr lang="en-GB" sz="2000" dirty="0">
                <a:latin typeface="Arial"/>
                <a:cs typeface="Arial"/>
              </a:rPr>
              <a:t>Willis, l., Mort, S., Turton, D., Priestley, L., Reed, K., Lambert, A., Adams, S. (2022). </a:t>
            </a:r>
            <a:r>
              <a:rPr lang="en-GB" sz="2000" b="1" dirty="0" err="1">
                <a:latin typeface="Arial"/>
                <a:cs typeface="Arial"/>
              </a:rPr>
              <a:t>Habilitation</a:t>
            </a:r>
            <a:r>
              <a:rPr lang="en-GB" sz="2000" b="1" dirty="0">
                <a:latin typeface="Arial"/>
                <a:cs typeface="Arial"/>
              </a:rPr>
              <a:t> Tracker 2.0: Keeping Track of Progress in </a:t>
            </a:r>
            <a:r>
              <a:rPr lang="en-GB" sz="2000" b="1" dirty="0" err="1">
                <a:latin typeface="Arial"/>
                <a:cs typeface="Arial"/>
              </a:rPr>
              <a:t>Habilitation</a:t>
            </a:r>
            <a:r>
              <a:rPr lang="en-GB" sz="2000" dirty="0">
                <a:latin typeface="Arial"/>
                <a:cs typeface="Arial"/>
              </a:rPr>
              <a:t>. </a:t>
            </a:r>
            <a:r>
              <a:rPr lang="en-GB" sz="2000" dirty="0" err="1">
                <a:latin typeface="Arial"/>
                <a:cs typeface="Arial"/>
              </a:rPr>
              <a:t>Habilitation</a:t>
            </a:r>
            <a:r>
              <a:rPr lang="en-GB" sz="2000" dirty="0">
                <a:latin typeface="Arial"/>
                <a:cs typeface="Arial"/>
              </a:rPr>
              <a:t> VI UK </a:t>
            </a:r>
            <a:endParaRPr lang="en-GB" sz="2000" dirty="0"/>
          </a:p>
          <a:p>
            <a:endParaRPr lang="en-GB" sz="2000">
              <a:effectLst/>
              <a:latin typeface="Times New Roman" panose="02020603050405020304" pitchFamily="18" charset="0"/>
              <a:ea typeface="Times New Roman" panose="02020603050405020304" pitchFamily="18" charset="0"/>
            </a:endParaRPr>
          </a:p>
          <a:p>
            <a:endParaRPr lang="en-GB"/>
          </a:p>
        </p:txBody>
      </p:sp>
    </p:spTree>
    <p:extLst>
      <p:ext uri="{BB962C8B-B14F-4D97-AF65-F5344CB8AC3E}">
        <p14:creationId xmlns:p14="http://schemas.microsoft.com/office/powerpoint/2010/main" val="33937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diagram is a visual overview of the 11 areas of the CFVI showing the young person at the centre and highlights Area 5 - Habilitation: Orientation and Mobility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528981" y="1188573"/>
            <a:ext cx="6397692" cy="4855758"/>
          </a:xfrm>
          <a:prstGeom prst="rect">
            <a:avLst/>
          </a:prstGeom>
        </p:spPr>
      </p:pic>
      <p:pic>
        <p:nvPicPr>
          <p:cNvPr id="11" name="Picture 10" descr="This is an image that highlights Area 5 - Habilitation: Orientation and Mobility.">
            <a:extLst>
              <a:ext uri="{FF2B5EF4-FFF2-40B4-BE49-F238E27FC236}">
                <a16:creationId xmlns:a16="http://schemas.microsoft.com/office/drawing/2014/main" id="{1B54E502-D6C7-3B0B-08A4-1618F0676A12}"/>
              </a:ext>
            </a:extLst>
          </p:cNvPr>
          <p:cNvPicPr>
            <a:picLocks noChangeAspect="1"/>
          </p:cNvPicPr>
          <p:nvPr/>
        </p:nvPicPr>
        <p:blipFill>
          <a:blip r:embed="rId4">
            <a:alphaModFix amt="20000"/>
          </a:blip>
          <a:stretch>
            <a:fillRect/>
          </a:stretch>
        </p:blipFill>
        <p:spPr>
          <a:xfrm>
            <a:off x="7060785" y="4948196"/>
            <a:ext cx="1279440" cy="1008088"/>
          </a:xfrm>
          <a:prstGeom prst="rect">
            <a:avLst/>
          </a:prstGeom>
        </p:spPr>
      </p:pic>
      <p:sp>
        <p:nvSpPr>
          <p:cNvPr id="2" name="TextBox 1">
            <a:extLst>
              <a:ext uri="{FF2B5EF4-FFF2-40B4-BE49-F238E27FC236}">
                <a16:creationId xmlns:a16="http://schemas.microsoft.com/office/drawing/2014/main" id="{B77F6E4D-30DB-316B-7AB0-11484BF818D3}"/>
              </a:ext>
            </a:extLst>
          </p:cNvPr>
          <p:cNvSpPr txBox="1"/>
          <p:nvPr/>
        </p:nvSpPr>
        <p:spPr>
          <a:xfrm>
            <a:off x="1309352" y="236112"/>
            <a:ext cx="783464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ea typeface="+mn-lt"/>
                <a:cs typeface="+mn-lt"/>
              </a:rPr>
              <a:t>Curriculum Framework for Children and Young People with Vision Impairment (2022, p.15) </a:t>
            </a:r>
            <a:endParaRPr lang="en-US" sz="2400" b="1">
              <a:cs typeface="Arial"/>
            </a:endParaRPr>
          </a:p>
        </p:txBody>
      </p:sp>
    </p:spTree>
    <p:extLst>
      <p:ext uri="{BB962C8B-B14F-4D97-AF65-F5344CB8AC3E}">
        <p14:creationId xmlns:p14="http://schemas.microsoft.com/office/powerpoint/2010/main" val="320127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196623" y="1582681"/>
            <a:ext cx="9279466" cy="4351338"/>
          </a:xfrm>
        </p:spPr>
        <p:txBody>
          <a:bodyPr vert="horz" lIns="91440" tIns="45720" rIns="91440" bIns="45720" rtlCol="0" anchor="t">
            <a:noAutofit/>
          </a:bodyPr>
          <a:lstStyle/>
          <a:p>
            <a:pPr marL="0" indent="0">
              <a:buNone/>
            </a:pPr>
            <a:r>
              <a:rPr lang="en-GB" sz="2000" dirty="0">
                <a:latin typeface="+mn-lt"/>
                <a:cs typeface="Arial"/>
              </a:rPr>
              <a:t>The objectives of this training resource are to provide:</a:t>
            </a:r>
          </a:p>
          <a:p>
            <a:pPr marL="342900" lvl="0" indent="-342900" fontAlgn="base">
              <a:buFont typeface="Symbol" panose="05050102010706020507" pitchFamily="18" charset="2"/>
              <a:buChar char=""/>
            </a:pPr>
            <a:r>
              <a:rPr lang="en-GB" sz="2000" kern="1200">
                <a:effectLst/>
                <a:latin typeface="+mn-lt"/>
                <a:ea typeface="+mn-ea"/>
                <a:cs typeface="Arial"/>
              </a:rPr>
              <a:t>an </a:t>
            </a:r>
            <a:r>
              <a:rPr lang="en-GB" sz="2000" kern="1200" dirty="0">
                <a:effectLst/>
                <a:latin typeface="+mn-lt"/>
                <a:ea typeface="+mn-ea"/>
                <a:cs typeface="Arial"/>
              </a:rPr>
              <a:t>introduction to Area 5 of the CFVI - Habilitation</a:t>
            </a:r>
            <a:r>
              <a:rPr lang="en-GB" sz="2000" dirty="0">
                <a:latin typeface="+mn-lt"/>
                <a:cs typeface="Arial"/>
              </a:rPr>
              <a:t>: Orientation and Mobility.</a:t>
            </a:r>
            <a:endParaRPr lang="en-GB" sz="2000" dirty="0">
              <a:effectLst/>
              <a:latin typeface="+mn-lt"/>
              <a:ea typeface="Times New Roman" panose="02020603050405020304" pitchFamily="18" charset="0"/>
              <a:cs typeface="Arial"/>
            </a:endParaRPr>
          </a:p>
          <a:p>
            <a:pPr marL="342900" lvl="0" indent="-342900" fontAlgn="base">
              <a:buFont typeface="Symbol" panose="05050102010706020507" pitchFamily="18" charset="2"/>
              <a:buChar char=""/>
            </a:pPr>
            <a:r>
              <a:rPr lang="en-GB" sz="2000" dirty="0">
                <a:latin typeface="+mn-lt"/>
                <a:cs typeface="Arial"/>
              </a:rPr>
              <a:t>e</a:t>
            </a:r>
            <a:r>
              <a:rPr lang="en-GB" sz="2000" kern="1200" dirty="0">
                <a:effectLst/>
                <a:latin typeface="+mn-lt"/>
                <a:ea typeface="+mn-ea"/>
                <a:cs typeface="Arial"/>
              </a:rPr>
              <a:t>xamples of potential barriers to facilitating inclusion for learners with vision impairment and targeted intervention approaches we can draw upon to help reduce these.</a:t>
            </a:r>
            <a:endParaRPr lang="en-GB" sz="2000" kern="1200" dirty="0">
              <a:effectLst/>
              <a:latin typeface="+mn-lt"/>
              <a:cs typeface="Arial"/>
            </a:endParaRPr>
          </a:p>
          <a:p>
            <a:pPr marL="342900" indent="-342900" fontAlgn="base">
              <a:buFont typeface="Symbol" panose="05050102010706020507" pitchFamily="18" charset="2"/>
              <a:buChar char=""/>
            </a:pPr>
            <a:r>
              <a:rPr lang="en-GB" sz="2000" dirty="0">
                <a:effectLst/>
                <a:latin typeface="+mn-lt"/>
                <a:ea typeface="Calibri" panose="020F0502020204030204" pitchFamily="34" charset="0"/>
                <a:cs typeface="Arial"/>
              </a:rPr>
              <a:t>an opportunity to reflect on the social experiences and developmental paths of</a:t>
            </a:r>
            <a:r>
              <a:rPr lang="en-GB" sz="2000" dirty="0">
                <a:latin typeface="+mn-lt"/>
                <a:ea typeface="Calibri" panose="020F0502020204030204" pitchFamily="34" charset="0"/>
                <a:cs typeface="Arial"/>
              </a:rPr>
              <a:t> </a:t>
            </a:r>
            <a:r>
              <a:rPr lang="en-GB" sz="2000" dirty="0">
                <a:effectLst/>
                <a:latin typeface="+mn-lt"/>
                <a:ea typeface="Calibri" panose="020F0502020204030204" pitchFamily="34" charset="0"/>
                <a:cs typeface="Arial"/>
              </a:rPr>
              <a:t> individual young people with vision impairment</a:t>
            </a:r>
            <a:r>
              <a:rPr lang="en-GB" sz="2000" dirty="0">
                <a:latin typeface="+mn-lt"/>
                <a:ea typeface="Calibri" panose="020F0502020204030204" pitchFamily="34" charset="0"/>
                <a:cs typeface="Arial"/>
              </a:rPr>
              <a:t>.</a:t>
            </a:r>
            <a:endParaRPr lang="en-GB" sz="2000" kern="1200" dirty="0">
              <a:effectLst/>
              <a:latin typeface="+mn-lt"/>
            </a:endParaRPr>
          </a:p>
          <a:p>
            <a:pPr marL="342900" lvl="0" indent="-342900" fontAlgn="base">
              <a:buFont typeface="Symbol" panose="05050102010706020507" pitchFamily="18" charset="2"/>
              <a:buChar char=""/>
            </a:pPr>
            <a:r>
              <a:rPr lang="en-GB" sz="2000" dirty="0">
                <a:effectLst/>
                <a:latin typeface="+mn-lt"/>
                <a:ea typeface="Calibri" panose="020F0502020204030204" pitchFamily="34" charset="0"/>
                <a:cs typeface="Arial"/>
              </a:rPr>
              <a:t>some links to useful resources/websites.</a:t>
            </a:r>
            <a:endParaRPr lang="en-GB" sz="2000" dirty="0">
              <a:effectLst/>
              <a:latin typeface="+mn-lt"/>
              <a:ea typeface="Times New Roman" panose="02020603050405020304" pitchFamily="18" charset="0"/>
              <a:cs typeface="Arial"/>
            </a:endParaRPr>
          </a:p>
          <a:p>
            <a:pPr marL="0" indent="0">
              <a:buNone/>
            </a:pPr>
            <a:br>
              <a:rPr lang="en-GB" sz="2000" dirty="0">
                <a:effectLst/>
                <a:latin typeface="+mn-lt"/>
              </a:rPr>
            </a:br>
            <a:endParaRPr lang="en-GB" sz="2000" dirty="0">
              <a:latin typeface="+mn-lt"/>
            </a:endParaRPr>
          </a:p>
          <a:p>
            <a:endParaRPr lang="en-GB" sz="2000" dirty="0">
              <a:latin typeface="+mn-lt"/>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for the previous slide which give examples of training objectives that you could consider, depending on the nature of your presentation).</a:t>
            </a:r>
          </a:p>
          <a:p>
            <a:pPr marL="0" indent="0">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About this area: </a:t>
            </a:r>
            <a:r>
              <a:rPr lang="en-GB" sz="3000" dirty="0" err="1">
                <a:latin typeface="Arial"/>
                <a:cs typeface="Arial"/>
              </a:rPr>
              <a:t>Habilitation</a:t>
            </a:r>
            <a:r>
              <a:rPr lang="en-GB" sz="3000" dirty="0">
                <a:latin typeface="Arial"/>
                <a:cs typeface="Arial"/>
              </a:rPr>
              <a:t>: Orientation and Mobility</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22261" y="1827788"/>
            <a:ext cx="8778240" cy="4351338"/>
          </a:xfrm>
        </p:spPr>
        <p:txBody>
          <a:bodyPr vert="horz" lIns="91440" tIns="45720" rIns="91440" bIns="45720" rtlCol="0" anchor="t">
            <a:normAutofit/>
          </a:bodyPr>
          <a:lstStyle/>
          <a:p>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area of the framework, closely aligned to Area 2: Sensory Development, recognises the importance of teaching children and young people with VI to be able to navigate the world around them and move safely from one area to the next. </a:t>
            </a:r>
            <a:endParaRPr lang="en-US" sz="2000" dirty="0"/>
          </a:p>
          <a:p>
            <a:r>
              <a:rPr lang="en-GB" sz="2000" dirty="0">
                <a:solidFill>
                  <a:srgbClr val="000000"/>
                </a:solidFill>
                <a:effectLst/>
                <a:latin typeface="Arial"/>
                <a:ea typeface="Calibri" panose="020F0502020204030204" pitchFamily="34" charset="0"/>
                <a:cs typeface="Times New Roman"/>
              </a:rPr>
              <a:t>Much of the teaching and support will be undertaken by, or under the direction of a registered Qualified </a:t>
            </a:r>
            <a:r>
              <a:rPr lang="en-GB" sz="2000" dirty="0">
                <a:solidFill>
                  <a:srgbClr val="000000"/>
                </a:solidFill>
                <a:latin typeface="Arial"/>
                <a:ea typeface="Calibri" panose="020F0502020204030204" pitchFamily="34" charset="0"/>
                <a:cs typeface="Times New Roman"/>
              </a:rPr>
              <a:t>Registered Habilitation </a:t>
            </a:r>
            <a:r>
              <a:rPr lang="en-GB" sz="2000" dirty="0">
                <a:solidFill>
                  <a:srgbClr val="000000"/>
                </a:solidFill>
                <a:effectLst/>
                <a:latin typeface="Arial"/>
                <a:ea typeface="Calibri" panose="020F0502020204030204" pitchFamily="34" charset="0"/>
                <a:cs typeface="Times New Roman"/>
              </a:rPr>
              <a:t>Specialist </a:t>
            </a:r>
            <a:r>
              <a:rPr lang="en-GB" sz="2000" dirty="0">
                <a:solidFill>
                  <a:srgbClr val="000000"/>
                </a:solidFill>
                <a:latin typeface="Arial"/>
                <a:ea typeface="Calibri" panose="020F0502020204030204" pitchFamily="34" charset="0"/>
                <a:cs typeface="Times New Roman"/>
              </a:rPr>
              <a:t>(QRHS) </a:t>
            </a:r>
            <a:r>
              <a:rPr lang="en-GB" sz="2000" dirty="0">
                <a:solidFill>
                  <a:srgbClr val="000000"/>
                </a:solidFill>
                <a:effectLst/>
                <a:latin typeface="Arial"/>
                <a:ea typeface="Calibri" panose="020F0502020204030204" pitchFamily="34" charset="0"/>
                <a:cs typeface="Times New Roman"/>
              </a:rPr>
              <a:t>who will work in liaison with parents and professionals such as occupational therapists and specialist teachers. The work might be undertaken by a rehabilitation worker (vision impairment) when moving into adulthood.</a:t>
            </a:r>
            <a:r>
              <a:rPr lang="en-GB" sz="2000" dirty="0">
                <a:solidFill>
                  <a:srgbClr val="000000"/>
                </a:solidFill>
                <a:latin typeface="Arial"/>
                <a:ea typeface="Calibri" panose="020F0502020204030204" pitchFamily="34" charset="0"/>
                <a:cs typeface="Times New Roman"/>
              </a:rPr>
              <a:t> </a:t>
            </a:r>
            <a:endParaRPr lang="en-GB" sz="2000" dirty="0">
              <a:effectLst/>
              <a:latin typeface="Ingra"/>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295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2058194501"/>
              </p:ext>
            </p:extLst>
          </p:nvPr>
        </p:nvGraphicFramePr>
        <p:xfrm>
          <a:off x="649111" y="1552222"/>
          <a:ext cx="9789300" cy="4640698"/>
        </p:xfrm>
        <a:graphic>
          <a:graphicData uri="http://schemas.openxmlformats.org/drawingml/2006/table">
            <a:tbl>
              <a:tblPr firstRow="1" bandRow="1">
                <a:tableStyleId>{5C22544A-7EE6-4342-B048-85BDC9FD1C3A}</a:tableStyleId>
              </a:tblPr>
              <a:tblGrid>
                <a:gridCol w="4336814">
                  <a:extLst>
                    <a:ext uri="{9D8B030D-6E8A-4147-A177-3AD203B41FA5}">
                      <a16:colId xmlns:a16="http://schemas.microsoft.com/office/drawing/2014/main" val="184978815"/>
                    </a:ext>
                  </a:extLst>
                </a:gridCol>
                <a:gridCol w="5452486">
                  <a:extLst>
                    <a:ext uri="{9D8B030D-6E8A-4147-A177-3AD203B41FA5}">
                      <a16:colId xmlns:a16="http://schemas.microsoft.com/office/drawing/2014/main" val="1007468663"/>
                    </a:ext>
                  </a:extLst>
                </a:gridCol>
              </a:tblGrid>
              <a:tr h="328841">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4274938">
                <a:tc>
                  <a:txBody>
                    <a:bodyPr/>
                    <a:lstStyle/>
                    <a:p>
                      <a:pPr marL="0" marR="0" lvl="0" indent="0" algn="l" rtl="0" eaLnBrk="1" fontAlgn="auto" latinLnBrk="0" hangingPunct="1">
                        <a:lnSpc>
                          <a:spcPct val="100000"/>
                        </a:lnSpc>
                        <a:spcBef>
                          <a:spcPts val="0"/>
                        </a:spcBef>
                        <a:spcAft>
                          <a:spcPts val="0"/>
                        </a:spcAft>
                        <a:buClrTx/>
                        <a:buSzTx/>
                        <a:buFontTx/>
                        <a:buNone/>
                      </a:pPr>
                      <a:r>
                        <a:rPr lang="en-GB" sz="1800" dirty="0"/>
                        <a:t>A pupil </a:t>
                      </a:r>
                      <a:r>
                        <a:rPr lang="en-GB" sz="1800" b="1" dirty="0"/>
                        <a:t>without </a:t>
                      </a:r>
                      <a:r>
                        <a:rPr lang="en-GB" sz="1800" b="0" dirty="0"/>
                        <a:t>a vision impairment m</a:t>
                      </a:r>
                      <a:r>
                        <a:rPr lang="en-GB" sz="1800" dirty="0"/>
                        <a:t>oving between classrooms at school/college.</a:t>
                      </a:r>
                    </a:p>
                    <a:p>
                      <a:pPr indent="0"/>
                      <a:endParaRPr lang="en-GB" sz="1800" dirty="0"/>
                    </a:p>
                  </a:txBody>
                  <a:tcPr>
                    <a:solidFill>
                      <a:schemeClr val="bg1"/>
                    </a:solidFill>
                  </a:tcPr>
                </a:tc>
                <a:tc>
                  <a:txBody>
                    <a:bodyPr/>
                    <a:lstStyle/>
                    <a:p>
                      <a:pPr marL="571500" indent="-285750">
                        <a:buFont typeface="Arial"/>
                        <a:buChar char="•"/>
                      </a:pPr>
                      <a:r>
                        <a:rPr lang="en-GB" sz="1800" dirty="0"/>
                        <a:t>where the class peer group are going.</a:t>
                      </a:r>
                    </a:p>
                    <a:p>
                      <a:pPr marL="571500" indent="-285750">
                        <a:buFont typeface="Arial"/>
                        <a:buChar char="•"/>
                      </a:pPr>
                      <a:r>
                        <a:rPr lang="en-GB" sz="1800" dirty="0"/>
                        <a:t>how crowded corridors are/how cluttered the floor is.</a:t>
                      </a:r>
                    </a:p>
                    <a:p>
                      <a:pPr marL="571500" indent="-285750">
                        <a:buFont typeface="Arial"/>
                        <a:buChar char="•"/>
                      </a:pPr>
                      <a:r>
                        <a:rPr lang="en-GB" sz="1800" dirty="0"/>
                        <a:t>how busy the stairs are.</a:t>
                      </a:r>
                    </a:p>
                    <a:p>
                      <a:pPr marL="571500" indent="-285750">
                        <a:buFont typeface="Arial"/>
                        <a:buChar char="•"/>
                      </a:pPr>
                      <a:r>
                        <a:rPr lang="en-GB" sz="1800" dirty="0"/>
                        <a:t>how many stairs there are; where they start/end.</a:t>
                      </a:r>
                    </a:p>
                    <a:p>
                      <a:pPr marL="571500" indent="-285750">
                        <a:buFont typeface="Arial"/>
                        <a:buChar char="•"/>
                      </a:pPr>
                      <a:r>
                        <a:rPr lang="en-GB" sz="1800" dirty="0"/>
                        <a:t>room numbers on a corridor as an indicator of where you are.</a:t>
                      </a:r>
                    </a:p>
                    <a:p>
                      <a:pPr marL="571500" indent="-285750">
                        <a:buFont typeface="Arial"/>
                        <a:buChar char="•"/>
                      </a:pPr>
                      <a:r>
                        <a:rPr lang="en-GB" sz="1800" dirty="0"/>
                        <a:t>visual landmarks within a school/college building to aid orientation.</a:t>
                      </a:r>
                    </a:p>
                    <a:p>
                      <a:pPr marL="285750" indent="0">
                        <a:buFont typeface="Arial" panose="020B0604020202020204" pitchFamily="34" charset="0"/>
                        <a:buNone/>
                      </a:pPr>
                      <a:r>
                        <a:rPr lang="en-GB" sz="1800" dirty="0"/>
                        <a:t>  </a:t>
                      </a:r>
                    </a:p>
                    <a:p>
                      <a:pPr marL="285750" indent="0">
                        <a:buFont typeface="Arial" panose="020B0604020202020204" pitchFamily="34" charset="0"/>
                        <a:buChar char="•"/>
                      </a:pPr>
                      <a:endParaRPr lang="en-GB" sz="1800" dirty="0"/>
                    </a:p>
                    <a:p>
                      <a:pPr indent="0"/>
                      <a:endParaRPr lang="en-GB" sz="1800" dirty="0"/>
                    </a:p>
                    <a:p>
                      <a:pPr indent="0"/>
                      <a:endParaRPr lang="en-GB" sz="1800" dirty="0"/>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222338043"/>
              </p:ext>
            </p:extLst>
          </p:nvPr>
        </p:nvGraphicFramePr>
        <p:xfrm>
          <a:off x="480091" y="1690688"/>
          <a:ext cx="9659590" cy="4648475"/>
        </p:xfrm>
        <a:graphic>
          <a:graphicData uri="http://schemas.openxmlformats.org/drawingml/2006/table">
            <a:tbl>
              <a:tblPr firstRow="1" bandRow="1">
                <a:tableStyleId>{5C22544A-7EE6-4342-B048-85BDC9FD1C3A}</a:tableStyleId>
              </a:tblPr>
              <a:tblGrid>
                <a:gridCol w="3839877">
                  <a:extLst>
                    <a:ext uri="{9D8B030D-6E8A-4147-A177-3AD203B41FA5}">
                      <a16:colId xmlns:a16="http://schemas.microsoft.com/office/drawing/2014/main" val="184978815"/>
                    </a:ext>
                  </a:extLst>
                </a:gridCol>
                <a:gridCol w="5819713">
                  <a:extLst>
                    <a:ext uri="{9D8B030D-6E8A-4147-A177-3AD203B41FA5}">
                      <a16:colId xmlns:a16="http://schemas.microsoft.com/office/drawing/2014/main" val="1007468663"/>
                    </a:ext>
                  </a:extLst>
                </a:gridCol>
              </a:tblGrid>
              <a:tr h="377811">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3892853">
                <a:tc>
                  <a:txBody>
                    <a:bodyPr/>
                    <a:lstStyle/>
                    <a:p>
                      <a:pPr marL="0" marR="0" lvl="0" indent="0" algn="l" rtl="0" eaLnBrk="1" fontAlgn="auto" latinLnBrk="0" hangingPunct="1">
                        <a:lnSpc>
                          <a:spcPct val="100000"/>
                        </a:lnSpc>
                        <a:spcBef>
                          <a:spcPts val="0"/>
                        </a:spcBef>
                        <a:spcAft>
                          <a:spcPts val="0"/>
                        </a:spcAft>
                        <a:buClrTx/>
                        <a:buSzTx/>
                        <a:buFontTx/>
                        <a:buNone/>
                      </a:pPr>
                      <a:r>
                        <a:rPr lang="en-GB" sz="2000" dirty="0"/>
                        <a:t>A pupil </a:t>
                      </a:r>
                      <a:r>
                        <a:rPr lang="en-GB" sz="2000" b="1" dirty="0"/>
                        <a:t>with </a:t>
                      </a:r>
                      <a:r>
                        <a:rPr lang="en-GB" sz="2000" b="0" dirty="0"/>
                        <a:t>a vision impairment m</a:t>
                      </a:r>
                      <a:r>
                        <a:rPr lang="en-GB" sz="2000" dirty="0"/>
                        <a:t>oving between classrooms at school/college.</a:t>
                      </a:r>
                    </a:p>
                    <a:p>
                      <a:pPr indent="0"/>
                      <a:endParaRPr lang="en-GB" dirty="0">
                        <a:noFill/>
                      </a:endParaRPr>
                    </a:p>
                  </a:txBody>
                  <a:tcPr>
                    <a:solidFill>
                      <a:schemeClr val="bg1"/>
                    </a:solidFill>
                  </a:tcPr>
                </a:tc>
                <a:tc>
                  <a:txBody>
                    <a:bodyPr/>
                    <a:lstStyle/>
                    <a:p>
                      <a:pPr marL="285750" indent="0">
                        <a:buFont typeface="Arial" panose="020B0604020202020204" pitchFamily="34" charset="0"/>
                        <a:buNone/>
                      </a:pPr>
                      <a:r>
                        <a:rPr lang="en-GB" sz="2000" dirty="0"/>
                        <a:t>?</a:t>
                      </a:r>
                    </a:p>
                    <a:p>
                      <a:pPr indent="0"/>
                      <a:endParaRPr lang="en-GB" sz="2000" dirty="0"/>
                    </a:p>
                    <a:p>
                      <a:pPr indent="0"/>
                      <a:endParaRPr lang="en-GB" dirty="0"/>
                    </a:p>
                  </a:txBody>
                  <a:tcPr>
                    <a:solidFill>
                      <a:schemeClr val="bg1"/>
                    </a:solidFill>
                  </a:tcPr>
                </a:tc>
                <a:extLst>
                  <a:ext uri="{0D108BD9-81ED-4DB2-BD59-A6C34878D82A}">
                    <a16:rowId xmlns:a16="http://schemas.microsoft.com/office/drawing/2014/main" val="3948540418"/>
                  </a:ext>
                </a:extLst>
              </a:tr>
              <a:tr h="377811">
                <a:tc>
                  <a:txBody>
                    <a:bodyPr/>
                    <a:lstStyle/>
                    <a:p>
                      <a:endParaRPr lang="en-GB"/>
                    </a:p>
                  </a:txBody>
                  <a:tcPr/>
                </a:tc>
                <a:tc>
                  <a:txBody>
                    <a:bodyPr/>
                    <a:lstStyle/>
                    <a:p>
                      <a:endParaRPr lang="en-GB" dirty="0"/>
                    </a:p>
                  </a:txBody>
                  <a:tcPr/>
                </a:tc>
                <a:extLst>
                  <a:ext uri="{0D108BD9-81ED-4DB2-BD59-A6C34878D82A}">
                    <a16:rowId xmlns:a16="http://schemas.microsoft.com/office/drawing/2014/main" val="969255446"/>
                  </a:ext>
                </a:extLst>
              </a:tr>
            </a:tbl>
          </a:graphicData>
        </a:graphic>
      </p:graphicFrame>
    </p:spTree>
    <p:extLst>
      <p:ext uri="{BB962C8B-B14F-4D97-AF65-F5344CB8AC3E}">
        <p14:creationId xmlns:p14="http://schemas.microsoft.com/office/powerpoint/2010/main" val="344278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743351869"/>
              </p:ext>
            </p:extLst>
          </p:nvPr>
        </p:nvGraphicFramePr>
        <p:xfrm>
          <a:off x="447040" y="1690689"/>
          <a:ext cx="9790036" cy="4419600"/>
        </p:xfrm>
        <a:graphic>
          <a:graphicData uri="http://schemas.openxmlformats.org/drawingml/2006/table">
            <a:tbl>
              <a:tblPr firstRow="1" bandRow="1">
                <a:tableStyleId>{5C22544A-7EE6-4342-B048-85BDC9FD1C3A}</a:tableStyleId>
              </a:tblPr>
              <a:tblGrid>
                <a:gridCol w="3871393">
                  <a:extLst>
                    <a:ext uri="{9D8B030D-6E8A-4147-A177-3AD203B41FA5}">
                      <a16:colId xmlns:a16="http://schemas.microsoft.com/office/drawing/2014/main" val="184978815"/>
                    </a:ext>
                  </a:extLst>
                </a:gridCol>
                <a:gridCol w="5918643">
                  <a:extLst>
                    <a:ext uri="{9D8B030D-6E8A-4147-A177-3AD203B41FA5}">
                      <a16:colId xmlns:a16="http://schemas.microsoft.com/office/drawing/2014/main" val="1007468663"/>
                    </a:ext>
                  </a:extLst>
                </a:gridCol>
              </a:tblGrid>
              <a:tr h="337419">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3656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child/young person </a:t>
                      </a:r>
                      <a:r>
                        <a:rPr lang="en-GB" sz="2000" b="1" dirty="0"/>
                        <a:t>without</a:t>
                      </a:r>
                      <a:r>
                        <a:rPr lang="en-GB" sz="2000" b="0" dirty="0"/>
                        <a:t> a vision impairment travelling</a:t>
                      </a:r>
                      <a:r>
                        <a:rPr lang="en-GB" sz="2000" dirty="0"/>
                        <a:t> to school/college/work by bus.</a:t>
                      </a:r>
                    </a:p>
                    <a:p>
                      <a:endParaRPr lang="en-GB" dirty="0">
                        <a:noFill/>
                      </a:endParaRPr>
                    </a:p>
                    <a:p>
                      <a:endParaRPr lang="en-GB" dirty="0">
                        <a:noFill/>
                      </a:endParaRPr>
                    </a:p>
                  </a:txBody>
                  <a:tcPr>
                    <a:solidFill>
                      <a:schemeClr val="bg1"/>
                    </a:solidFill>
                  </a:tcPr>
                </a:tc>
                <a:tc>
                  <a:txBody>
                    <a:bodyPr/>
                    <a:lstStyle/>
                    <a:p>
                      <a:pPr marL="342900" indent="-342900">
                        <a:buFont typeface="Arial" panose="020B0604020202020204" pitchFamily="34" charset="0"/>
                        <a:buChar char="•"/>
                      </a:pPr>
                      <a:r>
                        <a:rPr lang="en-GB" sz="2000" dirty="0"/>
                        <a:t>A bus is coming.</a:t>
                      </a:r>
                    </a:p>
                    <a:p>
                      <a:pPr marL="342900" indent="-342900">
                        <a:buFont typeface="Arial" panose="020B0604020202020204" pitchFamily="34" charset="0"/>
                        <a:buChar char="•"/>
                      </a:pPr>
                      <a:r>
                        <a:rPr lang="en-GB" sz="2000" dirty="0"/>
                        <a:t>The bus number – it’s the correct bus. </a:t>
                      </a:r>
                    </a:p>
                    <a:p>
                      <a:pPr marL="342900" indent="-342900">
                        <a:buFont typeface="Arial" panose="020B0604020202020204" pitchFamily="34" charset="0"/>
                        <a:buChar char="•"/>
                      </a:pPr>
                      <a:r>
                        <a:rPr lang="en-GB" sz="2000" dirty="0"/>
                        <a:t>Ways of paying e.g. touch pad for bus pass – where that is located. </a:t>
                      </a:r>
                    </a:p>
                    <a:p>
                      <a:pPr marL="342900" indent="-342900">
                        <a:buFont typeface="Arial" panose="020B0604020202020204" pitchFamily="34" charset="0"/>
                        <a:buChar char="•"/>
                      </a:pPr>
                      <a:r>
                        <a:rPr lang="en-GB" sz="2000" dirty="0"/>
                        <a:t>Where their peers are sitting. </a:t>
                      </a:r>
                    </a:p>
                    <a:p>
                      <a:pPr marL="342900" indent="-342900">
                        <a:buFont typeface="Arial" panose="020B0604020202020204" pitchFamily="34" charset="0"/>
                        <a:buChar char="•"/>
                      </a:pPr>
                      <a:r>
                        <a:rPr lang="en-GB" sz="2000" dirty="0"/>
                        <a:t>Where there is a free seat/room to stand.</a:t>
                      </a:r>
                    </a:p>
                    <a:p>
                      <a:pPr marL="342900" indent="-342900">
                        <a:buFont typeface="Arial" panose="020B0604020202020204" pitchFamily="34" charset="0"/>
                        <a:buChar char="•"/>
                      </a:pPr>
                      <a:r>
                        <a:rPr lang="en-GB" sz="2000" dirty="0"/>
                        <a:t>Where you are on the route: visual display of landmarks seen through the window.</a:t>
                      </a:r>
                    </a:p>
                    <a:p>
                      <a:pPr marL="342900" indent="-342900">
                        <a:buFont typeface="Arial" panose="020B0604020202020204" pitchFamily="34" charset="0"/>
                        <a:buChar char="•"/>
                      </a:pPr>
                      <a:r>
                        <a:rPr lang="en-GB" sz="2000" dirty="0"/>
                        <a:t>When to ring the bell for the next stop or move to exit.</a:t>
                      </a:r>
                    </a:p>
                    <a:p>
                      <a:pPr marL="342900" indent="-342900">
                        <a:buFont typeface="Arial" panose="020B0604020202020204" pitchFamily="34" charset="0"/>
                        <a:buChar char="•"/>
                      </a:pPr>
                      <a:r>
                        <a:rPr lang="en-GB" sz="2000" dirty="0"/>
                        <a:t>Exiting the bus safely (are there people/obstacles in the way; height to pavement etc).</a:t>
                      </a:r>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1279708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10E9FE-FD13-449F-8129-CE2405B4AC8F}">
  <ds:schemaRefs>
    <ds:schemaRef ds:uri="http://www.w3.org/XML/1998/namespace"/>
    <ds:schemaRef ds:uri="http://schemas.microsoft.com/office/2006/documentManagement/types"/>
    <ds:schemaRef ds:uri="http://schemas.microsoft.com/office/2006/metadata/properties"/>
    <ds:schemaRef ds:uri="1f036f6a-d838-46b0-a927-7b6573ba0a66"/>
    <ds:schemaRef ds:uri="http://schemas.microsoft.com/office/infopath/2007/PartnerControls"/>
    <ds:schemaRef ds:uri="http://schemas.openxmlformats.org/package/2006/metadata/core-properties"/>
    <ds:schemaRef ds:uri="http://purl.org/dc/terms/"/>
    <ds:schemaRef ds:uri="1aac3a66-020c-4d2c-922c-84188483fa28"/>
    <ds:schemaRef ds:uri="http://purl.org/dc/dcmitype/"/>
    <ds:schemaRef ds:uri="http://purl.org/dc/elements/1.1/"/>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B815B9E3-129E-47C9-AB97-A6A3220047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6715</Words>
  <Application>Microsoft Office PowerPoint</Application>
  <PresentationFormat>Widescreen</PresentationFormat>
  <Paragraphs>431</Paragraphs>
  <Slides>21</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Arial</vt:lpstr>
      <vt:lpstr>Arial,Sans-Serif</vt:lpstr>
      <vt:lpstr>Calibri</vt:lpstr>
      <vt:lpstr>Calibri Light</vt:lpstr>
      <vt:lpstr>Ingra</vt:lpstr>
      <vt:lpstr>Noto Sans</vt:lpstr>
      <vt:lpstr>Symbol</vt:lpstr>
      <vt:lpstr>Symbol,Sans-Serif</vt:lpstr>
      <vt:lpstr>Times New Roman</vt:lpstr>
      <vt:lpstr>Office Theme</vt:lpstr>
      <vt:lpstr>Image Master No logo</vt:lpstr>
      <vt:lpstr>Curriculum Framework for Children and Young People with Vision Impairment (CFVI): Core Training Resource 6   Area 5 Habilitation: Orientation and Mobility (O&amp;M) </vt:lpstr>
      <vt:lpstr>Project Partners</vt:lpstr>
      <vt:lpstr>PowerPoint Presentation</vt:lpstr>
      <vt:lpstr>Training Objectives (1)</vt:lpstr>
      <vt:lpstr>Training Objectives (2)</vt:lpstr>
      <vt:lpstr>About this area: Habilitation: Orientation and Mobility</vt:lpstr>
      <vt:lpstr>Identifying potential barriers to access (1) </vt:lpstr>
      <vt:lpstr>Identifying potential barriers to access (2) </vt:lpstr>
      <vt:lpstr>Identifying potential barriers to access (3) </vt:lpstr>
      <vt:lpstr>Identifying potential barriers to access (4) </vt:lpstr>
      <vt:lpstr>Identifying potential barriers to access (5) </vt:lpstr>
      <vt:lpstr>Why a focus on this area is important (1)</vt:lpstr>
      <vt:lpstr>Why a focus on this area is important (2)</vt:lpstr>
      <vt:lpstr>Why a focus on this area is important (3)</vt:lpstr>
      <vt:lpstr>Examples of targeted intervention approaches for Area 5 listed in CFVI to reduce barriers (1)</vt:lpstr>
      <vt:lpstr>Examples of targeted intervention approaches for Area 5 listed in CFVI to reduce barriers (2)</vt:lpstr>
      <vt:lpstr>Examples of targeted intervention approaches for Area 5 listed in CFVI to reduce barriers (3)</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195</cp:revision>
  <dcterms:created xsi:type="dcterms:W3CDTF">2022-11-17T11:49:18Z</dcterms:created>
  <dcterms:modified xsi:type="dcterms:W3CDTF">2023-09-13T09:11:17Z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