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8" r:id="rId5"/>
  </p:sldMasterIdLst>
  <p:notesMasterIdLst>
    <p:notesMasterId r:id="rId20"/>
  </p:notesMasterIdLst>
  <p:sldIdLst>
    <p:sldId id="291" r:id="rId6"/>
    <p:sldId id="265" r:id="rId7"/>
    <p:sldId id="257" r:id="rId8"/>
    <p:sldId id="292" r:id="rId9"/>
    <p:sldId id="293" r:id="rId10"/>
    <p:sldId id="294" r:id="rId11"/>
    <p:sldId id="262" r:id="rId12"/>
    <p:sldId id="295" r:id="rId13"/>
    <p:sldId id="263" r:id="rId14"/>
    <p:sldId id="296" r:id="rId15"/>
    <p:sldId id="297" r:id="rId16"/>
    <p:sldId id="298" r:id="rId17"/>
    <p:sldId id="299" r:id="rId18"/>
    <p:sldId id="30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34F8447-2CD8-F6A3-7146-538F7A3FEDFE}" name="Mike McLinden" initials="MM" userId="S::m.t.mclinden_bham.ac.uk#ext#@rnib.org.uk::ad5febac-b58e-4114-af40-69307b9ca8cb" providerId="AD"/>
  <p188:author id="{791E7676-AF6A-3500-621F-B7AECA8B322C}" name="Sarah Raisanen" initials="SR" userId="S::viewconference_live.co.uk#ext#@rnib.org.uk::906b526a-c205-489d-9086-49b09dd66414" providerId="AD"/>
  <p188:author id="{10F27E99-A28F-CC4D-96DE-E9684AC82502}" name="Linda James" initials="LJ" userId="S::Linda.James@rnib.org.uk::80218d6f-7c44-4d8e-b95c-06dddfb71ab5" providerId="AD"/>
  <p188:author id="{260D9CA8-3F88-443D-7FC0-34F2B9CE6D64}" name="Mike" initials="M" userId="S::mike@mtmclinden.onmicrosoft.com::bfcf84d1-8f6d-47b2-8e25-8854b42db9c2" providerId="AD"/>
  <p188:author id="{59D333EB-7FBE-D71C-B317-0398C3576C9F}" name="Linda James" initials="LJ" userId="S::linda.james@rnib.org.uk::80218d6f-7c44-4d8e-b95c-06dddfb71ab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50071"/>
    <a:srgbClr val="0098B9"/>
    <a:srgbClr val="EDADBF"/>
    <a:srgbClr val="E028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FCED80-2584-46EA-80B7-B2228BDEAEC1}" v="20" dt="2023-09-12T14:00:21.4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68038" autoAdjust="0"/>
  </p:normalViewPr>
  <p:slideViewPr>
    <p:cSldViewPr snapToGrid="0">
      <p:cViewPr varScale="1">
        <p:scale>
          <a:sx n="77" d="100"/>
          <a:sy n="77" d="100"/>
        </p:scale>
        <p:origin x="1878" y="96"/>
      </p:cViewPr>
      <p:guideLst>
        <p:guide orient="horz" pos="2160"/>
        <p:guide pos="3840"/>
      </p:guideLst>
    </p:cSldViewPr>
  </p:slideViewPr>
  <p:outlineViewPr>
    <p:cViewPr>
      <p:scale>
        <a:sx n="33" d="100"/>
        <a:sy n="33" d="100"/>
      </p:scale>
      <p:origin x="0" y="-3906"/>
    </p:cViewPr>
  </p:outlin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userId="bfcf84d1-8f6d-47b2-8e25-8854b42db9c2" providerId="ADAL" clId="{BF9531E1-5E94-41B6-9B74-2E80A8668090}"/>
    <pc:docChg chg="undo custSel modSld modShowInfo">
      <pc:chgData name="Mike" userId="bfcf84d1-8f6d-47b2-8e25-8854b42db9c2" providerId="ADAL" clId="{BF9531E1-5E94-41B6-9B74-2E80A8668090}" dt="2023-01-17T16:26:17.073" v="5663"/>
      <pc:docMkLst>
        <pc:docMk/>
      </pc:docMkLst>
      <pc:sldChg chg="modSp mod delCm modNotes modNotesTx">
        <pc:chgData name="Mike" userId="bfcf84d1-8f6d-47b2-8e25-8854b42db9c2" providerId="ADAL" clId="{BF9531E1-5E94-41B6-9B74-2E80A8668090}" dt="2023-01-17T16:23:19.458" v="5553" actId="5793"/>
        <pc:sldMkLst>
          <pc:docMk/>
          <pc:sldMk cId="1492083113" sldId="257"/>
        </pc:sldMkLst>
        <pc:spChg chg="mod">
          <ac:chgData name="Mike" userId="bfcf84d1-8f6d-47b2-8e25-8854b42db9c2" providerId="ADAL" clId="{BF9531E1-5E94-41B6-9B74-2E80A8668090}" dt="2023-01-17T16:23:19.458" v="5553" actId="5793"/>
          <ac:spMkLst>
            <pc:docMk/>
            <pc:sldMk cId="1492083113" sldId="257"/>
            <ac:spMk id="3" creationId="{7C2C03E8-EBA3-BDBE-0065-18A8A57F2358}"/>
          </ac:spMkLst>
        </pc:spChg>
      </pc:sldChg>
      <pc:sldChg chg="modNotesTx">
        <pc:chgData name="Mike" userId="bfcf84d1-8f6d-47b2-8e25-8854b42db9c2" providerId="ADAL" clId="{BF9531E1-5E94-41B6-9B74-2E80A8668090}" dt="2023-01-17T15:41:34.855" v="3036" actId="20577"/>
        <pc:sldMkLst>
          <pc:docMk/>
          <pc:sldMk cId="313652306" sldId="258"/>
        </pc:sldMkLst>
      </pc:sldChg>
      <pc:sldChg chg="modCm modNotes modNotesTx">
        <pc:chgData name="Mike" userId="bfcf84d1-8f6d-47b2-8e25-8854b42db9c2" providerId="ADAL" clId="{BF9531E1-5E94-41B6-9B74-2E80A8668090}" dt="2023-01-17T09:44:06.072" v="489"/>
        <pc:sldMkLst>
          <pc:docMk/>
          <pc:sldMk cId="0" sldId="262"/>
        </pc:sldMkLst>
      </pc:sldChg>
      <pc:sldChg chg="modSp mod delCm modNotes modNotesTx">
        <pc:chgData name="Mike" userId="bfcf84d1-8f6d-47b2-8e25-8854b42db9c2" providerId="ADAL" clId="{BF9531E1-5E94-41B6-9B74-2E80A8668090}" dt="2023-01-17T15:41:43.806" v="3038" actId="20577"/>
        <pc:sldMkLst>
          <pc:docMk/>
          <pc:sldMk cId="0" sldId="265"/>
        </pc:sldMkLst>
        <pc:spChg chg="mod">
          <ac:chgData name="Mike" userId="bfcf84d1-8f6d-47b2-8e25-8854b42db9c2" providerId="ADAL" clId="{BF9531E1-5E94-41B6-9B74-2E80A8668090}" dt="2023-01-17T09:40:02.865" v="442" actId="20577"/>
          <ac:spMkLst>
            <pc:docMk/>
            <pc:sldMk cId="0" sldId="265"/>
            <ac:spMk id="66" creationId="{00000000-0000-0000-0000-000000000000}"/>
          </ac:spMkLst>
        </pc:spChg>
      </pc:sldChg>
      <pc:sldChg chg="modSp mod modNotesTx">
        <pc:chgData name="Mike" userId="bfcf84d1-8f6d-47b2-8e25-8854b42db9c2" providerId="ADAL" clId="{BF9531E1-5E94-41B6-9B74-2E80A8668090}" dt="2023-01-17T15:55:44.662" v="3809" actId="5793"/>
        <pc:sldMkLst>
          <pc:docMk/>
          <pc:sldMk cId="3750988662" sldId="267"/>
        </pc:sldMkLst>
        <pc:spChg chg="mod">
          <ac:chgData name="Mike" userId="bfcf84d1-8f6d-47b2-8e25-8854b42db9c2" providerId="ADAL" clId="{BF9531E1-5E94-41B6-9B74-2E80A8668090}" dt="2023-01-17T15:53:43.800" v="3796" actId="27636"/>
          <ac:spMkLst>
            <pc:docMk/>
            <pc:sldMk cId="3750988662" sldId="267"/>
            <ac:spMk id="3" creationId="{C42C4E53-6986-902D-133A-420D45663422}"/>
          </ac:spMkLst>
        </pc:spChg>
      </pc:sldChg>
      <pc:sldChg chg="modSp mod addCm">
        <pc:chgData name="Mike" userId="bfcf84d1-8f6d-47b2-8e25-8854b42db9c2" providerId="ADAL" clId="{BF9531E1-5E94-41B6-9B74-2E80A8668090}" dt="2023-01-17T16:14:58.640" v="4894"/>
        <pc:sldMkLst>
          <pc:docMk/>
          <pc:sldMk cId="339374880" sldId="268"/>
        </pc:sldMkLst>
        <pc:spChg chg="mod">
          <ac:chgData name="Mike" userId="bfcf84d1-8f6d-47b2-8e25-8854b42db9c2" providerId="ADAL" clId="{BF9531E1-5E94-41B6-9B74-2E80A8668090}" dt="2023-01-17T16:14:58.640" v="4894"/>
          <ac:spMkLst>
            <pc:docMk/>
            <pc:sldMk cId="339374880" sldId="268"/>
            <ac:spMk id="3" creationId="{C42C4E53-6986-902D-133A-420D45663422}"/>
          </ac:spMkLst>
        </pc:spChg>
      </pc:sldChg>
      <pc:sldChg chg="modNotesTx">
        <pc:chgData name="Mike" userId="bfcf84d1-8f6d-47b2-8e25-8854b42db9c2" providerId="ADAL" clId="{BF9531E1-5E94-41B6-9B74-2E80A8668090}" dt="2023-01-17T09:59:54.416" v="980" actId="20577"/>
        <pc:sldMkLst>
          <pc:docMk/>
          <pc:sldMk cId="588331539" sldId="269"/>
        </pc:sldMkLst>
      </pc:sldChg>
      <pc:sldChg chg="modNotesTx">
        <pc:chgData name="Mike" userId="bfcf84d1-8f6d-47b2-8e25-8854b42db9c2" providerId="ADAL" clId="{BF9531E1-5E94-41B6-9B74-2E80A8668090}" dt="2023-01-17T15:32:43.001" v="2799" actId="114"/>
        <pc:sldMkLst>
          <pc:docMk/>
          <pc:sldMk cId="1013116831" sldId="282"/>
        </pc:sldMkLst>
      </pc:sldChg>
      <pc:sldChg chg="modNotesTx">
        <pc:chgData name="Mike" userId="bfcf84d1-8f6d-47b2-8e25-8854b42db9c2" providerId="ADAL" clId="{BF9531E1-5E94-41B6-9B74-2E80A8668090}" dt="2023-01-17T16:11:36.883" v="4892" actId="20577"/>
        <pc:sldMkLst>
          <pc:docMk/>
          <pc:sldMk cId="941776324" sldId="283"/>
        </pc:sldMkLst>
      </pc:sldChg>
      <pc:sldChg chg="modNotesTx">
        <pc:chgData name="Mike" userId="bfcf84d1-8f6d-47b2-8e25-8854b42db9c2" providerId="ADAL" clId="{BF9531E1-5E94-41B6-9B74-2E80A8668090}" dt="2023-01-17T15:45:14.853" v="3277" actId="20577"/>
        <pc:sldMkLst>
          <pc:docMk/>
          <pc:sldMk cId="2159272230" sldId="284"/>
        </pc:sldMkLst>
      </pc:sldChg>
      <pc:sldChg chg="modNotesTx">
        <pc:chgData name="Mike" userId="bfcf84d1-8f6d-47b2-8e25-8854b42db9c2" providerId="ADAL" clId="{BF9531E1-5E94-41B6-9B74-2E80A8668090}" dt="2023-01-17T15:55:37.133" v="3808" actId="20577"/>
        <pc:sldMkLst>
          <pc:docMk/>
          <pc:sldMk cId="1267364647" sldId="285"/>
        </pc:sldMkLst>
      </pc:sldChg>
      <pc:sldChg chg="modSp mod addCm modNotesTx">
        <pc:chgData name="Mike" userId="bfcf84d1-8f6d-47b2-8e25-8854b42db9c2" providerId="ADAL" clId="{BF9531E1-5E94-41B6-9B74-2E80A8668090}" dt="2023-01-17T16:26:17.073" v="5663"/>
        <pc:sldMkLst>
          <pc:docMk/>
          <pc:sldMk cId="2774298720" sldId="288"/>
        </pc:sldMkLst>
        <pc:spChg chg="mod">
          <ac:chgData name="Mike" userId="bfcf84d1-8f6d-47b2-8e25-8854b42db9c2" providerId="ADAL" clId="{BF9531E1-5E94-41B6-9B74-2E80A8668090}" dt="2023-01-17T16:21:51.795" v="5368" actId="20577"/>
          <ac:spMkLst>
            <pc:docMk/>
            <pc:sldMk cId="2774298720" sldId="288"/>
            <ac:spMk id="3" creationId="{763925C0-90CD-A5E7-6D59-110860F4F8F1}"/>
          </ac:spMkLst>
        </pc:spChg>
      </pc:sldChg>
      <pc:sldChg chg="modSp mod delCm modNotesTx">
        <pc:chgData name="Mike" userId="bfcf84d1-8f6d-47b2-8e25-8854b42db9c2" providerId="ADAL" clId="{BF9531E1-5E94-41B6-9B74-2E80A8668090}" dt="2023-01-17T16:08:31.070" v="4665" actId="13926"/>
        <pc:sldMkLst>
          <pc:docMk/>
          <pc:sldMk cId="1680515083" sldId="289"/>
        </pc:sldMkLst>
        <pc:spChg chg="mod">
          <ac:chgData name="Mike" userId="bfcf84d1-8f6d-47b2-8e25-8854b42db9c2" providerId="ADAL" clId="{BF9531E1-5E94-41B6-9B74-2E80A8668090}" dt="2023-01-17T15:59:46.276" v="4008" actId="20577"/>
          <ac:spMkLst>
            <pc:docMk/>
            <pc:sldMk cId="1680515083" sldId="289"/>
            <ac:spMk id="3" creationId="{8F14A6D8-2FBF-BD77-361E-EAF48DF7A2EC}"/>
          </ac:spMkLst>
        </pc:spChg>
      </pc:sldChg>
      <pc:sldChg chg="modNotes">
        <pc:chgData name="Mike" userId="bfcf84d1-8f6d-47b2-8e25-8854b42db9c2" providerId="ADAL" clId="{BF9531E1-5E94-41B6-9B74-2E80A8668090}" dt="2023-01-17T09:39:04.920" v="428" actId="20577"/>
        <pc:sldMkLst>
          <pc:docMk/>
          <pc:sldMk cId="3670552723" sldId="291"/>
        </pc:sldMkLst>
      </pc:sldChg>
      <pc:sldChg chg="modNotesTx">
        <pc:chgData name="Mike" userId="bfcf84d1-8f6d-47b2-8e25-8854b42db9c2" providerId="ADAL" clId="{BF9531E1-5E94-41B6-9B74-2E80A8668090}" dt="2023-01-17T15:42:09.381" v="3045" actId="20577"/>
        <pc:sldMkLst>
          <pc:docMk/>
          <pc:sldMk cId="641544066" sldId="295"/>
        </pc:sldMkLst>
      </pc:sldChg>
      <pc:sldChg chg="addCm delCm modCm modNotesTx">
        <pc:chgData name="Mike" userId="bfcf84d1-8f6d-47b2-8e25-8854b42db9c2" providerId="ADAL" clId="{BF9531E1-5E94-41B6-9B74-2E80A8668090}" dt="2023-01-17T16:09:32.291" v="4666"/>
        <pc:sldMkLst>
          <pc:docMk/>
          <pc:sldMk cId="3246757079" sldId="297"/>
        </pc:sldMkLst>
      </pc:sldChg>
    </pc:docChg>
  </pc:docChgLst>
  <pc:docChgLst>
    <pc:chgData name="Sarah Raisanen" userId="S::viewconference_live.co.uk#ext#@rnib.org.uk::906b526a-c205-489d-9086-49b09dd66414" providerId="AD" clId="Web-{62B5D930-07CF-5068-F95F-264B00E6822B}"/>
    <pc:docChg chg="modSld">
      <pc:chgData name="Sarah Raisanen" userId="S::viewconference_live.co.uk#ext#@rnib.org.uk::906b526a-c205-489d-9086-49b09dd66414" providerId="AD" clId="Web-{62B5D930-07CF-5068-F95F-264B00E6822B}" dt="2023-08-22T10:37:40.787" v="3" actId="20577"/>
      <pc:docMkLst>
        <pc:docMk/>
      </pc:docMkLst>
      <pc:sldChg chg="modSp">
        <pc:chgData name="Sarah Raisanen" userId="S::viewconference_live.co.uk#ext#@rnib.org.uk::906b526a-c205-489d-9086-49b09dd66414" providerId="AD" clId="Web-{62B5D930-07CF-5068-F95F-264B00E6822B}" dt="2023-08-22T10:37:40.787" v="3" actId="20577"/>
        <pc:sldMkLst>
          <pc:docMk/>
          <pc:sldMk cId="883812992" sldId="300"/>
        </pc:sldMkLst>
        <pc:spChg chg="mod">
          <ac:chgData name="Sarah Raisanen" userId="S::viewconference_live.co.uk#ext#@rnib.org.uk::906b526a-c205-489d-9086-49b09dd66414" providerId="AD" clId="Web-{62B5D930-07CF-5068-F95F-264B00E6822B}" dt="2023-08-22T10:37:40.787" v="3" actId="20577"/>
          <ac:spMkLst>
            <pc:docMk/>
            <pc:sldMk cId="883812992" sldId="300"/>
            <ac:spMk id="3" creationId="{7C2C03E8-EBA3-BDBE-0065-18A8A57F2358}"/>
          </ac:spMkLst>
        </pc:spChg>
      </pc:sldChg>
    </pc:docChg>
  </pc:docChgLst>
  <pc:docChgLst>
    <pc:chgData name="Mike" userId="bfcf84d1-8f6d-47b2-8e25-8854b42db9c2" providerId="ADAL" clId="{2CFB5AC2-F80D-4F0F-B135-34367AE45087}"/>
    <pc:docChg chg="undo custSel modSld">
      <pc:chgData name="Mike" userId="bfcf84d1-8f6d-47b2-8e25-8854b42db9c2" providerId="ADAL" clId="{2CFB5AC2-F80D-4F0F-B135-34367AE45087}" dt="2023-02-09T16:32:42.130" v="89" actId="20577"/>
      <pc:docMkLst>
        <pc:docMk/>
      </pc:docMkLst>
      <pc:sldChg chg="modNotesTx">
        <pc:chgData name="Mike" userId="bfcf84d1-8f6d-47b2-8e25-8854b42db9c2" providerId="ADAL" clId="{2CFB5AC2-F80D-4F0F-B135-34367AE45087}" dt="2023-02-09T16:31:52.843" v="82" actId="20577"/>
        <pc:sldMkLst>
          <pc:docMk/>
          <pc:sldMk cId="2039447162" sldId="260"/>
        </pc:sldMkLst>
      </pc:sldChg>
      <pc:sldChg chg="modNotesTx">
        <pc:chgData name="Mike" userId="bfcf84d1-8f6d-47b2-8e25-8854b42db9c2" providerId="ADAL" clId="{2CFB5AC2-F80D-4F0F-B135-34367AE45087}" dt="2023-02-09T16:31:42.500" v="79" actId="20577"/>
        <pc:sldMkLst>
          <pc:docMk/>
          <pc:sldMk cId="339374880" sldId="268"/>
        </pc:sldMkLst>
      </pc:sldChg>
      <pc:sldChg chg="modNotesTx">
        <pc:chgData name="Mike" userId="bfcf84d1-8f6d-47b2-8e25-8854b42db9c2" providerId="ADAL" clId="{2CFB5AC2-F80D-4F0F-B135-34367AE45087}" dt="2023-02-09T16:32:19.448" v="85" actId="20577"/>
        <pc:sldMkLst>
          <pc:docMk/>
          <pc:sldMk cId="1013116831" sldId="282"/>
        </pc:sldMkLst>
      </pc:sldChg>
      <pc:sldChg chg="modNotesTx">
        <pc:chgData name="Mike" userId="bfcf84d1-8f6d-47b2-8e25-8854b42db9c2" providerId="ADAL" clId="{2CFB5AC2-F80D-4F0F-B135-34367AE45087}" dt="2023-02-09T16:32:42.130" v="89" actId="20577"/>
        <pc:sldMkLst>
          <pc:docMk/>
          <pc:sldMk cId="941776324" sldId="283"/>
        </pc:sldMkLst>
      </pc:sldChg>
      <pc:sldChg chg="modNotesTx">
        <pc:chgData name="Mike" userId="bfcf84d1-8f6d-47b2-8e25-8854b42db9c2" providerId="ADAL" clId="{2CFB5AC2-F80D-4F0F-B135-34367AE45087}" dt="2023-02-09T16:32:33.179" v="86" actId="20577"/>
        <pc:sldMkLst>
          <pc:docMk/>
          <pc:sldMk cId="1680515083" sldId="289"/>
        </pc:sldMkLst>
      </pc:sldChg>
      <pc:sldChg chg="modNotesTx">
        <pc:chgData name="Mike" userId="bfcf84d1-8f6d-47b2-8e25-8854b42db9c2" providerId="ADAL" clId="{2CFB5AC2-F80D-4F0F-B135-34367AE45087}" dt="2023-02-09T16:06:33.304" v="35" actId="20577"/>
        <pc:sldMkLst>
          <pc:docMk/>
          <pc:sldMk cId="641544066" sldId="295"/>
        </pc:sldMkLst>
      </pc:sldChg>
    </pc:docChg>
  </pc:docChgLst>
  <pc:docChgLst>
    <pc:chgData name="Linda James" userId="80218d6f-7c44-4d8e-b95c-06dddfb71ab5" providerId="ADAL" clId="{4C48F32E-79F7-4758-BB53-12CBA8482A03}"/>
    <pc:docChg chg="undo custSel delSld modSld">
      <pc:chgData name="Linda James" userId="80218d6f-7c44-4d8e-b95c-06dddfb71ab5" providerId="ADAL" clId="{4C48F32E-79F7-4758-BB53-12CBA8482A03}" dt="2023-01-18T13:00:24.018" v="747" actId="20577"/>
      <pc:docMkLst>
        <pc:docMk/>
      </pc:docMkLst>
      <pc:sldChg chg="delCm modNotesTx">
        <pc:chgData name="Linda James" userId="80218d6f-7c44-4d8e-b95c-06dddfb71ab5" providerId="ADAL" clId="{4C48F32E-79F7-4758-BB53-12CBA8482A03}" dt="2023-01-18T12:49:09.647" v="588" actId="20577"/>
        <pc:sldMkLst>
          <pc:docMk/>
          <pc:sldMk cId="1492083113" sldId="257"/>
        </pc:sldMkLst>
      </pc:sldChg>
      <pc:sldChg chg="modSp mod delCm modNotesTx">
        <pc:chgData name="Linda James" userId="80218d6f-7c44-4d8e-b95c-06dddfb71ab5" providerId="ADAL" clId="{4C48F32E-79F7-4758-BB53-12CBA8482A03}" dt="2023-01-18T12:49:40.351" v="591" actId="255"/>
        <pc:sldMkLst>
          <pc:docMk/>
          <pc:sldMk cId="313652306" sldId="258"/>
        </pc:sldMkLst>
        <pc:spChg chg="mod">
          <ac:chgData name="Linda James" userId="80218d6f-7c44-4d8e-b95c-06dddfb71ab5" providerId="ADAL" clId="{4C48F32E-79F7-4758-BB53-12CBA8482A03}" dt="2023-01-18T12:28:55.190" v="40" actId="20577"/>
          <ac:spMkLst>
            <pc:docMk/>
            <pc:sldMk cId="313652306" sldId="258"/>
            <ac:spMk id="2" creationId="{9F4C66D0-3F07-EB44-11A2-A96C028CAEA1}"/>
          </ac:spMkLst>
        </pc:spChg>
      </pc:sldChg>
      <pc:sldChg chg="delCm modCm modNotesTx">
        <pc:chgData name="Linda James" userId="80218d6f-7c44-4d8e-b95c-06dddfb71ab5" providerId="ADAL" clId="{4C48F32E-79F7-4758-BB53-12CBA8482A03}" dt="2023-01-18T12:44:53.064" v="582" actId="20577"/>
        <pc:sldMkLst>
          <pc:docMk/>
          <pc:sldMk cId="0" sldId="262"/>
        </pc:sldMkLst>
      </pc:sldChg>
      <pc:sldChg chg="modNotesTx">
        <pc:chgData name="Linda James" userId="80218d6f-7c44-4d8e-b95c-06dddfb71ab5" providerId="ADAL" clId="{4C48F32E-79F7-4758-BB53-12CBA8482A03}" dt="2023-01-18T12:48:37.258" v="587" actId="20577"/>
        <pc:sldMkLst>
          <pc:docMk/>
          <pc:sldMk cId="0" sldId="265"/>
        </pc:sldMkLst>
      </pc:sldChg>
      <pc:sldChg chg="modNotesTx">
        <pc:chgData name="Linda James" userId="80218d6f-7c44-4d8e-b95c-06dddfb71ab5" providerId="ADAL" clId="{4C48F32E-79F7-4758-BB53-12CBA8482A03}" dt="2023-01-18T12:52:18.093" v="604" actId="2711"/>
        <pc:sldMkLst>
          <pc:docMk/>
          <pc:sldMk cId="3750988662" sldId="267"/>
        </pc:sldMkLst>
      </pc:sldChg>
      <pc:sldChg chg="delCm">
        <pc:chgData name="Linda James" userId="80218d6f-7c44-4d8e-b95c-06dddfb71ab5" providerId="ADAL" clId="{4C48F32E-79F7-4758-BB53-12CBA8482A03}" dt="2023-01-18T11:11:14.063" v="6"/>
        <pc:sldMkLst>
          <pc:docMk/>
          <pc:sldMk cId="339374880" sldId="268"/>
        </pc:sldMkLst>
      </pc:sldChg>
      <pc:sldChg chg="delCm modNotesTx">
        <pc:chgData name="Linda James" userId="80218d6f-7c44-4d8e-b95c-06dddfb71ab5" providerId="ADAL" clId="{4C48F32E-79F7-4758-BB53-12CBA8482A03}" dt="2023-01-18T12:49:23.141" v="589" actId="2711"/>
        <pc:sldMkLst>
          <pc:docMk/>
          <pc:sldMk cId="588331539" sldId="269"/>
        </pc:sldMkLst>
      </pc:sldChg>
      <pc:sldChg chg="modNotesTx">
        <pc:chgData name="Linda James" userId="80218d6f-7c44-4d8e-b95c-06dddfb71ab5" providerId="ADAL" clId="{4C48F32E-79F7-4758-BB53-12CBA8482A03}" dt="2023-01-18T12:51:27.130" v="602" actId="2711"/>
        <pc:sldMkLst>
          <pc:docMk/>
          <pc:sldMk cId="1013116831" sldId="282"/>
        </pc:sldMkLst>
      </pc:sldChg>
      <pc:sldChg chg="modNotesTx">
        <pc:chgData name="Linda James" userId="80218d6f-7c44-4d8e-b95c-06dddfb71ab5" providerId="ADAL" clId="{4C48F32E-79F7-4758-BB53-12CBA8482A03}" dt="2023-01-18T12:51:43.045" v="603" actId="2711"/>
        <pc:sldMkLst>
          <pc:docMk/>
          <pc:sldMk cId="2159272230" sldId="284"/>
        </pc:sldMkLst>
      </pc:sldChg>
      <pc:sldChg chg="modSp mod modCm modNotesTx">
        <pc:chgData name="Linda James" userId="80218d6f-7c44-4d8e-b95c-06dddfb71ab5" providerId="ADAL" clId="{4C48F32E-79F7-4758-BB53-12CBA8482A03}" dt="2023-01-18T12:47:55.499" v="584"/>
        <pc:sldMkLst>
          <pc:docMk/>
          <pc:sldMk cId="2774298720" sldId="288"/>
        </pc:sldMkLst>
        <pc:spChg chg="mod">
          <ac:chgData name="Linda James" userId="80218d6f-7c44-4d8e-b95c-06dddfb71ab5" providerId="ADAL" clId="{4C48F32E-79F7-4758-BB53-12CBA8482A03}" dt="2023-01-18T12:37:26.020" v="134" actId="20577"/>
          <ac:spMkLst>
            <pc:docMk/>
            <pc:sldMk cId="2774298720" sldId="288"/>
            <ac:spMk id="3" creationId="{763925C0-90CD-A5E7-6D59-110860F4F8F1}"/>
          </ac:spMkLst>
        </pc:spChg>
      </pc:sldChg>
      <pc:sldChg chg="modSp mod addCm modNotesTx">
        <pc:chgData name="Linda James" userId="80218d6f-7c44-4d8e-b95c-06dddfb71ab5" providerId="ADAL" clId="{4C48F32E-79F7-4758-BB53-12CBA8482A03}" dt="2023-01-18T13:00:24.018" v="747" actId="20577"/>
        <pc:sldMkLst>
          <pc:docMk/>
          <pc:sldMk cId="1680515083" sldId="289"/>
        </pc:sldMkLst>
        <pc:spChg chg="mod">
          <ac:chgData name="Linda James" userId="80218d6f-7c44-4d8e-b95c-06dddfb71ab5" providerId="ADAL" clId="{4C48F32E-79F7-4758-BB53-12CBA8482A03}" dt="2023-01-18T12:33:17.116" v="83" actId="20577"/>
          <ac:spMkLst>
            <pc:docMk/>
            <pc:sldMk cId="1680515083" sldId="289"/>
            <ac:spMk id="2" creationId="{B3D1E689-83AC-74F5-40EF-8E41CBF3D87D}"/>
          </ac:spMkLst>
        </pc:spChg>
        <pc:spChg chg="mod">
          <ac:chgData name="Linda James" userId="80218d6f-7c44-4d8e-b95c-06dddfb71ab5" providerId="ADAL" clId="{4C48F32E-79F7-4758-BB53-12CBA8482A03}" dt="2023-01-18T12:59:35.593" v="682" actId="20577"/>
          <ac:spMkLst>
            <pc:docMk/>
            <pc:sldMk cId="1680515083" sldId="289"/>
            <ac:spMk id="3" creationId="{8F14A6D8-2FBF-BD77-361E-EAF48DF7A2EC}"/>
          </ac:spMkLst>
        </pc:spChg>
      </pc:sldChg>
      <pc:sldChg chg="modNotesTx">
        <pc:chgData name="Linda James" userId="80218d6f-7c44-4d8e-b95c-06dddfb71ab5" providerId="ADAL" clId="{4C48F32E-79F7-4758-BB53-12CBA8482A03}" dt="2023-01-18T12:48:25.980" v="585" actId="2711"/>
        <pc:sldMkLst>
          <pc:docMk/>
          <pc:sldMk cId="3670552723" sldId="291"/>
        </pc:sldMkLst>
      </pc:sldChg>
      <pc:sldChg chg="modNotesTx">
        <pc:chgData name="Linda James" userId="80218d6f-7c44-4d8e-b95c-06dddfb71ab5" providerId="ADAL" clId="{4C48F32E-79F7-4758-BB53-12CBA8482A03}" dt="2023-01-18T12:50:50.475" v="598" actId="2711"/>
        <pc:sldMkLst>
          <pc:docMk/>
          <pc:sldMk cId="641544066" sldId="295"/>
        </pc:sldMkLst>
      </pc:sldChg>
      <pc:sldChg chg="modSp mod modCm">
        <pc:chgData name="Linda James" userId="80218d6f-7c44-4d8e-b95c-06dddfb71ab5" providerId="ADAL" clId="{4C48F32E-79F7-4758-BB53-12CBA8482A03}" dt="2023-01-18T12:59:23.268" v="669" actId="20577"/>
        <pc:sldMkLst>
          <pc:docMk/>
          <pc:sldMk cId="3246757079" sldId="297"/>
        </pc:sldMkLst>
        <pc:spChg chg="mod">
          <ac:chgData name="Linda James" userId="80218d6f-7c44-4d8e-b95c-06dddfb71ab5" providerId="ADAL" clId="{4C48F32E-79F7-4758-BB53-12CBA8482A03}" dt="2023-01-18T12:59:23.268" v="669" actId="20577"/>
          <ac:spMkLst>
            <pc:docMk/>
            <pc:sldMk cId="3246757079" sldId="297"/>
            <ac:spMk id="3" creationId="{8F14A6D8-2FBF-BD77-361E-EAF48DF7A2EC}"/>
          </ac:spMkLst>
        </pc:spChg>
      </pc:sldChg>
      <pc:sldChg chg="modCm">
        <pc:chgData name="Linda James" userId="80218d6f-7c44-4d8e-b95c-06dddfb71ab5" providerId="ADAL" clId="{4C48F32E-79F7-4758-BB53-12CBA8482A03}" dt="2023-01-18T12:55:38.293" v="606"/>
        <pc:sldMkLst>
          <pc:docMk/>
          <pc:sldMk cId="518958494" sldId="299"/>
        </pc:sldMkLst>
      </pc:sldChg>
      <pc:sldChg chg="del">
        <pc:chgData name="Linda James" userId="80218d6f-7c44-4d8e-b95c-06dddfb71ab5" providerId="ADAL" clId="{4C48F32E-79F7-4758-BB53-12CBA8482A03}" dt="2023-01-18T12:31:28.552" v="41" actId="2696"/>
        <pc:sldMkLst>
          <pc:docMk/>
          <pc:sldMk cId="1900915661" sldId="300"/>
        </pc:sldMkLst>
      </pc:sldChg>
    </pc:docChg>
  </pc:docChgLst>
  <pc:docChgLst>
    <pc:chgData name="Linda James" userId="S::linda.james@rnib.org.uk::80218d6f-7c44-4d8e-b95c-06dddfb71ab5" providerId="AD" clId="Web-{187FB645-7B13-448B-D59C-C4DBB98560B4}"/>
    <pc:docChg chg="">
      <pc:chgData name="Linda James" userId="S::linda.james@rnib.org.uk::80218d6f-7c44-4d8e-b95c-06dddfb71ab5" providerId="AD" clId="Web-{187FB645-7B13-448B-D59C-C4DBB98560B4}" dt="2023-07-03T13:15:52.560" v="2"/>
      <pc:docMkLst>
        <pc:docMk/>
      </pc:docMkLst>
      <pc:sldChg chg="delCm">
        <pc:chgData name="Linda James" userId="S::linda.james@rnib.org.uk::80218d6f-7c44-4d8e-b95c-06dddfb71ab5" providerId="AD" clId="Web-{187FB645-7B13-448B-D59C-C4DBB98560B4}" dt="2023-07-03T13:14:58.871" v="0"/>
        <pc:sldMkLst>
          <pc:docMk/>
          <pc:sldMk cId="2160622204" sldId="292"/>
        </pc:sldMkLst>
      </pc:sldChg>
      <pc:sldChg chg="delCm">
        <pc:chgData name="Linda James" userId="S::linda.james@rnib.org.uk::80218d6f-7c44-4d8e-b95c-06dddfb71ab5" providerId="AD" clId="Web-{187FB645-7B13-448B-D59C-C4DBB98560B4}" dt="2023-07-03T13:15:19.934" v="1"/>
        <pc:sldMkLst>
          <pc:docMk/>
          <pc:sldMk cId="287139384" sldId="297"/>
        </pc:sldMkLst>
      </pc:sldChg>
      <pc:sldChg chg="modCm">
        <pc:chgData name="Linda James" userId="S::linda.james@rnib.org.uk::80218d6f-7c44-4d8e-b95c-06dddfb71ab5" providerId="AD" clId="Web-{187FB645-7B13-448B-D59C-C4DBB98560B4}" dt="2023-07-03T13:15:52.560" v="2"/>
        <pc:sldMkLst>
          <pc:docMk/>
          <pc:sldMk cId="883812992" sldId="300"/>
        </pc:sldMkLst>
      </pc:sldChg>
    </pc:docChg>
  </pc:docChgLst>
  <pc:docChgLst>
    <pc:chgData name="Sarah Raisanen" userId="S::viewconference_live.co.uk#ext#@rnib.org.uk::906b526a-c205-489d-9086-49b09dd66414" providerId="AD" clId="Web-{25243B29-D15E-A2C8-7B52-7928E0E6D1C9}"/>
    <pc:docChg chg="modSld">
      <pc:chgData name="Sarah Raisanen" userId="S::viewconference_live.co.uk#ext#@rnib.org.uk::906b526a-c205-489d-9086-49b09dd66414" providerId="AD" clId="Web-{25243B29-D15E-A2C8-7B52-7928E0E6D1C9}" dt="2023-08-24T13:18:09.089" v="52" actId="20577"/>
      <pc:docMkLst>
        <pc:docMk/>
      </pc:docMkLst>
      <pc:sldChg chg="addSp delSp modSp">
        <pc:chgData name="Sarah Raisanen" userId="S::viewconference_live.co.uk#ext#@rnib.org.uk::906b526a-c205-489d-9086-49b09dd66414" providerId="AD" clId="Web-{25243B29-D15E-A2C8-7B52-7928E0E6D1C9}" dt="2023-08-24T13:17:16.148" v="50"/>
        <pc:sldMkLst>
          <pc:docMk/>
          <pc:sldMk cId="0" sldId="263"/>
        </pc:sldMkLst>
        <pc:spChg chg="add mod">
          <ac:chgData name="Sarah Raisanen" userId="S::viewconference_live.co.uk#ext#@rnib.org.uk::906b526a-c205-489d-9086-49b09dd66414" providerId="AD" clId="Web-{25243B29-D15E-A2C8-7B52-7928E0E6D1C9}" dt="2023-08-24T13:15:08.594" v="39" actId="20577"/>
          <ac:spMkLst>
            <pc:docMk/>
            <pc:sldMk cId="0" sldId="263"/>
            <ac:spMk id="3" creationId="{6B3FA97D-F086-7E67-155C-FDE8E4E869AA}"/>
          </ac:spMkLst>
        </pc:spChg>
        <pc:spChg chg="mod">
          <ac:chgData name="Sarah Raisanen" userId="S::viewconference_live.co.uk#ext#@rnib.org.uk::906b526a-c205-489d-9086-49b09dd66414" providerId="AD" clId="Web-{25243B29-D15E-A2C8-7B52-7928E0E6D1C9}" dt="2023-08-24T13:15:42.986" v="43" actId="20577"/>
          <ac:spMkLst>
            <pc:docMk/>
            <pc:sldMk cId="0" sldId="263"/>
            <ac:spMk id="4" creationId="{A5B250B4-9683-1238-6CA2-6B98FE7FE3E4}"/>
          </ac:spMkLst>
        </pc:spChg>
        <pc:spChg chg="del">
          <ac:chgData name="Sarah Raisanen" userId="S::viewconference_live.co.uk#ext#@rnib.org.uk::906b526a-c205-489d-9086-49b09dd66414" providerId="AD" clId="Web-{25243B29-D15E-A2C8-7B52-7928E0E6D1C9}" dt="2023-08-24T13:09:30.417" v="18"/>
          <ac:spMkLst>
            <pc:docMk/>
            <pc:sldMk cId="0" sldId="263"/>
            <ac:spMk id="137" creationId="{00000000-0000-0000-0000-000000000000}"/>
          </ac:spMkLst>
        </pc:spChg>
        <pc:spChg chg="del mod">
          <ac:chgData name="Sarah Raisanen" userId="S::viewconference_live.co.uk#ext#@rnib.org.uk::906b526a-c205-489d-9086-49b09dd66414" providerId="AD" clId="Web-{25243B29-D15E-A2C8-7B52-7928E0E6D1C9}" dt="2023-08-24T13:10:33.577" v="29"/>
          <ac:spMkLst>
            <pc:docMk/>
            <pc:sldMk cId="0" sldId="263"/>
            <ac:spMk id="138" creationId="{00000000-0000-0000-0000-000000000000}"/>
          </ac:spMkLst>
        </pc:spChg>
        <pc:grpChg chg="del">
          <ac:chgData name="Sarah Raisanen" userId="S::viewconference_live.co.uk#ext#@rnib.org.uk::906b526a-c205-489d-9086-49b09dd66414" providerId="AD" clId="Web-{25243B29-D15E-A2C8-7B52-7928E0E6D1C9}" dt="2023-08-24T13:09:31.433" v="19"/>
          <ac:grpSpMkLst>
            <pc:docMk/>
            <pc:sldMk cId="0" sldId="263"/>
            <ac:grpSpMk id="130" creationId="{00000000-0000-0000-0000-000000000000}"/>
          </ac:grpSpMkLst>
        </pc:grpChg>
        <pc:picChg chg="add mod">
          <ac:chgData name="Sarah Raisanen" userId="S::viewconference_live.co.uk#ext#@rnib.org.uk::906b526a-c205-489d-9086-49b09dd66414" providerId="AD" clId="Web-{25243B29-D15E-A2C8-7B52-7928E0E6D1C9}" dt="2023-08-24T13:17:16.148" v="50"/>
          <ac:picMkLst>
            <pc:docMk/>
            <pc:sldMk cId="0" sldId="263"/>
            <ac:picMk id="2" creationId="{77DBD375-A06A-7E20-6BD5-BD4D4FA6BFE7}"/>
          </ac:picMkLst>
        </pc:picChg>
      </pc:sldChg>
      <pc:sldChg chg="modSp">
        <pc:chgData name="Sarah Raisanen" userId="S::viewconference_live.co.uk#ext#@rnib.org.uk::906b526a-c205-489d-9086-49b09dd66414" providerId="AD" clId="Web-{25243B29-D15E-A2C8-7B52-7928E0E6D1C9}" dt="2023-08-24T13:18:09.089" v="52" actId="20577"/>
        <pc:sldMkLst>
          <pc:docMk/>
          <pc:sldMk cId="287139384" sldId="297"/>
        </pc:sldMkLst>
        <pc:spChg chg="mod">
          <ac:chgData name="Sarah Raisanen" userId="S::viewconference_live.co.uk#ext#@rnib.org.uk::906b526a-c205-489d-9086-49b09dd66414" providerId="AD" clId="Web-{25243B29-D15E-A2C8-7B52-7928E0E6D1C9}" dt="2023-08-24T13:18:09.089" v="52" actId="20577"/>
          <ac:spMkLst>
            <pc:docMk/>
            <pc:sldMk cId="287139384" sldId="297"/>
            <ac:spMk id="3" creationId="{7C2C03E8-EBA3-BDBE-0065-18A8A57F2358}"/>
          </ac:spMkLst>
        </pc:spChg>
      </pc:sldChg>
      <pc:sldChg chg="modSp">
        <pc:chgData name="Sarah Raisanen" userId="S::viewconference_live.co.uk#ext#@rnib.org.uk::906b526a-c205-489d-9086-49b09dd66414" providerId="AD" clId="Web-{25243B29-D15E-A2C8-7B52-7928E0E6D1C9}" dt="2023-08-24T13:09:18.963" v="17" actId="20577"/>
        <pc:sldMkLst>
          <pc:docMk/>
          <pc:sldMk cId="726551627" sldId="299"/>
        </pc:sldMkLst>
        <pc:spChg chg="mod">
          <ac:chgData name="Sarah Raisanen" userId="S::viewconference_live.co.uk#ext#@rnib.org.uk::906b526a-c205-489d-9086-49b09dd66414" providerId="AD" clId="Web-{25243B29-D15E-A2C8-7B52-7928E0E6D1C9}" dt="2023-08-24T13:09:18.963" v="17" actId="20577"/>
          <ac:spMkLst>
            <pc:docMk/>
            <pc:sldMk cId="726551627" sldId="299"/>
            <ac:spMk id="3" creationId="{7C2C03E8-EBA3-BDBE-0065-18A8A57F2358}"/>
          </ac:spMkLst>
        </pc:spChg>
      </pc:sldChg>
    </pc:docChg>
  </pc:docChgLst>
  <pc:docChgLst>
    <pc:chgData name="Sarah Raisanen" userId="S::viewconference_live.co.uk#ext#@rnib.org.uk::906b526a-c205-489d-9086-49b09dd66414" providerId="AD" clId="Web-{696E4EE2-F59F-FFC1-5B98-C4BF94343F37}"/>
    <pc:docChg chg="modSld">
      <pc:chgData name="Sarah Raisanen" userId="S::viewconference_live.co.uk#ext#@rnib.org.uk::906b526a-c205-489d-9086-49b09dd66414" providerId="AD" clId="Web-{696E4EE2-F59F-FFC1-5B98-C4BF94343F37}" dt="2023-08-14T16:01:04.377" v="1" actId="14100"/>
      <pc:docMkLst>
        <pc:docMk/>
      </pc:docMkLst>
      <pc:sldChg chg="modSp">
        <pc:chgData name="Sarah Raisanen" userId="S::viewconference_live.co.uk#ext#@rnib.org.uk::906b526a-c205-489d-9086-49b09dd66414" providerId="AD" clId="Web-{696E4EE2-F59F-FFC1-5B98-C4BF94343F37}" dt="2023-08-14T16:01:04.377" v="1" actId="14100"/>
        <pc:sldMkLst>
          <pc:docMk/>
          <pc:sldMk cId="0" sldId="263"/>
        </pc:sldMkLst>
        <pc:spChg chg="mod">
          <ac:chgData name="Sarah Raisanen" userId="S::viewconference_live.co.uk#ext#@rnib.org.uk::906b526a-c205-489d-9086-49b09dd66414" providerId="AD" clId="Web-{696E4EE2-F59F-FFC1-5B98-C4BF94343F37}" dt="2023-08-14T16:01:04.377" v="1" actId="14100"/>
          <ac:spMkLst>
            <pc:docMk/>
            <pc:sldMk cId="0" sldId="263"/>
            <ac:spMk id="137" creationId="{00000000-0000-0000-0000-000000000000}"/>
          </ac:spMkLst>
        </pc:spChg>
      </pc:sldChg>
    </pc:docChg>
  </pc:docChgLst>
  <pc:docChgLst>
    <pc:chgData name="Linda James" userId="80218d6f-7c44-4d8e-b95c-06dddfb71ab5" providerId="ADAL" clId="{E4D20947-BCE2-4EF7-98A0-F2B85463F1FB}"/>
    <pc:docChg chg="delSld">
      <pc:chgData name="Linda James" userId="80218d6f-7c44-4d8e-b95c-06dddfb71ab5" providerId="ADAL" clId="{E4D20947-BCE2-4EF7-98A0-F2B85463F1FB}" dt="2023-01-04T14:36:21.735" v="0" actId="2696"/>
      <pc:docMkLst>
        <pc:docMk/>
      </pc:docMkLst>
      <pc:sldChg chg="del">
        <pc:chgData name="Linda James" userId="80218d6f-7c44-4d8e-b95c-06dddfb71ab5" providerId="ADAL" clId="{E4D20947-BCE2-4EF7-98A0-F2B85463F1FB}" dt="2023-01-04T14:36:21.735" v="0" actId="2696"/>
        <pc:sldMkLst>
          <pc:docMk/>
          <pc:sldMk cId="2346869317" sldId="256"/>
        </pc:sldMkLst>
      </pc:sldChg>
    </pc:docChg>
  </pc:docChgLst>
  <pc:docChgLst>
    <pc:chgData name="Sarah Raisanen" userId="S::viewconference_live.co.uk#ext#@rnib.org.uk::906b526a-c205-489d-9086-49b09dd66414" providerId="AD" clId="Web-{FA4CC77B-A210-BAC4-E01B-0384E5E4527E}"/>
    <pc:docChg chg="modSld">
      <pc:chgData name="Sarah Raisanen" userId="S::viewconference_live.co.uk#ext#@rnib.org.uk::906b526a-c205-489d-9086-49b09dd66414" providerId="AD" clId="Web-{FA4CC77B-A210-BAC4-E01B-0384E5E4527E}" dt="2023-08-13T14:35:30.865" v="141"/>
      <pc:docMkLst>
        <pc:docMk/>
      </pc:docMkLst>
      <pc:sldChg chg="modSp">
        <pc:chgData name="Sarah Raisanen" userId="S::viewconference_live.co.uk#ext#@rnib.org.uk::906b526a-c205-489d-9086-49b09dd66414" providerId="AD" clId="Web-{FA4CC77B-A210-BAC4-E01B-0384E5E4527E}" dt="2023-08-13T14:10:30.536" v="16" actId="20577"/>
        <pc:sldMkLst>
          <pc:docMk/>
          <pc:sldMk cId="1492083113" sldId="257"/>
        </pc:sldMkLst>
        <pc:spChg chg="mod">
          <ac:chgData name="Sarah Raisanen" userId="S::viewconference_live.co.uk#ext#@rnib.org.uk::906b526a-c205-489d-9086-49b09dd66414" providerId="AD" clId="Web-{FA4CC77B-A210-BAC4-E01B-0384E5E4527E}" dt="2023-08-13T14:10:30.536" v="16" actId="20577"/>
          <ac:spMkLst>
            <pc:docMk/>
            <pc:sldMk cId="1492083113" sldId="257"/>
            <ac:spMk id="3" creationId="{7C2C03E8-EBA3-BDBE-0065-18A8A57F2358}"/>
          </ac:spMkLst>
        </pc:spChg>
      </pc:sldChg>
      <pc:sldChg chg="modSp">
        <pc:chgData name="Sarah Raisanen" userId="S::viewconference_live.co.uk#ext#@rnib.org.uk::906b526a-c205-489d-9086-49b09dd66414" providerId="AD" clId="Web-{FA4CC77B-A210-BAC4-E01B-0384E5E4527E}" dt="2023-08-13T14:17:14.674" v="40"/>
        <pc:sldMkLst>
          <pc:docMk/>
          <pc:sldMk cId="0" sldId="262"/>
        </pc:sldMkLst>
        <pc:spChg chg="mod">
          <ac:chgData name="Sarah Raisanen" userId="S::viewconference_live.co.uk#ext#@rnib.org.uk::906b526a-c205-489d-9086-49b09dd66414" providerId="AD" clId="Web-{FA4CC77B-A210-BAC4-E01B-0384E5E4527E}" dt="2023-08-13T14:13:08.625" v="37" actId="20577"/>
          <ac:spMkLst>
            <pc:docMk/>
            <pc:sldMk cId="0" sldId="262"/>
            <ac:spMk id="4" creationId="{266868EC-40F4-8E8A-FFA9-36C19DA64560}"/>
          </ac:spMkLst>
        </pc:spChg>
        <pc:picChg chg="mod">
          <ac:chgData name="Sarah Raisanen" userId="S::viewconference_live.co.uk#ext#@rnib.org.uk::906b526a-c205-489d-9086-49b09dd66414" providerId="AD" clId="Web-{FA4CC77B-A210-BAC4-E01B-0384E5E4527E}" dt="2023-08-13T14:17:14.674" v="40"/>
          <ac:picMkLst>
            <pc:docMk/>
            <pc:sldMk cId="0" sldId="262"/>
            <ac:picMk id="125" creationId="{00000000-0000-0000-0000-000000000000}"/>
          </ac:picMkLst>
        </pc:picChg>
      </pc:sldChg>
      <pc:sldChg chg="modSp">
        <pc:chgData name="Sarah Raisanen" userId="S::viewconference_live.co.uk#ext#@rnib.org.uk::906b526a-c205-489d-9086-49b09dd66414" providerId="AD" clId="Web-{FA4CC77B-A210-BAC4-E01B-0384E5E4527E}" dt="2023-08-13T14:35:30.865" v="141"/>
        <pc:sldMkLst>
          <pc:docMk/>
          <pc:sldMk cId="0" sldId="263"/>
        </pc:sldMkLst>
        <pc:spChg chg="mod">
          <ac:chgData name="Sarah Raisanen" userId="S::viewconference_live.co.uk#ext#@rnib.org.uk::906b526a-c205-489d-9086-49b09dd66414" providerId="AD" clId="Web-{FA4CC77B-A210-BAC4-E01B-0384E5E4527E}" dt="2023-08-13T14:09:00.514" v="6" actId="20577"/>
          <ac:spMkLst>
            <pc:docMk/>
            <pc:sldMk cId="0" sldId="263"/>
            <ac:spMk id="4" creationId="{A5B250B4-9683-1238-6CA2-6B98FE7FE3E4}"/>
          </ac:spMkLst>
        </pc:spChg>
        <pc:spChg chg="mod">
          <ac:chgData name="Sarah Raisanen" userId="S::viewconference_live.co.uk#ext#@rnib.org.uk::906b526a-c205-489d-9086-49b09dd66414" providerId="AD" clId="Web-{FA4CC77B-A210-BAC4-E01B-0384E5E4527E}" dt="2023-08-13T14:35:30.865" v="141"/>
          <ac:spMkLst>
            <pc:docMk/>
            <pc:sldMk cId="0" sldId="263"/>
            <ac:spMk id="137" creationId="{00000000-0000-0000-0000-000000000000}"/>
          </ac:spMkLst>
        </pc:spChg>
      </pc:sldChg>
      <pc:sldChg chg="addSp delSp modSp modNotes">
        <pc:chgData name="Sarah Raisanen" userId="S::viewconference_live.co.uk#ext#@rnib.org.uk::906b526a-c205-489d-9086-49b09dd66414" providerId="AD" clId="Web-{FA4CC77B-A210-BAC4-E01B-0384E5E4527E}" dt="2023-08-13T14:23:59.140" v="70"/>
        <pc:sldMkLst>
          <pc:docMk/>
          <pc:sldMk cId="0" sldId="265"/>
        </pc:sldMkLst>
        <pc:picChg chg="add">
          <ac:chgData name="Sarah Raisanen" userId="S::viewconference_live.co.uk#ext#@rnib.org.uk::906b526a-c205-489d-9086-49b09dd66414" providerId="AD" clId="Web-{FA4CC77B-A210-BAC4-E01B-0384E5E4527E}" dt="2023-08-13T14:23:43.295" v="68"/>
          <ac:picMkLst>
            <pc:docMk/>
            <pc:sldMk cId="0" sldId="265"/>
            <ac:picMk id="3" creationId="{237E6A52-59C2-A61D-17F4-4235C74580AC}"/>
          </ac:picMkLst>
        </pc:picChg>
        <pc:picChg chg="add">
          <ac:chgData name="Sarah Raisanen" userId="S::viewconference_live.co.uk#ext#@rnib.org.uk::906b526a-c205-489d-9086-49b09dd66414" providerId="AD" clId="Web-{FA4CC77B-A210-BAC4-E01B-0384E5E4527E}" dt="2023-08-13T14:23:51.061" v="69"/>
          <ac:picMkLst>
            <pc:docMk/>
            <pc:sldMk cId="0" sldId="265"/>
            <ac:picMk id="5" creationId="{9EE4A640-8C94-8C08-629B-A4DF6FA51AF9}"/>
          </ac:picMkLst>
        </pc:picChg>
        <pc:picChg chg="add">
          <ac:chgData name="Sarah Raisanen" userId="S::viewconference_live.co.uk#ext#@rnib.org.uk::906b526a-c205-489d-9086-49b09dd66414" providerId="AD" clId="Web-{FA4CC77B-A210-BAC4-E01B-0384E5E4527E}" dt="2023-08-13T14:23:59.140" v="70"/>
          <ac:picMkLst>
            <pc:docMk/>
            <pc:sldMk cId="0" sldId="265"/>
            <ac:picMk id="7" creationId="{1A516749-8CD3-FCF0-60FC-E1BD3E8716F2}"/>
          </ac:picMkLst>
        </pc:picChg>
        <pc:picChg chg="del mod">
          <ac:chgData name="Sarah Raisanen" userId="S::viewconference_live.co.uk#ext#@rnib.org.uk::906b526a-c205-489d-9086-49b09dd66414" providerId="AD" clId="Web-{FA4CC77B-A210-BAC4-E01B-0384E5E4527E}" dt="2023-08-13T14:23:34.575" v="65"/>
          <ac:picMkLst>
            <pc:docMk/>
            <pc:sldMk cId="0" sldId="265"/>
            <ac:picMk id="68" creationId="{00000000-0000-0000-0000-000000000000}"/>
          </ac:picMkLst>
        </pc:picChg>
        <pc:picChg chg="del">
          <ac:chgData name="Sarah Raisanen" userId="S::viewconference_live.co.uk#ext#@rnib.org.uk::906b526a-c205-489d-9086-49b09dd66414" providerId="AD" clId="Web-{FA4CC77B-A210-BAC4-E01B-0384E5E4527E}" dt="2023-08-13T14:21:34.864" v="53"/>
          <ac:picMkLst>
            <pc:docMk/>
            <pc:sldMk cId="0" sldId="265"/>
            <ac:picMk id="69" creationId="{00000000-0000-0000-0000-000000000000}"/>
          </ac:picMkLst>
        </pc:picChg>
        <pc:picChg chg="del mod">
          <ac:chgData name="Sarah Raisanen" userId="S::viewconference_live.co.uk#ext#@rnib.org.uk::906b526a-c205-489d-9086-49b09dd66414" providerId="AD" clId="Web-{FA4CC77B-A210-BAC4-E01B-0384E5E4527E}" dt="2023-08-13T14:23:36.216" v="67"/>
          <ac:picMkLst>
            <pc:docMk/>
            <pc:sldMk cId="0" sldId="265"/>
            <ac:picMk id="70" creationId="{00000000-0000-0000-0000-000000000000}"/>
          </ac:picMkLst>
        </pc:picChg>
        <pc:picChg chg="del mod">
          <ac:chgData name="Sarah Raisanen" userId="S::viewconference_live.co.uk#ext#@rnib.org.uk::906b526a-c205-489d-9086-49b09dd66414" providerId="AD" clId="Web-{FA4CC77B-A210-BAC4-E01B-0384E5E4527E}" dt="2023-08-13T14:23:35.357" v="66"/>
          <ac:picMkLst>
            <pc:docMk/>
            <pc:sldMk cId="0" sldId="265"/>
            <ac:picMk id="71" creationId="{00000000-0000-0000-0000-000000000000}"/>
          </ac:picMkLst>
        </pc:picChg>
      </pc:sldChg>
      <pc:sldChg chg="modSp">
        <pc:chgData name="Sarah Raisanen" userId="S::viewconference_live.co.uk#ext#@rnib.org.uk::906b526a-c205-489d-9086-49b09dd66414" providerId="AD" clId="Web-{FA4CC77B-A210-BAC4-E01B-0384E5E4527E}" dt="2023-08-13T14:10:42.787" v="18" actId="20577"/>
        <pc:sldMkLst>
          <pc:docMk/>
          <pc:sldMk cId="452235296" sldId="293"/>
        </pc:sldMkLst>
        <pc:spChg chg="mod">
          <ac:chgData name="Sarah Raisanen" userId="S::viewconference_live.co.uk#ext#@rnib.org.uk::906b526a-c205-489d-9086-49b09dd66414" providerId="AD" clId="Web-{FA4CC77B-A210-BAC4-E01B-0384E5E4527E}" dt="2023-08-13T14:10:42.787" v="18" actId="20577"/>
          <ac:spMkLst>
            <pc:docMk/>
            <pc:sldMk cId="452235296" sldId="293"/>
            <ac:spMk id="3" creationId="{7C2C03E8-EBA3-BDBE-0065-18A8A57F2358}"/>
          </ac:spMkLst>
        </pc:spChg>
      </pc:sldChg>
      <pc:sldChg chg="modSp">
        <pc:chgData name="Sarah Raisanen" userId="S::viewconference_live.co.uk#ext#@rnib.org.uk::906b526a-c205-489d-9086-49b09dd66414" providerId="AD" clId="Web-{FA4CC77B-A210-BAC4-E01B-0384E5E4527E}" dt="2023-08-13T14:20:50.095" v="52" actId="20577"/>
        <pc:sldMkLst>
          <pc:docMk/>
          <pc:sldMk cId="883812992" sldId="300"/>
        </pc:sldMkLst>
        <pc:spChg chg="mod">
          <ac:chgData name="Sarah Raisanen" userId="S::viewconference_live.co.uk#ext#@rnib.org.uk::906b526a-c205-489d-9086-49b09dd66414" providerId="AD" clId="Web-{FA4CC77B-A210-BAC4-E01B-0384E5E4527E}" dt="2023-08-13T14:20:50.095" v="52" actId="20577"/>
          <ac:spMkLst>
            <pc:docMk/>
            <pc:sldMk cId="883812992" sldId="300"/>
            <ac:spMk id="3" creationId="{7C2C03E8-EBA3-BDBE-0065-18A8A57F2358}"/>
          </ac:spMkLst>
        </pc:spChg>
      </pc:sldChg>
    </pc:docChg>
  </pc:docChgLst>
  <pc:docChgLst>
    <pc:chgData name="Sarah Raisanen" userId="S::viewconference_live.co.uk#ext#@rnib.org.uk::906b526a-c205-489d-9086-49b09dd66414" providerId="AD" clId="Web-{CBBB2A2C-5A92-3BB3-2A49-2B8BCFB258D4}"/>
    <pc:docChg chg="modSld">
      <pc:chgData name="Sarah Raisanen" userId="S::viewconference_live.co.uk#ext#@rnib.org.uk::906b526a-c205-489d-9086-49b09dd66414" providerId="AD" clId="Web-{CBBB2A2C-5A92-3BB3-2A49-2B8BCFB258D4}" dt="2023-07-21T10:44:31.358" v="3"/>
      <pc:docMkLst>
        <pc:docMk/>
      </pc:docMkLst>
      <pc:sldChg chg="modNotes">
        <pc:chgData name="Sarah Raisanen" userId="S::viewconference_live.co.uk#ext#@rnib.org.uk::906b526a-c205-489d-9086-49b09dd66414" providerId="AD" clId="Web-{CBBB2A2C-5A92-3BB3-2A49-2B8BCFB258D4}" dt="2023-07-21T10:44:31.358" v="3"/>
        <pc:sldMkLst>
          <pc:docMk/>
          <pc:sldMk cId="368673859" sldId="298"/>
        </pc:sldMkLst>
      </pc:sldChg>
    </pc:docChg>
  </pc:docChgLst>
  <pc:docChgLst>
    <pc:chgData name="Sarah Raisanen" userId="S::viewconference_live.co.uk#ext#@rnib.org.uk::906b526a-c205-489d-9086-49b09dd66414" providerId="AD" clId="Web-{38405534-E924-E6C1-B107-5C2C3241079C}"/>
    <pc:docChg chg="modSld">
      <pc:chgData name="Sarah Raisanen" userId="S::viewconference_live.co.uk#ext#@rnib.org.uk::906b526a-c205-489d-9086-49b09dd66414" providerId="AD" clId="Web-{38405534-E924-E6C1-B107-5C2C3241079C}" dt="2023-06-27T11:42:53.924" v="3"/>
      <pc:docMkLst>
        <pc:docMk/>
      </pc:docMkLst>
      <pc:sldChg chg="modNotes">
        <pc:chgData name="Sarah Raisanen" userId="S::viewconference_live.co.uk#ext#@rnib.org.uk::906b526a-c205-489d-9086-49b09dd66414" providerId="AD" clId="Web-{38405534-E924-E6C1-B107-5C2C3241079C}" dt="2023-06-27T11:42:53.924" v="3"/>
        <pc:sldMkLst>
          <pc:docMk/>
          <pc:sldMk cId="0" sldId="265"/>
        </pc:sldMkLst>
      </pc:sldChg>
    </pc:docChg>
  </pc:docChgLst>
  <pc:docChgLst>
    <pc:chgData name="Linda James" userId="80218d6f-7c44-4d8e-b95c-06dddfb71ab5" providerId="ADAL" clId="{82396ABD-24AF-4D3B-8AB4-006CDF37DDAF}"/>
    <pc:docChg chg="modSld">
      <pc:chgData name="Linda James" userId="80218d6f-7c44-4d8e-b95c-06dddfb71ab5" providerId="ADAL" clId="{82396ABD-24AF-4D3B-8AB4-006CDF37DDAF}" dt="2023-01-04T14:19:41.891" v="0" actId="1076"/>
      <pc:docMkLst>
        <pc:docMk/>
      </pc:docMkLst>
      <pc:sldChg chg="modSp mod">
        <pc:chgData name="Linda James" userId="80218d6f-7c44-4d8e-b95c-06dddfb71ab5" providerId="ADAL" clId="{82396ABD-24AF-4D3B-8AB4-006CDF37DDAF}" dt="2023-01-04T14:19:41.891" v="0" actId="1076"/>
        <pc:sldMkLst>
          <pc:docMk/>
          <pc:sldMk cId="3485666235" sldId="264"/>
        </pc:sldMkLst>
        <pc:spChg chg="mod">
          <ac:chgData name="Linda James" userId="80218d6f-7c44-4d8e-b95c-06dddfb71ab5" providerId="ADAL" clId="{82396ABD-24AF-4D3B-8AB4-006CDF37DDAF}" dt="2023-01-04T14:19:41.891" v="0" actId="1076"/>
          <ac:spMkLst>
            <pc:docMk/>
            <pc:sldMk cId="3485666235" sldId="264"/>
            <ac:spMk id="2" creationId="{C0437636-CDFE-3446-03F3-D30F0FFEC539}"/>
          </ac:spMkLst>
        </pc:spChg>
      </pc:sldChg>
    </pc:docChg>
  </pc:docChgLst>
  <pc:docChgLst>
    <pc:chgData name="Linda James" userId="80218d6f-7c44-4d8e-b95c-06dddfb71ab5" providerId="ADAL" clId="{B3AA00BE-13C6-4349-B578-73DC51BE3F8C}"/>
    <pc:docChg chg="undo custSel addSld delSld modSld sldOrd">
      <pc:chgData name="Linda James" userId="80218d6f-7c44-4d8e-b95c-06dddfb71ab5" providerId="ADAL" clId="{B3AA00BE-13C6-4349-B578-73DC51BE3F8C}" dt="2023-02-01T16:40:56.976" v="14218" actId="13926"/>
      <pc:docMkLst>
        <pc:docMk/>
      </pc:docMkLst>
      <pc:sldChg chg="modSp mod ord addCm modNotesTx">
        <pc:chgData name="Linda James" userId="80218d6f-7c44-4d8e-b95c-06dddfb71ab5" providerId="ADAL" clId="{B3AA00BE-13C6-4349-B578-73DC51BE3F8C}" dt="2023-02-01T16:21:14.597" v="13646"/>
        <pc:sldMkLst>
          <pc:docMk/>
          <pc:sldMk cId="1492083113" sldId="257"/>
        </pc:sldMkLst>
        <pc:spChg chg="mod">
          <ac:chgData name="Linda James" userId="80218d6f-7c44-4d8e-b95c-06dddfb71ab5" providerId="ADAL" clId="{B3AA00BE-13C6-4349-B578-73DC51BE3F8C}" dt="2023-02-01T16:20:45.329" v="13645" actId="13926"/>
          <ac:spMkLst>
            <pc:docMk/>
            <pc:sldMk cId="1492083113" sldId="257"/>
            <ac:spMk id="3" creationId="{7C2C03E8-EBA3-BDBE-0065-18A8A57F2358}"/>
          </ac:spMkLst>
        </pc:spChg>
      </pc:sldChg>
      <pc:sldChg chg="del">
        <pc:chgData name="Linda James" userId="80218d6f-7c44-4d8e-b95c-06dddfb71ab5" providerId="ADAL" clId="{B3AA00BE-13C6-4349-B578-73DC51BE3F8C}" dt="2023-01-23T11:42:47.695" v="380" actId="2696"/>
        <pc:sldMkLst>
          <pc:docMk/>
          <pc:sldMk cId="313652306" sldId="258"/>
        </pc:sldMkLst>
      </pc:sldChg>
      <pc:sldChg chg="add addCm modNotesTx">
        <pc:chgData name="Linda James" userId="80218d6f-7c44-4d8e-b95c-06dddfb71ab5" providerId="ADAL" clId="{B3AA00BE-13C6-4349-B578-73DC51BE3F8C}" dt="2023-02-01T16:22:54.494" v="13649"/>
        <pc:sldMkLst>
          <pc:docMk/>
          <pc:sldMk cId="2039447162" sldId="260"/>
        </pc:sldMkLst>
      </pc:sldChg>
      <pc:sldChg chg="modSp mod ord addCm modNotesTx">
        <pc:chgData name="Linda James" userId="80218d6f-7c44-4d8e-b95c-06dddfb71ab5" providerId="ADAL" clId="{B3AA00BE-13C6-4349-B578-73DC51BE3F8C}" dt="2023-02-01T16:19:56.251" v="13640"/>
        <pc:sldMkLst>
          <pc:docMk/>
          <pc:sldMk cId="0" sldId="265"/>
        </pc:sldMkLst>
        <pc:spChg chg="mod">
          <ac:chgData name="Linda James" userId="80218d6f-7c44-4d8e-b95c-06dddfb71ab5" providerId="ADAL" clId="{B3AA00BE-13C6-4349-B578-73DC51BE3F8C}" dt="2023-02-01T16:19:40.384" v="13639" actId="13926"/>
          <ac:spMkLst>
            <pc:docMk/>
            <pc:sldMk cId="0" sldId="265"/>
            <ac:spMk id="65" creationId="{00000000-0000-0000-0000-000000000000}"/>
          </ac:spMkLst>
        </pc:spChg>
      </pc:sldChg>
      <pc:sldChg chg="modSp mod addCm modNotesTx">
        <pc:chgData name="Linda James" userId="80218d6f-7c44-4d8e-b95c-06dddfb71ab5" providerId="ADAL" clId="{B3AA00BE-13C6-4349-B578-73DC51BE3F8C}" dt="2023-02-01T16:33:38.868" v="13669"/>
        <pc:sldMkLst>
          <pc:docMk/>
          <pc:sldMk cId="3750988662" sldId="267"/>
        </pc:sldMkLst>
        <pc:spChg chg="mod">
          <ac:chgData name="Linda James" userId="80218d6f-7c44-4d8e-b95c-06dddfb71ab5" providerId="ADAL" clId="{B3AA00BE-13C6-4349-B578-73DC51BE3F8C}" dt="2023-02-01T16:32:38.205" v="13667" actId="13926"/>
          <ac:spMkLst>
            <pc:docMk/>
            <pc:sldMk cId="3750988662" sldId="267"/>
            <ac:spMk id="2" creationId="{9F4C66D0-3F07-EB44-11A2-A96C028CAEA1}"/>
          </ac:spMkLst>
        </pc:spChg>
        <pc:spChg chg="mod">
          <ac:chgData name="Linda James" userId="80218d6f-7c44-4d8e-b95c-06dddfb71ab5" providerId="ADAL" clId="{B3AA00BE-13C6-4349-B578-73DC51BE3F8C}" dt="2023-02-01T11:04:06.380" v="3108" actId="20577"/>
          <ac:spMkLst>
            <pc:docMk/>
            <pc:sldMk cId="3750988662" sldId="267"/>
            <ac:spMk id="3" creationId="{C42C4E53-6986-902D-133A-420D45663422}"/>
          </ac:spMkLst>
        </pc:spChg>
      </pc:sldChg>
      <pc:sldChg chg="modSp mod">
        <pc:chgData name="Linda James" userId="80218d6f-7c44-4d8e-b95c-06dddfb71ab5" providerId="ADAL" clId="{B3AA00BE-13C6-4349-B578-73DC51BE3F8C}" dt="2023-02-01T16:40:56.976" v="14218" actId="13926"/>
        <pc:sldMkLst>
          <pc:docMk/>
          <pc:sldMk cId="339374880" sldId="268"/>
        </pc:sldMkLst>
        <pc:spChg chg="mod">
          <ac:chgData name="Linda James" userId="80218d6f-7c44-4d8e-b95c-06dddfb71ab5" providerId="ADAL" clId="{B3AA00BE-13C6-4349-B578-73DC51BE3F8C}" dt="2023-02-01T16:40:56.976" v="14218" actId="13926"/>
          <ac:spMkLst>
            <pc:docMk/>
            <pc:sldMk cId="339374880" sldId="268"/>
            <ac:spMk id="2" creationId="{9F4C66D0-3F07-EB44-11A2-A96C028CAEA1}"/>
          </ac:spMkLst>
        </pc:spChg>
      </pc:sldChg>
      <pc:sldChg chg="modSp mod ord addCm modNotesTx">
        <pc:chgData name="Linda James" userId="80218d6f-7c44-4d8e-b95c-06dddfb71ab5" providerId="ADAL" clId="{B3AA00BE-13C6-4349-B578-73DC51BE3F8C}" dt="2023-02-01T16:22:44.393" v="13648"/>
        <pc:sldMkLst>
          <pc:docMk/>
          <pc:sldMk cId="588331539" sldId="269"/>
        </pc:sldMkLst>
        <pc:spChg chg="mod">
          <ac:chgData name="Linda James" userId="80218d6f-7c44-4d8e-b95c-06dddfb71ab5" providerId="ADAL" clId="{B3AA00BE-13C6-4349-B578-73DC51BE3F8C}" dt="2023-02-01T16:22:20.728" v="13647" actId="13926"/>
          <ac:spMkLst>
            <pc:docMk/>
            <pc:sldMk cId="588331539" sldId="269"/>
            <ac:spMk id="2" creationId="{706949B1-3D6F-442B-7AB8-BE33C086F637}"/>
          </ac:spMkLst>
        </pc:spChg>
      </pc:sldChg>
      <pc:sldChg chg="modSp mod modNotesTx">
        <pc:chgData name="Linda James" userId="80218d6f-7c44-4d8e-b95c-06dddfb71ab5" providerId="ADAL" clId="{B3AA00BE-13C6-4349-B578-73DC51BE3F8C}" dt="2023-02-01T16:27:34.600" v="13657" actId="13926"/>
        <pc:sldMkLst>
          <pc:docMk/>
          <pc:sldMk cId="1013116831" sldId="282"/>
        </pc:sldMkLst>
        <pc:spChg chg="mod">
          <ac:chgData name="Linda James" userId="80218d6f-7c44-4d8e-b95c-06dddfb71ab5" providerId="ADAL" clId="{B3AA00BE-13C6-4349-B578-73DC51BE3F8C}" dt="2023-02-01T16:27:34.600" v="13657" actId="13926"/>
          <ac:spMkLst>
            <pc:docMk/>
            <pc:sldMk cId="1013116831" sldId="282"/>
            <ac:spMk id="2" creationId="{B37C67CC-767A-3ED4-EBFA-434E8902BB28}"/>
          </ac:spMkLst>
        </pc:spChg>
        <pc:spChg chg="mod">
          <ac:chgData name="Linda James" userId="80218d6f-7c44-4d8e-b95c-06dddfb71ab5" providerId="ADAL" clId="{B3AA00BE-13C6-4349-B578-73DC51BE3F8C}" dt="2023-02-01T14:29:01.771" v="11005" actId="20577"/>
          <ac:spMkLst>
            <pc:docMk/>
            <pc:sldMk cId="1013116831" sldId="282"/>
            <ac:spMk id="3" creationId="{1EFCFDD4-464F-426F-B17B-2B6E6F935A9C}"/>
          </ac:spMkLst>
        </pc:spChg>
      </pc:sldChg>
      <pc:sldChg chg="modSp mod">
        <pc:chgData name="Linda James" userId="80218d6f-7c44-4d8e-b95c-06dddfb71ab5" providerId="ADAL" clId="{B3AA00BE-13C6-4349-B578-73DC51BE3F8C}" dt="2023-02-01T16:40:46.246" v="14217" actId="13926"/>
        <pc:sldMkLst>
          <pc:docMk/>
          <pc:sldMk cId="941776324" sldId="283"/>
        </pc:sldMkLst>
        <pc:spChg chg="mod">
          <ac:chgData name="Linda James" userId="80218d6f-7c44-4d8e-b95c-06dddfb71ab5" providerId="ADAL" clId="{B3AA00BE-13C6-4349-B578-73DC51BE3F8C}" dt="2023-02-01T16:40:46.246" v="14217" actId="13926"/>
          <ac:spMkLst>
            <pc:docMk/>
            <pc:sldMk cId="941776324" sldId="283"/>
            <ac:spMk id="2" creationId="{9F4C66D0-3F07-EB44-11A2-A96C028CAEA1}"/>
          </ac:spMkLst>
        </pc:spChg>
        <pc:spChg chg="mod">
          <ac:chgData name="Linda James" userId="80218d6f-7c44-4d8e-b95c-06dddfb71ab5" providerId="ADAL" clId="{B3AA00BE-13C6-4349-B578-73DC51BE3F8C}" dt="2023-02-01T12:48:23.655" v="7762" actId="20577"/>
          <ac:spMkLst>
            <pc:docMk/>
            <pc:sldMk cId="941776324" sldId="283"/>
            <ac:spMk id="3" creationId="{C42C4E53-6986-902D-133A-420D45663422}"/>
          </ac:spMkLst>
        </pc:spChg>
      </pc:sldChg>
      <pc:sldChg chg="modSp mod ord addCm modCm">
        <pc:chgData name="Linda James" userId="80218d6f-7c44-4d8e-b95c-06dddfb71ab5" providerId="ADAL" clId="{B3AA00BE-13C6-4349-B578-73DC51BE3F8C}" dt="2023-02-01T16:28:56.609" v="13661"/>
        <pc:sldMkLst>
          <pc:docMk/>
          <pc:sldMk cId="2159272230" sldId="284"/>
        </pc:sldMkLst>
        <pc:spChg chg="mod">
          <ac:chgData name="Linda James" userId="80218d6f-7c44-4d8e-b95c-06dddfb71ab5" providerId="ADAL" clId="{B3AA00BE-13C6-4349-B578-73DC51BE3F8C}" dt="2023-02-01T15:48:43.094" v="13545" actId="5793"/>
          <ac:spMkLst>
            <pc:docMk/>
            <pc:sldMk cId="2159272230" sldId="284"/>
            <ac:spMk id="3" creationId="{A9340DEE-561B-1235-5D2A-571816EF73BA}"/>
          </ac:spMkLst>
        </pc:spChg>
      </pc:sldChg>
      <pc:sldChg chg="modSp mod addCm delCm modCm modNotesTx">
        <pc:chgData name="Linda James" userId="80218d6f-7c44-4d8e-b95c-06dddfb71ab5" providerId="ADAL" clId="{B3AA00BE-13C6-4349-B578-73DC51BE3F8C}" dt="2023-02-01T16:32:21.175" v="13666"/>
        <pc:sldMkLst>
          <pc:docMk/>
          <pc:sldMk cId="1267364647" sldId="285"/>
        </pc:sldMkLst>
        <pc:spChg chg="mod">
          <ac:chgData name="Linda James" userId="80218d6f-7c44-4d8e-b95c-06dddfb71ab5" providerId="ADAL" clId="{B3AA00BE-13C6-4349-B578-73DC51BE3F8C}" dt="2023-02-01T16:29:57.475" v="13662" actId="13926"/>
          <ac:spMkLst>
            <pc:docMk/>
            <pc:sldMk cId="1267364647" sldId="285"/>
            <ac:spMk id="2" creationId="{9F4C66D0-3F07-EB44-11A2-A96C028CAEA1}"/>
          </ac:spMkLst>
        </pc:spChg>
        <pc:spChg chg="mod">
          <ac:chgData name="Linda James" userId="80218d6f-7c44-4d8e-b95c-06dddfb71ab5" providerId="ADAL" clId="{B3AA00BE-13C6-4349-B578-73DC51BE3F8C}" dt="2023-02-01T11:05:05.496" v="3145" actId="20577"/>
          <ac:spMkLst>
            <pc:docMk/>
            <pc:sldMk cId="1267364647" sldId="285"/>
            <ac:spMk id="3" creationId="{C42C4E53-6986-902D-133A-420D45663422}"/>
          </ac:spMkLst>
        </pc:spChg>
      </pc:sldChg>
      <pc:sldChg chg="modSp mod">
        <pc:chgData name="Linda James" userId="80218d6f-7c44-4d8e-b95c-06dddfb71ab5" providerId="ADAL" clId="{B3AA00BE-13C6-4349-B578-73DC51BE3F8C}" dt="2023-02-01T16:32:49.504" v="13668" actId="13926"/>
        <pc:sldMkLst>
          <pc:docMk/>
          <pc:sldMk cId="2774298720" sldId="288"/>
        </pc:sldMkLst>
        <pc:spChg chg="mod">
          <ac:chgData name="Linda James" userId="80218d6f-7c44-4d8e-b95c-06dddfb71ab5" providerId="ADAL" clId="{B3AA00BE-13C6-4349-B578-73DC51BE3F8C}" dt="2023-02-01T16:32:49.504" v="13668" actId="13926"/>
          <ac:spMkLst>
            <pc:docMk/>
            <pc:sldMk cId="2774298720" sldId="288"/>
            <ac:spMk id="2" creationId="{56BE98B3-5146-D69C-D04A-1E4DBFA004BF}"/>
          </ac:spMkLst>
        </pc:spChg>
        <pc:spChg chg="mod">
          <ac:chgData name="Linda James" userId="80218d6f-7c44-4d8e-b95c-06dddfb71ab5" providerId="ADAL" clId="{B3AA00BE-13C6-4349-B578-73DC51BE3F8C}" dt="2023-02-01T10:55:11.896" v="2974" actId="20577"/>
          <ac:spMkLst>
            <pc:docMk/>
            <pc:sldMk cId="2774298720" sldId="288"/>
            <ac:spMk id="3" creationId="{763925C0-90CD-A5E7-6D59-110860F4F8F1}"/>
          </ac:spMkLst>
        </pc:spChg>
      </pc:sldChg>
      <pc:sldChg chg="modSp mod addCm modNotesTx">
        <pc:chgData name="Linda James" userId="80218d6f-7c44-4d8e-b95c-06dddfb71ab5" providerId="ADAL" clId="{B3AA00BE-13C6-4349-B578-73DC51BE3F8C}" dt="2023-02-01T16:39:53.272" v="14215"/>
        <pc:sldMkLst>
          <pc:docMk/>
          <pc:sldMk cId="1680515083" sldId="289"/>
        </pc:sldMkLst>
        <pc:spChg chg="mod">
          <ac:chgData name="Linda James" userId="80218d6f-7c44-4d8e-b95c-06dddfb71ab5" providerId="ADAL" clId="{B3AA00BE-13C6-4349-B578-73DC51BE3F8C}" dt="2023-02-01T16:34:12.371" v="13753" actId="20577"/>
          <ac:spMkLst>
            <pc:docMk/>
            <pc:sldMk cId="1680515083" sldId="289"/>
            <ac:spMk id="3" creationId="{8F14A6D8-2FBF-BD77-361E-EAF48DF7A2EC}"/>
          </ac:spMkLst>
        </pc:spChg>
      </pc:sldChg>
      <pc:sldChg chg="modSp mod addCm modNotesTx">
        <pc:chgData name="Linda James" userId="80218d6f-7c44-4d8e-b95c-06dddfb71ab5" providerId="ADAL" clId="{B3AA00BE-13C6-4349-B578-73DC51BE3F8C}" dt="2023-02-01T16:19:18.101" v="13632"/>
        <pc:sldMkLst>
          <pc:docMk/>
          <pc:sldMk cId="3670552723" sldId="291"/>
        </pc:sldMkLst>
        <pc:spChg chg="mod">
          <ac:chgData name="Linda James" userId="80218d6f-7c44-4d8e-b95c-06dddfb71ab5" providerId="ADAL" clId="{B3AA00BE-13C6-4349-B578-73DC51BE3F8C}" dt="2023-02-01T16:19:05.343" v="13631" actId="13926"/>
          <ac:spMkLst>
            <pc:docMk/>
            <pc:sldMk cId="3670552723" sldId="291"/>
            <ac:spMk id="2" creationId="{3ACE6AE2-234D-CABF-247B-D6358D85D117}"/>
          </ac:spMkLst>
        </pc:spChg>
      </pc:sldChg>
      <pc:sldChg chg="del modNotesTx">
        <pc:chgData name="Linda James" userId="80218d6f-7c44-4d8e-b95c-06dddfb71ab5" providerId="ADAL" clId="{B3AA00BE-13C6-4349-B578-73DC51BE3F8C}" dt="2023-01-30T11:53:12.656" v="2673" actId="2696"/>
        <pc:sldMkLst>
          <pc:docMk/>
          <pc:sldMk cId="2160622204" sldId="292"/>
        </pc:sldMkLst>
      </pc:sldChg>
      <pc:sldChg chg="addSp delSp modSp mod addCm modNotesTx">
        <pc:chgData name="Linda James" userId="80218d6f-7c44-4d8e-b95c-06dddfb71ab5" providerId="ADAL" clId="{B3AA00BE-13C6-4349-B578-73DC51BE3F8C}" dt="2023-02-01T16:25:58.877" v="13653" actId="13926"/>
        <pc:sldMkLst>
          <pc:docMk/>
          <pc:sldMk cId="641544066" sldId="295"/>
        </pc:sldMkLst>
        <pc:spChg chg="mod">
          <ac:chgData name="Linda James" userId="80218d6f-7c44-4d8e-b95c-06dddfb71ab5" providerId="ADAL" clId="{B3AA00BE-13C6-4349-B578-73DC51BE3F8C}" dt="2023-02-01T16:25:58.877" v="13653" actId="13926"/>
          <ac:spMkLst>
            <pc:docMk/>
            <pc:sldMk cId="641544066" sldId="295"/>
            <ac:spMk id="2" creationId="{C5C8B44E-DAC3-7C86-90C6-6550805FB84E}"/>
          </ac:spMkLst>
        </pc:spChg>
        <pc:graphicFrameChg chg="add del mod modGraphic">
          <ac:chgData name="Linda James" userId="80218d6f-7c44-4d8e-b95c-06dddfb71ab5" providerId="ADAL" clId="{B3AA00BE-13C6-4349-B578-73DC51BE3F8C}" dt="2023-02-01T12:07:02.098" v="6281" actId="21"/>
          <ac:graphicFrameMkLst>
            <pc:docMk/>
            <pc:sldMk cId="641544066" sldId="295"/>
            <ac:graphicFrameMk id="3" creationId="{1D8D85CC-C65E-EFED-8AFD-BB1996DA3381}"/>
          </ac:graphicFrameMkLst>
        </pc:graphicFrameChg>
        <pc:graphicFrameChg chg="add del mod modGraphic">
          <ac:chgData name="Linda James" userId="80218d6f-7c44-4d8e-b95c-06dddfb71ab5" providerId="ADAL" clId="{B3AA00BE-13C6-4349-B578-73DC51BE3F8C}" dt="2023-02-01T12:07:33.932" v="6286" actId="21"/>
          <ac:graphicFrameMkLst>
            <pc:docMk/>
            <pc:sldMk cId="641544066" sldId="295"/>
            <ac:graphicFrameMk id="4" creationId="{C046A243-6BC0-F38E-B9C3-D8FCFFFC440E}"/>
          </ac:graphicFrameMkLst>
        </pc:graphicFrameChg>
        <pc:graphicFrameChg chg="add del mod">
          <ac:chgData name="Linda James" userId="80218d6f-7c44-4d8e-b95c-06dddfb71ab5" providerId="ADAL" clId="{B3AA00BE-13C6-4349-B578-73DC51BE3F8C}" dt="2023-02-01T12:07:46.924" v="6288" actId="21"/>
          <ac:graphicFrameMkLst>
            <pc:docMk/>
            <pc:sldMk cId="641544066" sldId="295"/>
            <ac:graphicFrameMk id="5" creationId="{8E88B5CF-C10D-1C61-A6F5-FC0FAC248773}"/>
          </ac:graphicFrameMkLst>
        </pc:graphicFrameChg>
        <pc:graphicFrameChg chg="mod modGraphic">
          <ac:chgData name="Linda James" userId="80218d6f-7c44-4d8e-b95c-06dddfb71ab5" providerId="ADAL" clId="{B3AA00BE-13C6-4349-B578-73DC51BE3F8C}" dt="2023-02-01T12:12:27.424" v="6531" actId="20577"/>
          <ac:graphicFrameMkLst>
            <pc:docMk/>
            <pc:sldMk cId="641544066" sldId="295"/>
            <ac:graphicFrameMk id="7" creationId="{80884FBB-16A1-1C79-F909-B229AC39458E}"/>
          </ac:graphicFrameMkLst>
        </pc:graphicFrameChg>
        <pc:graphicFrameChg chg="add del modGraphic">
          <ac:chgData name="Linda James" userId="80218d6f-7c44-4d8e-b95c-06dddfb71ab5" providerId="ADAL" clId="{B3AA00BE-13C6-4349-B578-73DC51BE3F8C}" dt="2023-02-01T14:20:18.024" v="10417" actId="27309"/>
          <ac:graphicFrameMkLst>
            <pc:docMk/>
            <pc:sldMk cId="641544066" sldId="295"/>
            <ac:graphicFrameMk id="8" creationId="{3FCE769E-4F6F-A189-C4FE-2167C0BA8D9B}"/>
          </ac:graphicFrameMkLst>
        </pc:graphicFrameChg>
      </pc:sldChg>
      <pc:sldChg chg="modSp mod">
        <pc:chgData name="Linda James" userId="80218d6f-7c44-4d8e-b95c-06dddfb71ab5" providerId="ADAL" clId="{B3AA00BE-13C6-4349-B578-73DC51BE3F8C}" dt="2023-02-01T16:26:12.870" v="13654" actId="13926"/>
        <pc:sldMkLst>
          <pc:docMk/>
          <pc:sldMk cId="518958494" sldId="299"/>
        </pc:sldMkLst>
        <pc:spChg chg="mod">
          <ac:chgData name="Linda James" userId="80218d6f-7c44-4d8e-b95c-06dddfb71ab5" providerId="ADAL" clId="{B3AA00BE-13C6-4349-B578-73DC51BE3F8C}" dt="2023-02-01T16:26:12.870" v="13654" actId="13926"/>
          <ac:spMkLst>
            <pc:docMk/>
            <pc:sldMk cId="518958494" sldId="299"/>
            <ac:spMk id="2" creationId="{C5C8B44E-DAC3-7C86-90C6-6550805FB84E}"/>
          </ac:spMkLst>
        </pc:spChg>
        <pc:graphicFrameChg chg="modGraphic">
          <ac:chgData name="Linda James" userId="80218d6f-7c44-4d8e-b95c-06dddfb71ab5" providerId="ADAL" clId="{B3AA00BE-13C6-4349-B578-73DC51BE3F8C}" dt="2023-02-01T12:32:28.169" v="7756" actId="20577"/>
          <ac:graphicFrameMkLst>
            <pc:docMk/>
            <pc:sldMk cId="518958494" sldId="299"/>
            <ac:graphicFrameMk id="9" creationId="{62F667F7-ADE4-6458-7AAA-484C116ED07E}"/>
          </ac:graphicFrameMkLst>
        </pc:graphicFrameChg>
      </pc:sldChg>
      <pc:sldChg chg="modSp mod ord modNotesTx">
        <pc:chgData name="Linda James" userId="80218d6f-7c44-4d8e-b95c-06dddfb71ab5" providerId="ADAL" clId="{B3AA00BE-13C6-4349-B578-73DC51BE3F8C}" dt="2023-02-01T16:28:08.250" v="13659"/>
        <pc:sldMkLst>
          <pc:docMk/>
          <pc:sldMk cId="2176296161" sldId="300"/>
        </pc:sldMkLst>
        <pc:spChg chg="mod">
          <ac:chgData name="Linda James" userId="80218d6f-7c44-4d8e-b95c-06dddfb71ab5" providerId="ADAL" clId="{B3AA00BE-13C6-4349-B578-73DC51BE3F8C}" dt="2023-02-01T15:47:35.822" v="13488" actId="20577"/>
          <ac:spMkLst>
            <pc:docMk/>
            <pc:sldMk cId="2176296161" sldId="300"/>
            <ac:spMk id="2" creationId="{C94089F2-A345-E9B1-9222-B22473EA399A}"/>
          </ac:spMkLst>
        </pc:spChg>
        <pc:spChg chg="mod">
          <ac:chgData name="Linda James" userId="80218d6f-7c44-4d8e-b95c-06dddfb71ab5" providerId="ADAL" clId="{B3AA00BE-13C6-4349-B578-73DC51BE3F8C}" dt="2023-02-01T15:46:59.182" v="13487" actId="255"/>
          <ac:spMkLst>
            <pc:docMk/>
            <pc:sldMk cId="2176296161" sldId="300"/>
            <ac:spMk id="3" creationId="{A9340DEE-561B-1235-5D2A-571816EF73BA}"/>
          </ac:spMkLst>
        </pc:spChg>
      </pc:sldChg>
      <pc:sldMasterChg chg="delSldLayout">
        <pc:chgData name="Linda James" userId="80218d6f-7c44-4d8e-b95c-06dddfb71ab5" providerId="ADAL" clId="{B3AA00BE-13C6-4349-B578-73DC51BE3F8C}" dt="2023-01-30T11:53:12.656" v="2673" actId="2696"/>
        <pc:sldMasterMkLst>
          <pc:docMk/>
          <pc:sldMasterMk cId="3177977002" sldId="2147483648"/>
        </pc:sldMasterMkLst>
        <pc:sldLayoutChg chg="del">
          <pc:chgData name="Linda James" userId="80218d6f-7c44-4d8e-b95c-06dddfb71ab5" providerId="ADAL" clId="{B3AA00BE-13C6-4349-B578-73DC51BE3F8C}" dt="2023-01-30T11:53:12.656" v="2673" actId="2696"/>
          <pc:sldLayoutMkLst>
            <pc:docMk/>
            <pc:sldMasterMk cId="3177977002" sldId="2147483648"/>
            <pc:sldLayoutMk cId="2213642207" sldId="2147483670"/>
          </pc:sldLayoutMkLst>
        </pc:sldLayoutChg>
      </pc:sldMasterChg>
    </pc:docChg>
  </pc:docChgLst>
  <pc:docChgLst>
    <pc:chgData name="Linda James" userId="80218d6f-7c44-4d8e-b95c-06dddfb71ab5" providerId="ADAL" clId="{68BF690F-6822-4F7F-9C06-82A81E5D4235}"/>
    <pc:docChg chg="undo custSel addSld delSld modSld sldOrd">
      <pc:chgData name="Linda James" userId="80218d6f-7c44-4d8e-b95c-06dddfb71ab5" providerId="ADAL" clId="{68BF690F-6822-4F7F-9C06-82A81E5D4235}" dt="2023-01-11T16:47:28.041" v="3080" actId="20577"/>
      <pc:docMkLst>
        <pc:docMk/>
      </pc:docMkLst>
      <pc:sldChg chg="modSp mod ord modCm">
        <pc:chgData name="Linda James" userId="80218d6f-7c44-4d8e-b95c-06dddfb71ab5" providerId="ADAL" clId="{68BF690F-6822-4F7F-9C06-82A81E5D4235}" dt="2023-01-11T16:39:53.968" v="2857" actId="20577"/>
        <pc:sldMkLst>
          <pc:docMk/>
          <pc:sldMk cId="1492083113" sldId="257"/>
        </pc:sldMkLst>
        <pc:spChg chg="mod">
          <ac:chgData name="Linda James" userId="80218d6f-7c44-4d8e-b95c-06dddfb71ab5" providerId="ADAL" clId="{68BF690F-6822-4F7F-9C06-82A81E5D4235}" dt="2023-01-11T16:39:53.968" v="2857" actId="20577"/>
          <ac:spMkLst>
            <pc:docMk/>
            <pc:sldMk cId="1492083113" sldId="257"/>
            <ac:spMk id="3" creationId="{7C2C03E8-EBA3-BDBE-0065-18A8A57F2358}"/>
          </ac:spMkLst>
        </pc:spChg>
      </pc:sldChg>
      <pc:sldChg chg="ord">
        <pc:chgData name="Linda James" userId="80218d6f-7c44-4d8e-b95c-06dddfb71ab5" providerId="ADAL" clId="{68BF690F-6822-4F7F-9C06-82A81E5D4235}" dt="2023-01-11T16:20:32.156" v="2640"/>
        <pc:sldMkLst>
          <pc:docMk/>
          <pc:sldMk cId="313652306" sldId="258"/>
        </pc:sldMkLst>
      </pc:sldChg>
      <pc:sldChg chg="ord">
        <pc:chgData name="Linda James" userId="80218d6f-7c44-4d8e-b95c-06dddfb71ab5" providerId="ADAL" clId="{68BF690F-6822-4F7F-9C06-82A81E5D4235}" dt="2023-01-11T15:47:29.112" v="115"/>
        <pc:sldMkLst>
          <pc:docMk/>
          <pc:sldMk cId="1459307794" sldId="261"/>
        </pc:sldMkLst>
      </pc:sldChg>
      <pc:sldChg chg="ord modNotes">
        <pc:chgData name="Linda James" userId="80218d6f-7c44-4d8e-b95c-06dddfb71ab5" providerId="ADAL" clId="{68BF690F-6822-4F7F-9C06-82A81E5D4235}" dt="2023-01-11T16:06:57.178" v="2041"/>
        <pc:sldMkLst>
          <pc:docMk/>
          <pc:sldMk cId="0" sldId="262"/>
        </pc:sldMkLst>
      </pc:sldChg>
      <pc:sldChg chg="modSp mod">
        <pc:chgData name="Linda James" userId="80218d6f-7c44-4d8e-b95c-06dddfb71ab5" providerId="ADAL" clId="{68BF690F-6822-4F7F-9C06-82A81E5D4235}" dt="2023-01-11T16:23:44.974" v="2767" actId="20577"/>
        <pc:sldMkLst>
          <pc:docMk/>
          <pc:sldMk cId="3750988662" sldId="267"/>
        </pc:sldMkLst>
        <pc:spChg chg="mod">
          <ac:chgData name="Linda James" userId="80218d6f-7c44-4d8e-b95c-06dddfb71ab5" providerId="ADAL" clId="{68BF690F-6822-4F7F-9C06-82A81E5D4235}" dt="2023-01-11T16:23:44.974" v="2767" actId="20577"/>
          <ac:spMkLst>
            <pc:docMk/>
            <pc:sldMk cId="3750988662" sldId="267"/>
            <ac:spMk id="3" creationId="{C42C4E53-6986-902D-133A-420D45663422}"/>
          </ac:spMkLst>
        </pc:spChg>
      </pc:sldChg>
      <pc:sldChg chg="modSp mod ord">
        <pc:chgData name="Linda James" userId="80218d6f-7c44-4d8e-b95c-06dddfb71ab5" providerId="ADAL" clId="{68BF690F-6822-4F7F-9C06-82A81E5D4235}" dt="2023-01-11T16:18:56.057" v="2515" actId="20577"/>
        <pc:sldMkLst>
          <pc:docMk/>
          <pc:sldMk cId="588331539" sldId="269"/>
        </pc:sldMkLst>
        <pc:spChg chg="mod">
          <ac:chgData name="Linda James" userId="80218d6f-7c44-4d8e-b95c-06dddfb71ab5" providerId="ADAL" clId="{68BF690F-6822-4F7F-9C06-82A81E5D4235}" dt="2023-01-11T16:18:56.057" v="2515" actId="20577"/>
          <ac:spMkLst>
            <pc:docMk/>
            <pc:sldMk cId="588331539" sldId="269"/>
            <ac:spMk id="3" creationId="{C47FEBBB-19F8-D15E-B5EE-154031F5FCCA}"/>
          </ac:spMkLst>
        </pc:spChg>
      </pc:sldChg>
      <pc:sldChg chg="modSp mod">
        <pc:chgData name="Linda James" userId="80218d6f-7c44-4d8e-b95c-06dddfb71ab5" providerId="ADAL" clId="{68BF690F-6822-4F7F-9C06-82A81E5D4235}" dt="2023-01-11T16:10:59.517" v="2264" actId="20577"/>
        <pc:sldMkLst>
          <pc:docMk/>
          <pc:sldMk cId="736953114" sldId="281"/>
        </pc:sldMkLst>
        <pc:spChg chg="mod">
          <ac:chgData name="Linda James" userId="80218d6f-7c44-4d8e-b95c-06dddfb71ab5" providerId="ADAL" clId="{68BF690F-6822-4F7F-9C06-82A81E5D4235}" dt="2023-01-11T16:10:59.517" v="2264" actId="20577"/>
          <ac:spMkLst>
            <pc:docMk/>
            <pc:sldMk cId="736953114" sldId="281"/>
            <ac:spMk id="2" creationId="{9F4C66D0-3F07-EB44-11A2-A96C028CAEA1}"/>
          </ac:spMkLst>
        </pc:spChg>
      </pc:sldChg>
      <pc:sldChg chg="addSp delSp modSp mod ord modNotes">
        <pc:chgData name="Linda James" userId="80218d6f-7c44-4d8e-b95c-06dddfb71ab5" providerId="ADAL" clId="{68BF690F-6822-4F7F-9C06-82A81E5D4235}" dt="2023-01-11T16:01:33.703" v="1463" actId="22"/>
        <pc:sldMkLst>
          <pc:docMk/>
          <pc:sldMk cId="1013116831" sldId="282"/>
        </pc:sldMkLst>
        <pc:spChg chg="mod">
          <ac:chgData name="Linda James" userId="80218d6f-7c44-4d8e-b95c-06dddfb71ab5" providerId="ADAL" clId="{68BF690F-6822-4F7F-9C06-82A81E5D4235}" dt="2023-01-11T15:50:37.836" v="219" actId="27636"/>
          <ac:spMkLst>
            <pc:docMk/>
            <pc:sldMk cId="1013116831" sldId="282"/>
            <ac:spMk id="3" creationId="{1EFCFDD4-464F-426F-B17B-2B6E6F935A9C}"/>
          </ac:spMkLst>
        </pc:spChg>
        <pc:spChg chg="add del">
          <ac:chgData name="Linda James" userId="80218d6f-7c44-4d8e-b95c-06dddfb71ab5" providerId="ADAL" clId="{68BF690F-6822-4F7F-9C06-82A81E5D4235}" dt="2023-01-11T16:01:33.703" v="1463" actId="22"/>
          <ac:spMkLst>
            <pc:docMk/>
            <pc:sldMk cId="1013116831" sldId="282"/>
            <ac:spMk id="5" creationId="{4DF475D7-94F9-FAFF-2B41-BD149571F376}"/>
          </ac:spMkLst>
        </pc:spChg>
      </pc:sldChg>
      <pc:sldChg chg="modCm">
        <pc:chgData name="Linda James" userId="80218d6f-7c44-4d8e-b95c-06dddfb71ab5" providerId="ADAL" clId="{68BF690F-6822-4F7F-9C06-82A81E5D4235}" dt="2023-01-11T16:28:24.133" v="2844"/>
        <pc:sldMkLst>
          <pc:docMk/>
          <pc:sldMk cId="941776324" sldId="283"/>
        </pc:sldMkLst>
      </pc:sldChg>
      <pc:sldChg chg="modSp mod">
        <pc:chgData name="Linda James" userId="80218d6f-7c44-4d8e-b95c-06dddfb71ab5" providerId="ADAL" clId="{68BF690F-6822-4F7F-9C06-82A81E5D4235}" dt="2023-01-11T16:19:45.199" v="2638" actId="20577"/>
        <pc:sldMkLst>
          <pc:docMk/>
          <pc:sldMk cId="2159272230" sldId="284"/>
        </pc:sldMkLst>
        <pc:spChg chg="mod">
          <ac:chgData name="Linda James" userId="80218d6f-7c44-4d8e-b95c-06dddfb71ab5" providerId="ADAL" clId="{68BF690F-6822-4F7F-9C06-82A81E5D4235}" dt="2023-01-11T16:19:45.199" v="2638" actId="20577"/>
          <ac:spMkLst>
            <pc:docMk/>
            <pc:sldMk cId="2159272230" sldId="284"/>
            <ac:spMk id="3" creationId="{A9340DEE-561B-1235-5D2A-571816EF73BA}"/>
          </ac:spMkLst>
        </pc:spChg>
      </pc:sldChg>
      <pc:sldChg chg="modSp mod">
        <pc:chgData name="Linda James" userId="80218d6f-7c44-4d8e-b95c-06dddfb71ab5" providerId="ADAL" clId="{68BF690F-6822-4F7F-9C06-82A81E5D4235}" dt="2023-01-11T16:23:13.308" v="2738" actId="20577"/>
        <pc:sldMkLst>
          <pc:docMk/>
          <pc:sldMk cId="1267364647" sldId="285"/>
        </pc:sldMkLst>
        <pc:spChg chg="mod">
          <ac:chgData name="Linda James" userId="80218d6f-7c44-4d8e-b95c-06dddfb71ab5" providerId="ADAL" clId="{68BF690F-6822-4F7F-9C06-82A81E5D4235}" dt="2023-01-11T16:23:13.308" v="2738" actId="20577"/>
          <ac:spMkLst>
            <pc:docMk/>
            <pc:sldMk cId="1267364647" sldId="285"/>
            <ac:spMk id="3" creationId="{C42C4E53-6986-902D-133A-420D45663422}"/>
          </ac:spMkLst>
        </pc:spChg>
      </pc:sldChg>
      <pc:sldChg chg="modSp new mod">
        <pc:chgData name="Linda James" userId="80218d6f-7c44-4d8e-b95c-06dddfb71ab5" providerId="ADAL" clId="{68BF690F-6822-4F7F-9C06-82A81E5D4235}" dt="2023-01-11T16:41:36.227" v="2888" actId="20577"/>
        <pc:sldMkLst>
          <pc:docMk/>
          <pc:sldMk cId="884291698" sldId="286"/>
        </pc:sldMkLst>
        <pc:spChg chg="mod">
          <ac:chgData name="Linda James" userId="80218d6f-7c44-4d8e-b95c-06dddfb71ab5" providerId="ADAL" clId="{68BF690F-6822-4F7F-9C06-82A81E5D4235}" dt="2023-01-11T15:46:06.914" v="101" actId="27636"/>
          <ac:spMkLst>
            <pc:docMk/>
            <pc:sldMk cId="884291698" sldId="286"/>
            <ac:spMk id="2" creationId="{03A1BA20-CD50-8630-9532-BB4A4958795E}"/>
          </ac:spMkLst>
        </pc:spChg>
        <pc:spChg chg="mod">
          <ac:chgData name="Linda James" userId="80218d6f-7c44-4d8e-b95c-06dddfb71ab5" providerId="ADAL" clId="{68BF690F-6822-4F7F-9C06-82A81E5D4235}" dt="2023-01-11T16:41:36.227" v="2888" actId="20577"/>
          <ac:spMkLst>
            <pc:docMk/>
            <pc:sldMk cId="884291698" sldId="286"/>
            <ac:spMk id="3" creationId="{A1FD9870-1DBF-988A-F109-64EDD33FD904}"/>
          </ac:spMkLst>
        </pc:spChg>
      </pc:sldChg>
      <pc:sldChg chg="del">
        <pc:chgData name="Linda James" userId="80218d6f-7c44-4d8e-b95c-06dddfb71ab5" providerId="ADAL" clId="{68BF690F-6822-4F7F-9C06-82A81E5D4235}" dt="2023-01-11T15:44:53.666" v="9"/>
        <pc:sldMkLst>
          <pc:docMk/>
          <pc:sldMk cId="1308654042" sldId="286"/>
        </pc:sldMkLst>
      </pc:sldChg>
      <pc:sldChg chg="modSp mod">
        <pc:chgData name="Linda James" userId="80218d6f-7c44-4d8e-b95c-06dddfb71ab5" providerId="ADAL" clId="{68BF690F-6822-4F7F-9C06-82A81E5D4235}" dt="2023-01-11T16:47:28.041" v="3080" actId="20577"/>
        <pc:sldMkLst>
          <pc:docMk/>
          <pc:sldMk cId="4030701450" sldId="287"/>
        </pc:sldMkLst>
        <pc:spChg chg="mod">
          <ac:chgData name="Linda James" userId="80218d6f-7c44-4d8e-b95c-06dddfb71ab5" providerId="ADAL" clId="{68BF690F-6822-4F7F-9C06-82A81E5D4235}" dt="2023-01-11T16:47:28.041" v="3080" actId="20577"/>
          <ac:spMkLst>
            <pc:docMk/>
            <pc:sldMk cId="4030701450" sldId="287"/>
            <ac:spMk id="3" creationId="{A1FD9870-1DBF-988A-F109-64EDD33FD904}"/>
          </ac:spMkLst>
        </pc:spChg>
      </pc:sldChg>
      <pc:sldChg chg="modSp new mod">
        <pc:chgData name="Linda James" userId="80218d6f-7c44-4d8e-b95c-06dddfb71ab5" providerId="ADAL" clId="{68BF690F-6822-4F7F-9C06-82A81E5D4235}" dt="2023-01-11T15:47:00.742" v="113" actId="255"/>
        <pc:sldMkLst>
          <pc:docMk/>
          <pc:sldMk cId="2774298720" sldId="288"/>
        </pc:sldMkLst>
        <pc:spChg chg="mod">
          <ac:chgData name="Linda James" userId="80218d6f-7c44-4d8e-b95c-06dddfb71ab5" providerId="ADAL" clId="{68BF690F-6822-4F7F-9C06-82A81E5D4235}" dt="2023-01-11T15:47:00.742" v="113" actId="255"/>
          <ac:spMkLst>
            <pc:docMk/>
            <pc:sldMk cId="2774298720" sldId="288"/>
            <ac:spMk id="2" creationId="{56BE98B3-5146-D69C-D04A-1E4DBFA004BF}"/>
          </ac:spMkLst>
        </pc:spChg>
      </pc:sldChg>
      <pc:sldChg chg="modSp new mod modNotes">
        <pc:chgData name="Linda James" userId="80218d6f-7c44-4d8e-b95c-06dddfb71ab5" providerId="ADAL" clId="{68BF690F-6822-4F7F-9C06-82A81E5D4235}" dt="2023-01-11T16:13:49.213" v="2334" actId="2711"/>
        <pc:sldMkLst>
          <pc:docMk/>
          <pc:sldMk cId="1680515083" sldId="289"/>
        </pc:sldMkLst>
        <pc:spChg chg="mod">
          <ac:chgData name="Linda James" userId="80218d6f-7c44-4d8e-b95c-06dddfb71ab5" providerId="ADAL" clId="{68BF690F-6822-4F7F-9C06-82A81E5D4235}" dt="2023-01-11T16:03:10.655" v="1618" actId="20577"/>
          <ac:spMkLst>
            <pc:docMk/>
            <pc:sldMk cId="1680515083" sldId="289"/>
            <ac:spMk id="2" creationId="{B3D1E689-83AC-74F5-40EF-8E41CBF3D87D}"/>
          </ac:spMkLst>
        </pc:spChg>
        <pc:spChg chg="mod">
          <ac:chgData name="Linda James" userId="80218d6f-7c44-4d8e-b95c-06dddfb71ab5" providerId="ADAL" clId="{68BF690F-6822-4F7F-9C06-82A81E5D4235}" dt="2023-01-11T16:12:42.250" v="2273" actId="27636"/>
          <ac:spMkLst>
            <pc:docMk/>
            <pc:sldMk cId="1680515083" sldId="289"/>
            <ac:spMk id="3" creationId="{8F14A6D8-2FBF-BD77-361E-EAF48DF7A2EC}"/>
          </ac:spMkLst>
        </pc:spChg>
      </pc:sldChg>
      <pc:sldChg chg="add del">
        <pc:chgData name="Linda James" userId="80218d6f-7c44-4d8e-b95c-06dddfb71ab5" providerId="ADAL" clId="{68BF690F-6822-4F7F-9C06-82A81E5D4235}" dt="2023-01-11T16:23:16.275" v="2740"/>
        <pc:sldMkLst>
          <pc:docMk/>
          <pc:sldMk cId="1068376310" sldId="291"/>
        </pc:sldMkLst>
      </pc:sldChg>
      <pc:sldChg chg="add del ord">
        <pc:chgData name="Linda James" userId="80218d6f-7c44-4d8e-b95c-06dddfb71ab5" providerId="ADAL" clId="{68BF690F-6822-4F7F-9C06-82A81E5D4235}" dt="2023-01-11T16:47:13.135" v="3078" actId="2696"/>
        <pc:sldMkLst>
          <pc:docMk/>
          <pc:sldMk cId="3159982286" sldId="291"/>
        </pc:sldMkLst>
      </pc:sldChg>
      <pc:sldChg chg="add del">
        <pc:chgData name="Linda James" userId="80218d6f-7c44-4d8e-b95c-06dddfb71ab5" providerId="ADAL" clId="{68BF690F-6822-4F7F-9C06-82A81E5D4235}" dt="2023-01-11T16:23:08.831" v="2737"/>
        <pc:sldMkLst>
          <pc:docMk/>
          <pc:sldMk cId="3393220202" sldId="291"/>
        </pc:sldMkLst>
      </pc:sldChg>
    </pc:docChg>
  </pc:docChgLst>
  <pc:docChgLst>
    <pc:chgData name="Linda James" userId="80218d6f-7c44-4d8e-b95c-06dddfb71ab5" providerId="ADAL" clId="{2665BFA0-9668-4600-BB59-50D993BBD65C}"/>
    <pc:docChg chg="undo custSel addSld delSld modSld sldOrd">
      <pc:chgData name="Linda James" userId="80218d6f-7c44-4d8e-b95c-06dddfb71ab5" providerId="ADAL" clId="{2665BFA0-9668-4600-BB59-50D993BBD65C}" dt="2023-01-15T18:17:35.587" v="15506" actId="20577"/>
      <pc:docMkLst>
        <pc:docMk/>
      </pc:docMkLst>
      <pc:sldChg chg="add del">
        <pc:chgData name="Linda James" userId="80218d6f-7c44-4d8e-b95c-06dddfb71ab5" providerId="ADAL" clId="{2665BFA0-9668-4600-BB59-50D993BBD65C}" dt="2023-01-13T13:56:30.264" v="2" actId="2696"/>
        <pc:sldMkLst>
          <pc:docMk/>
          <pc:sldMk cId="2346869317" sldId="256"/>
        </pc:sldMkLst>
      </pc:sldChg>
      <pc:sldChg chg="modSp mod addCm modCm modNotes">
        <pc:chgData name="Linda James" userId="80218d6f-7c44-4d8e-b95c-06dddfb71ab5" providerId="ADAL" clId="{2665BFA0-9668-4600-BB59-50D993BBD65C}" dt="2023-01-15T17:33:37.723" v="13062"/>
        <pc:sldMkLst>
          <pc:docMk/>
          <pc:sldMk cId="1492083113" sldId="257"/>
        </pc:sldMkLst>
        <pc:spChg chg="mod">
          <ac:chgData name="Linda James" userId="80218d6f-7c44-4d8e-b95c-06dddfb71ab5" providerId="ADAL" clId="{2665BFA0-9668-4600-BB59-50D993BBD65C}" dt="2023-01-14T13:43:26.860" v="7431" actId="20577"/>
          <ac:spMkLst>
            <pc:docMk/>
            <pc:sldMk cId="1492083113" sldId="257"/>
            <ac:spMk id="3" creationId="{7C2C03E8-EBA3-BDBE-0065-18A8A57F2358}"/>
          </ac:spMkLst>
        </pc:spChg>
      </pc:sldChg>
      <pc:sldChg chg="ord addCm modNotes modNotesTx">
        <pc:chgData name="Linda James" userId="80218d6f-7c44-4d8e-b95c-06dddfb71ab5" providerId="ADAL" clId="{2665BFA0-9668-4600-BB59-50D993BBD65C}" dt="2023-01-15T17:46:40.213" v="13703"/>
        <pc:sldMkLst>
          <pc:docMk/>
          <pc:sldMk cId="313652306" sldId="258"/>
        </pc:sldMkLst>
      </pc:sldChg>
      <pc:sldChg chg="del">
        <pc:chgData name="Linda James" userId="80218d6f-7c44-4d8e-b95c-06dddfb71ab5" providerId="ADAL" clId="{2665BFA0-9668-4600-BB59-50D993BBD65C}" dt="2023-01-14T13:56:57.553" v="8327" actId="2696"/>
        <pc:sldMkLst>
          <pc:docMk/>
          <pc:sldMk cId="1459307794" sldId="261"/>
        </pc:sldMkLst>
      </pc:sldChg>
      <pc:sldChg chg="modSp mod ord modCm modNotes">
        <pc:chgData name="Linda James" userId="80218d6f-7c44-4d8e-b95c-06dddfb71ab5" providerId="ADAL" clId="{2665BFA0-9668-4600-BB59-50D993BBD65C}" dt="2023-01-13T16:08:53.159" v="3566" actId="1076"/>
        <pc:sldMkLst>
          <pc:docMk/>
          <pc:sldMk cId="0" sldId="262"/>
        </pc:sldMkLst>
        <pc:picChg chg="mod">
          <ac:chgData name="Linda James" userId="80218d6f-7c44-4d8e-b95c-06dddfb71ab5" providerId="ADAL" clId="{2665BFA0-9668-4600-BB59-50D993BBD65C}" dt="2023-01-13T16:08:53.159" v="3566" actId="1076"/>
          <ac:picMkLst>
            <pc:docMk/>
            <pc:sldMk cId="0" sldId="262"/>
            <ac:picMk id="125" creationId="{00000000-0000-0000-0000-000000000000}"/>
          </ac:picMkLst>
        </pc:picChg>
      </pc:sldChg>
      <pc:sldChg chg="modSp mod modCm modNotes">
        <pc:chgData name="Linda James" userId="80218d6f-7c44-4d8e-b95c-06dddfb71ab5" providerId="ADAL" clId="{2665BFA0-9668-4600-BB59-50D993BBD65C}" dt="2023-01-15T17:31:30.851" v="13060" actId="20577"/>
        <pc:sldMkLst>
          <pc:docMk/>
          <pc:sldMk cId="0" sldId="265"/>
        </pc:sldMkLst>
        <pc:spChg chg="mod">
          <ac:chgData name="Linda James" userId="80218d6f-7c44-4d8e-b95c-06dddfb71ab5" providerId="ADAL" clId="{2665BFA0-9668-4600-BB59-50D993BBD65C}" dt="2023-01-13T13:59:14.239" v="65" actId="20577"/>
          <ac:spMkLst>
            <pc:docMk/>
            <pc:sldMk cId="0" sldId="265"/>
            <ac:spMk id="66" creationId="{00000000-0000-0000-0000-000000000000}"/>
          </ac:spMkLst>
        </pc:spChg>
      </pc:sldChg>
      <pc:sldChg chg="modSp mod ord modNotes">
        <pc:chgData name="Linda James" userId="80218d6f-7c44-4d8e-b95c-06dddfb71ab5" providerId="ADAL" clId="{2665BFA0-9668-4600-BB59-50D993BBD65C}" dt="2023-01-15T18:12:36.557" v="15388" actId="20577"/>
        <pc:sldMkLst>
          <pc:docMk/>
          <pc:sldMk cId="3750988662" sldId="267"/>
        </pc:sldMkLst>
        <pc:spChg chg="mod">
          <ac:chgData name="Linda James" userId="80218d6f-7c44-4d8e-b95c-06dddfb71ab5" providerId="ADAL" clId="{2665BFA0-9668-4600-BB59-50D993BBD65C}" dt="2023-01-15T18:12:36.557" v="15388" actId="20577"/>
          <ac:spMkLst>
            <pc:docMk/>
            <pc:sldMk cId="3750988662" sldId="267"/>
            <ac:spMk id="2" creationId="{9F4C66D0-3F07-EB44-11A2-A96C028CAEA1}"/>
          </ac:spMkLst>
        </pc:spChg>
      </pc:sldChg>
      <pc:sldChg chg="modCm modNotes modNotesTx">
        <pc:chgData name="Linda James" userId="80218d6f-7c44-4d8e-b95c-06dddfb71ab5" providerId="ADAL" clId="{2665BFA0-9668-4600-BB59-50D993BBD65C}" dt="2023-01-14T13:45:03.313" v="7474" actId="20577"/>
        <pc:sldMkLst>
          <pc:docMk/>
          <pc:sldMk cId="588331539" sldId="269"/>
        </pc:sldMkLst>
      </pc:sldChg>
      <pc:sldChg chg="del">
        <pc:chgData name="Linda James" userId="80218d6f-7c44-4d8e-b95c-06dddfb71ab5" providerId="ADAL" clId="{2665BFA0-9668-4600-BB59-50D993BBD65C}" dt="2023-01-14T13:57:06.588" v="8328" actId="2696"/>
        <pc:sldMkLst>
          <pc:docMk/>
          <pc:sldMk cId="736953114" sldId="281"/>
        </pc:sldMkLst>
      </pc:sldChg>
      <pc:sldChg chg="modSp mod addCm modNotes">
        <pc:chgData name="Linda James" userId="80218d6f-7c44-4d8e-b95c-06dddfb71ab5" providerId="ADAL" clId="{2665BFA0-9668-4600-BB59-50D993BBD65C}" dt="2023-01-15T18:14:24.597" v="15389" actId="20577"/>
        <pc:sldMkLst>
          <pc:docMk/>
          <pc:sldMk cId="1013116831" sldId="282"/>
        </pc:sldMkLst>
        <pc:spChg chg="mod">
          <ac:chgData name="Linda James" userId="80218d6f-7c44-4d8e-b95c-06dddfb71ab5" providerId="ADAL" clId="{2665BFA0-9668-4600-BB59-50D993BBD65C}" dt="2023-01-15T17:55:21.520" v="13821"/>
          <ac:spMkLst>
            <pc:docMk/>
            <pc:sldMk cId="1013116831" sldId="282"/>
            <ac:spMk id="2" creationId="{B37C67CC-767A-3ED4-EBFA-434E8902BB28}"/>
          </ac:spMkLst>
        </pc:spChg>
      </pc:sldChg>
      <pc:sldChg chg="modSp mod modNotes modNotesTx">
        <pc:chgData name="Linda James" userId="80218d6f-7c44-4d8e-b95c-06dddfb71ab5" providerId="ADAL" clId="{2665BFA0-9668-4600-BB59-50D993BBD65C}" dt="2023-01-14T14:16:02.341" v="9441" actId="20577"/>
        <pc:sldMkLst>
          <pc:docMk/>
          <pc:sldMk cId="941776324" sldId="283"/>
        </pc:sldMkLst>
        <pc:spChg chg="mod">
          <ac:chgData name="Linda James" userId="80218d6f-7c44-4d8e-b95c-06dddfb71ab5" providerId="ADAL" clId="{2665BFA0-9668-4600-BB59-50D993BBD65C}" dt="2023-01-14T13:58:15.251" v="8347" actId="20577"/>
          <ac:spMkLst>
            <pc:docMk/>
            <pc:sldMk cId="941776324" sldId="283"/>
            <ac:spMk id="3" creationId="{C42C4E53-6986-902D-133A-420D45663422}"/>
          </ac:spMkLst>
        </pc:spChg>
      </pc:sldChg>
      <pc:sldChg chg="modSp mod ord modNotes">
        <pc:chgData name="Linda James" userId="80218d6f-7c44-4d8e-b95c-06dddfb71ab5" providerId="ADAL" clId="{2665BFA0-9668-4600-BB59-50D993BBD65C}" dt="2023-01-15T18:10:25.222" v="15342"/>
        <pc:sldMkLst>
          <pc:docMk/>
          <pc:sldMk cId="2159272230" sldId="284"/>
        </pc:sldMkLst>
        <pc:spChg chg="mod">
          <ac:chgData name="Linda James" userId="80218d6f-7c44-4d8e-b95c-06dddfb71ab5" providerId="ADAL" clId="{2665BFA0-9668-4600-BB59-50D993BBD65C}" dt="2023-01-13T15:02:39.192" v="2212" actId="20577"/>
          <ac:spMkLst>
            <pc:docMk/>
            <pc:sldMk cId="2159272230" sldId="284"/>
            <ac:spMk id="3" creationId="{A9340DEE-561B-1235-5D2A-571816EF73BA}"/>
          </ac:spMkLst>
        </pc:spChg>
      </pc:sldChg>
      <pc:sldChg chg="modSp mod ord">
        <pc:chgData name="Linda James" userId="80218d6f-7c44-4d8e-b95c-06dddfb71ab5" providerId="ADAL" clId="{2665BFA0-9668-4600-BB59-50D993BBD65C}" dt="2023-01-15T18:11:53.514" v="15369" actId="20577"/>
        <pc:sldMkLst>
          <pc:docMk/>
          <pc:sldMk cId="1267364647" sldId="285"/>
        </pc:sldMkLst>
        <pc:spChg chg="mod">
          <ac:chgData name="Linda James" userId="80218d6f-7c44-4d8e-b95c-06dddfb71ab5" providerId="ADAL" clId="{2665BFA0-9668-4600-BB59-50D993BBD65C}" dt="2023-01-15T18:11:53.514" v="15369" actId="20577"/>
          <ac:spMkLst>
            <pc:docMk/>
            <pc:sldMk cId="1267364647" sldId="285"/>
            <ac:spMk id="2" creationId="{9F4C66D0-3F07-EB44-11A2-A96C028CAEA1}"/>
          </ac:spMkLst>
        </pc:spChg>
      </pc:sldChg>
      <pc:sldChg chg="del">
        <pc:chgData name="Linda James" userId="80218d6f-7c44-4d8e-b95c-06dddfb71ab5" providerId="ADAL" clId="{2665BFA0-9668-4600-BB59-50D993BBD65C}" dt="2023-01-15T17:35:30.368" v="13064" actId="2696"/>
        <pc:sldMkLst>
          <pc:docMk/>
          <pc:sldMk cId="884291698" sldId="286"/>
        </pc:sldMkLst>
      </pc:sldChg>
      <pc:sldChg chg="del">
        <pc:chgData name="Linda James" userId="80218d6f-7c44-4d8e-b95c-06dddfb71ab5" providerId="ADAL" clId="{2665BFA0-9668-4600-BB59-50D993BBD65C}" dt="2023-01-15T17:35:48.240" v="13065" actId="2696"/>
        <pc:sldMkLst>
          <pc:docMk/>
          <pc:sldMk cId="4030701450" sldId="287"/>
        </pc:sldMkLst>
      </pc:sldChg>
      <pc:sldChg chg="modSp mod ord modNotes">
        <pc:chgData name="Linda James" userId="80218d6f-7c44-4d8e-b95c-06dddfb71ab5" providerId="ADAL" clId="{2665BFA0-9668-4600-BB59-50D993BBD65C}" dt="2023-01-15T18:17:35.587" v="15506" actId="20577"/>
        <pc:sldMkLst>
          <pc:docMk/>
          <pc:sldMk cId="1680515083" sldId="289"/>
        </pc:sldMkLst>
        <pc:spChg chg="mod">
          <ac:chgData name="Linda James" userId="80218d6f-7c44-4d8e-b95c-06dddfb71ab5" providerId="ADAL" clId="{2665BFA0-9668-4600-BB59-50D993BBD65C}" dt="2023-01-15T18:08:44.114" v="15218" actId="20577"/>
          <ac:spMkLst>
            <pc:docMk/>
            <pc:sldMk cId="1680515083" sldId="289"/>
            <ac:spMk id="2" creationId="{B3D1E689-83AC-74F5-40EF-8E41CBF3D87D}"/>
          </ac:spMkLst>
        </pc:spChg>
        <pc:spChg chg="mod">
          <ac:chgData name="Linda James" userId="80218d6f-7c44-4d8e-b95c-06dddfb71ab5" providerId="ADAL" clId="{2665BFA0-9668-4600-BB59-50D993BBD65C}" dt="2023-01-13T17:12:27.996" v="6959" actId="20577"/>
          <ac:spMkLst>
            <pc:docMk/>
            <pc:sldMk cId="1680515083" sldId="289"/>
            <ac:spMk id="3" creationId="{8F14A6D8-2FBF-BD77-361E-EAF48DF7A2EC}"/>
          </ac:spMkLst>
        </pc:spChg>
      </pc:sldChg>
      <pc:sldChg chg="del ord">
        <pc:chgData name="Linda James" userId="80218d6f-7c44-4d8e-b95c-06dddfb71ab5" providerId="ADAL" clId="{2665BFA0-9668-4600-BB59-50D993BBD65C}" dt="2023-01-15T17:34:54.337" v="13063" actId="2696"/>
        <pc:sldMkLst>
          <pc:docMk/>
          <pc:sldMk cId="2986971136" sldId="290"/>
        </pc:sldMkLst>
      </pc:sldChg>
      <pc:sldChg chg="delCm modCm modNotes modNotesTx">
        <pc:chgData name="Linda James" userId="80218d6f-7c44-4d8e-b95c-06dddfb71ab5" providerId="ADAL" clId="{2665BFA0-9668-4600-BB59-50D993BBD65C}" dt="2023-01-14T13:43:54.258" v="7432" actId="113"/>
        <pc:sldMkLst>
          <pc:docMk/>
          <pc:sldMk cId="3670552723" sldId="291"/>
        </pc:sldMkLst>
      </pc:sldChg>
      <pc:sldChg chg="addSp delSp modSp new del mod ord">
        <pc:chgData name="Linda James" userId="80218d6f-7c44-4d8e-b95c-06dddfb71ab5" providerId="ADAL" clId="{2665BFA0-9668-4600-BB59-50D993BBD65C}" dt="2023-01-13T16:00:19.732" v="3021" actId="2696"/>
        <pc:sldMkLst>
          <pc:docMk/>
          <pc:sldMk cId="664387728" sldId="292"/>
        </pc:sldMkLst>
        <pc:spChg chg="mod">
          <ac:chgData name="Linda James" userId="80218d6f-7c44-4d8e-b95c-06dddfb71ab5" providerId="ADAL" clId="{2665BFA0-9668-4600-BB59-50D993BBD65C}" dt="2023-01-13T14:10:08.749" v="79" actId="20577"/>
          <ac:spMkLst>
            <pc:docMk/>
            <pc:sldMk cId="664387728" sldId="292"/>
            <ac:spMk id="2" creationId="{8DDF45F3-7AAD-F2D7-4265-D0ADBA9FD2AC}"/>
          </ac:spMkLst>
        </pc:spChg>
        <pc:graphicFrameChg chg="add del mod">
          <ac:chgData name="Linda James" userId="80218d6f-7c44-4d8e-b95c-06dddfb71ab5" providerId="ADAL" clId="{2665BFA0-9668-4600-BB59-50D993BBD65C}" dt="2023-01-13T14:09:57.434" v="75" actId="21"/>
          <ac:graphicFrameMkLst>
            <pc:docMk/>
            <pc:sldMk cId="664387728" sldId="292"/>
            <ac:graphicFrameMk id="3" creationId="{914EFA48-23F1-9A07-7A24-24FEB5648E5C}"/>
          </ac:graphicFrameMkLst>
        </pc:graphicFrameChg>
        <pc:graphicFrameChg chg="add mod">
          <ac:chgData name="Linda James" userId="80218d6f-7c44-4d8e-b95c-06dddfb71ab5" providerId="ADAL" clId="{2665BFA0-9668-4600-BB59-50D993BBD65C}" dt="2023-01-13T14:10:30.942" v="81" actId="14100"/>
          <ac:graphicFrameMkLst>
            <pc:docMk/>
            <pc:sldMk cId="664387728" sldId="292"/>
            <ac:graphicFrameMk id="4" creationId="{566CE7E0-87A9-EA05-C48D-937895F93F4F}"/>
          </ac:graphicFrameMkLst>
        </pc:graphicFrameChg>
      </pc:sldChg>
      <pc:sldChg chg="modSp new del mod ord">
        <pc:chgData name="Linda James" userId="80218d6f-7c44-4d8e-b95c-06dddfb71ab5" providerId="ADAL" clId="{2665BFA0-9668-4600-BB59-50D993BBD65C}" dt="2023-01-13T16:56:14.460" v="6188" actId="2696"/>
        <pc:sldMkLst>
          <pc:docMk/>
          <pc:sldMk cId="1718692313" sldId="293"/>
        </pc:sldMkLst>
        <pc:spChg chg="mod">
          <ac:chgData name="Linda James" userId="80218d6f-7c44-4d8e-b95c-06dddfb71ab5" providerId="ADAL" clId="{2665BFA0-9668-4600-BB59-50D993BBD65C}" dt="2023-01-13T14:44:41.600" v="1030" actId="255"/>
          <ac:spMkLst>
            <pc:docMk/>
            <pc:sldMk cId="1718692313" sldId="293"/>
            <ac:spMk id="2" creationId="{994ED912-3013-A4A6-B764-1115E7F8CD75}"/>
          </ac:spMkLst>
        </pc:spChg>
        <pc:spChg chg="mod">
          <ac:chgData name="Linda James" userId="80218d6f-7c44-4d8e-b95c-06dddfb71ab5" providerId="ADAL" clId="{2665BFA0-9668-4600-BB59-50D993BBD65C}" dt="2023-01-13T16:38:55.066" v="4689" actId="20577"/>
          <ac:spMkLst>
            <pc:docMk/>
            <pc:sldMk cId="1718692313" sldId="293"/>
            <ac:spMk id="3" creationId="{A8A995D6-6D84-0737-F840-39D5A6BAC3AF}"/>
          </ac:spMkLst>
        </pc:spChg>
      </pc:sldChg>
      <pc:sldChg chg="addSp delSp modSp new del mod">
        <pc:chgData name="Linda James" userId="80218d6f-7c44-4d8e-b95c-06dddfb71ab5" providerId="ADAL" clId="{2665BFA0-9668-4600-BB59-50D993BBD65C}" dt="2023-01-13T16:54:32.353" v="6153" actId="2696"/>
        <pc:sldMkLst>
          <pc:docMk/>
          <pc:sldMk cId="3387500795" sldId="294"/>
        </pc:sldMkLst>
        <pc:spChg chg="mod">
          <ac:chgData name="Linda James" userId="80218d6f-7c44-4d8e-b95c-06dddfb71ab5" providerId="ADAL" clId="{2665BFA0-9668-4600-BB59-50D993BBD65C}" dt="2023-01-13T16:40:49.830" v="4912" actId="20577"/>
          <ac:spMkLst>
            <pc:docMk/>
            <pc:sldMk cId="3387500795" sldId="294"/>
            <ac:spMk id="2" creationId="{7D347862-119D-C02E-9DB4-2BDBBA5D73F1}"/>
          </ac:spMkLst>
        </pc:spChg>
        <pc:spChg chg="del mod">
          <ac:chgData name="Linda James" userId="80218d6f-7c44-4d8e-b95c-06dddfb71ab5" providerId="ADAL" clId="{2665BFA0-9668-4600-BB59-50D993BBD65C}" dt="2023-01-13T16:39:14.591" v="4690" actId="3680"/>
          <ac:spMkLst>
            <pc:docMk/>
            <pc:sldMk cId="3387500795" sldId="294"/>
            <ac:spMk id="3" creationId="{A1986012-400E-ED4D-A3DC-C1C11B678A2E}"/>
          </ac:spMkLst>
        </pc:spChg>
        <pc:spChg chg="add del mod">
          <ac:chgData name="Linda James" userId="80218d6f-7c44-4d8e-b95c-06dddfb71ab5" providerId="ADAL" clId="{2665BFA0-9668-4600-BB59-50D993BBD65C}" dt="2023-01-13T16:51:06.716" v="6049" actId="478"/>
          <ac:spMkLst>
            <pc:docMk/>
            <pc:sldMk cId="3387500795" sldId="294"/>
            <ac:spMk id="6" creationId="{22B0EF36-ADBE-5C4F-4E06-1A1B2EC34A3D}"/>
          </ac:spMkLst>
        </pc:spChg>
        <pc:spChg chg="add del mod">
          <ac:chgData name="Linda James" userId="80218d6f-7c44-4d8e-b95c-06dddfb71ab5" providerId="ADAL" clId="{2665BFA0-9668-4600-BB59-50D993BBD65C}" dt="2023-01-13T16:51:38.380" v="6051" actId="21"/>
          <ac:spMkLst>
            <pc:docMk/>
            <pc:sldMk cId="3387500795" sldId="294"/>
            <ac:spMk id="8" creationId="{0640C781-F8E6-193F-DF15-DA9F8966216D}"/>
          </ac:spMkLst>
        </pc:spChg>
        <pc:graphicFrameChg chg="add del mod ord modGraphic">
          <ac:chgData name="Linda James" userId="80218d6f-7c44-4d8e-b95c-06dddfb71ab5" providerId="ADAL" clId="{2665BFA0-9668-4600-BB59-50D993BBD65C}" dt="2023-01-13T16:54:21.171" v="6151" actId="20577"/>
          <ac:graphicFrameMkLst>
            <pc:docMk/>
            <pc:sldMk cId="3387500795" sldId="294"/>
            <ac:graphicFrameMk id="4" creationId="{FAFFECA4-3FE4-A8B9-6F00-40165D9D5343}"/>
          </ac:graphicFrameMkLst>
        </pc:graphicFrameChg>
        <pc:graphicFrameChg chg="del">
          <ac:chgData name="Linda James" userId="80218d6f-7c44-4d8e-b95c-06dddfb71ab5" providerId="ADAL" clId="{2665BFA0-9668-4600-BB59-50D993BBD65C}" dt="2023-01-13T16:52:35.274" v="6055"/>
          <ac:graphicFrameMkLst>
            <pc:docMk/>
            <pc:sldMk cId="3387500795" sldId="294"/>
            <ac:graphicFrameMk id="9" creationId="{A27CCA62-7E6C-F163-6C53-57E6C47C0FD4}"/>
          </ac:graphicFrameMkLst>
        </pc:graphicFrameChg>
      </pc:sldChg>
      <pc:sldChg chg="addSp delSp modSp new mod ord modNotes">
        <pc:chgData name="Linda James" userId="80218d6f-7c44-4d8e-b95c-06dddfb71ab5" providerId="ADAL" clId="{2665BFA0-9668-4600-BB59-50D993BBD65C}" dt="2023-01-15T17:48:29.202" v="13762" actId="20577"/>
        <pc:sldMkLst>
          <pc:docMk/>
          <pc:sldMk cId="641544066" sldId="295"/>
        </pc:sldMkLst>
        <pc:spChg chg="mod">
          <ac:chgData name="Linda James" userId="80218d6f-7c44-4d8e-b95c-06dddfb71ab5" providerId="ADAL" clId="{2665BFA0-9668-4600-BB59-50D993BBD65C}" dt="2023-01-15T17:48:29.202" v="13762" actId="20577"/>
          <ac:spMkLst>
            <pc:docMk/>
            <pc:sldMk cId="641544066" sldId="295"/>
            <ac:spMk id="2" creationId="{C5C8B44E-DAC3-7C86-90C6-6550805FB84E}"/>
          </ac:spMkLst>
        </pc:spChg>
        <pc:spChg chg="del">
          <ac:chgData name="Linda James" userId="80218d6f-7c44-4d8e-b95c-06dddfb71ab5" providerId="ADAL" clId="{2665BFA0-9668-4600-BB59-50D993BBD65C}" dt="2023-01-13T16:52:51.977" v="6057" actId="3680"/>
          <ac:spMkLst>
            <pc:docMk/>
            <pc:sldMk cId="641544066" sldId="295"/>
            <ac:spMk id="3" creationId="{C20E0DE4-A304-0E29-BED3-360CB3F3311A}"/>
          </ac:spMkLst>
        </pc:spChg>
        <pc:spChg chg="add del mod">
          <ac:chgData name="Linda James" userId="80218d6f-7c44-4d8e-b95c-06dddfb71ab5" providerId="ADAL" clId="{2665BFA0-9668-4600-BB59-50D993BBD65C}" dt="2023-01-13T16:53:20.899" v="6059" actId="3680"/>
          <ac:spMkLst>
            <pc:docMk/>
            <pc:sldMk cId="641544066" sldId="295"/>
            <ac:spMk id="6" creationId="{907B658D-9A89-23FF-FCE4-1D14C8C03916}"/>
          </ac:spMkLst>
        </pc:spChg>
        <pc:graphicFrameChg chg="add del mod ord modGraphic">
          <ac:chgData name="Linda James" userId="80218d6f-7c44-4d8e-b95c-06dddfb71ab5" providerId="ADAL" clId="{2665BFA0-9668-4600-BB59-50D993BBD65C}" dt="2023-01-13T16:53:09.167" v="6058" actId="21"/>
          <ac:graphicFrameMkLst>
            <pc:docMk/>
            <pc:sldMk cId="641544066" sldId="295"/>
            <ac:graphicFrameMk id="4" creationId="{877FEF5C-9418-6739-4942-81F56881C52B}"/>
          </ac:graphicFrameMkLst>
        </pc:graphicFrameChg>
        <pc:graphicFrameChg chg="add mod ord modGraphic">
          <ac:chgData name="Linda James" userId="80218d6f-7c44-4d8e-b95c-06dddfb71ab5" providerId="ADAL" clId="{2665BFA0-9668-4600-BB59-50D993BBD65C}" dt="2023-01-14T15:00:33.753" v="10738" actId="14100"/>
          <ac:graphicFrameMkLst>
            <pc:docMk/>
            <pc:sldMk cId="641544066" sldId="295"/>
            <ac:graphicFrameMk id="7" creationId="{80884FBB-16A1-1C79-F909-B229AC39458E}"/>
          </ac:graphicFrameMkLst>
        </pc:graphicFrameChg>
      </pc:sldChg>
      <pc:sldChg chg="new del">
        <pc:chgData name="Linda James" userId="80218d6f-7c44-4d8e-b95c-06dddfb71ab5" providerId="ADAL" clId="{2665BFA0-9668-4600-BB59-50D993BBD65C}" dt="2023-01-14T14:26:16.267" v="9698" actId="2696"/>
        <pc:sldMkLst>
          <pc:docMk/>
          <pc:sldMk cId="66124816" sldId="296"/>
        </pc:sldMkLst>
      </pc:sldChg>
      <pc:sldChg chg="del">
        <pc:chgData name="Linda James" userId="80218d6f-7c44-4d8e-b95c-06dddfb71ab5" providerId="ADAL" clId="{2665BFA0-9668-4600-BB59-50D993BBD65C}" dt="2023-01-13T17:06:30.207" v="6230"/>
        <pc:sldMkLst>
          <pc:docMk/>
          <pc:sldMk cId="1761359175" sldId="296"/>
        </pc:sldMkLst>
      </pc:sldChg>
      <pc:sldChg chg="modSp mod modNotes">
        <pc:chgData name="Linda James" userId="80218d6f-7c44-4d8e-b95c-06dddfb71ab5" providerId="ADAL" clId="{2665BFA0-9668-4600-BB59-50D993BBD65C}" dt="2023-01-15T18:09:52.629" v="15336" actId="13926"/>
        <pc:sldMkLst>
          <pc:docMk/>
          <pc:sldMk cId="3246757079" sldId="297"/>
        </pc:sldMkLst>
        <pc:spChg chg="mod">
          <ac:chgData name="Linda James" userId="80218d6f-7c44-4d8e-b95c-06dddfb71ab5" providerId="ADAL" clId="{2665BFA0-9668-4600-BB59-50D993BBD65C}" dt="2023-01-15T18:09:52.629" v="15336" actId="13926"/>
          <ac:spMkLst>
            <pc:docMk/>
            <pc:sldMk cId="3246757079" sldId="297"/>
            <ac:spMk id="2" creationId="{B3D1E689-83AC-74F5-40EF-8E41CBF3D87D}"/>
          </ac:spMkLst>
        </pc:spChg>
        <pc:spChg chg="mod">
          <ac:chgData name="Linda James" userId="80218d6f-7c44-4d8e-b95c-06dddfb71ab5" providerId="ADAL" clId="{2665BFA0-9668-4600-BB59-50D993BBD65C}" dt="2023-01-14T14:09:08.203" v="8974" actId="20577"/>
          <ac:spMkLst>
            <pc:docMk/>
            <pc:sldMk cId="3246757079" sldId="297"/>
            <ac:spMk id="3" creationId="{8F14A6D8-2FBF-BD77-361E-EAF48DF7A2EC}"/>
          </ac:spMkLst>
        </pc:spChg>
      </pc:sldChg>
      <pc:sldChg chg="addSp delSp modSp new del mod ord">
        <pc:chgData name="Linda James" userId="80218d6f-7c44-4d8e-b95c-06dddfb71ab5" providerId="ADAL" clId="{2665BFA0-9668-4600-BB59-50D993BBD65C}" dt="2023-01-15T17:35:59.920" v="13066" actId="2696"/>
        <pc:sldMkLst>
          <pc:docMk/>
          <pc:sldMk cId="1208004431" sldId="298"/>
        </pc:sldMkLst>
        <pc:spChg chg="del">
          <ac:chgData name="Linda James" userId="80218d6f-7c44-4d8e-b95c-06dddfb71ab5" providerId="ADAL" clId="{2665BFA0-9668-4600-BB59-50D993BBD65C}" dt="2023-01-14T14:46:47.951" v="9702" actId="3680"/>
          <ac:spMkLst>
            <pc:docMk/>
            <pc:sldMk cId="1208004431" sldId="298"/>
            <ac:spMk id="3" creationId="{FB35A995-3590-E30F-5F66-1AD1EE325D94}"/>
          </ac:spMkLst>
        </pc:spChg>
        <pc:graphicFrameChg chg="add mod ord modGraphic">
          <ac:chgData name="Linda James" userId="80218d6f-7c44-4d8e-b95c-06dddfb71ab5" providerId="ADAL" clId="{2665BFA0-9668-4600-BB59-50D993BBD65C}" dt="2023-01-14T14:54:09.323" v="10470" actId="21"/>
          <ac:graphicFrameMkLst>
            <pc:docMk/>
            <pc:sldMk cId="1208004431" sldId="298"/>
            <ac:graphicFrameMk id="4" creationId="{EA3F3142-9712-4066-FDDA-746BDEC15857}"/>
          </ac:graphicFrameMkLst>
        </pc:graphicFrameChg>
      </pc:sldChg>
      <pc:sldChg chg="addSp delSp modSp mod addCm modNotes">
        <pc:chgData name="Linda James" userId="80218d6f-7c44-4d8e-b95c-06dddfb71ab5" providerId="ADAL" clId="{2665BFA0-9668-4600-BB59-50D993BBD65C}" dt="2023-01-15T17:48:45.795" v="13819" actId="20577"/>
        <pc:sldMkLst>
          <pc:docMk/>
          <pc:sldMk cId="518958494" sldId="299"/>
        </pc:sldMkLst>
        <pc:spChg chg="mod">
          <ac:chgData name="Linda James" userId="80218d6f-7c44-4d8e-b95c-06dddfb71ab5" providerId="ADAL" clId="{2665BFA0-9668-4600-BB59-50D993BBD65C}" dt="2023-01-15T17:48:45.795" v="13819" actId="20577"/>
          <ac:spMkLst>
            <pc:docMk/>
            <pc:sldMk cId="518958494" sldId="299"/>
            <ac:spMk id="2" creationId="{C5C8B44E-DAC3-7C86-90C6-6550805FB84E}"/>
          </ac:spMkLst>
        </pc:spChg>
        <pc:spChg chg="add del mod">
          <ac:chgData name="Linda James" userId="80218d6f-7c44-4d8e-b95c-06dddfb71ab5" providerId="ADAL" clId="{2665BFA0-9668-4600-BB59-50D993BBD65C}" dt="2023-01-14T15:28:23.721" v="12190" actId="3680"/>
          <ac:spMkLst>
            <pc:docMk/>
            <pc:sldMk cId="518958494" sldId="299"/>
            <ac:spMk id="4" creationId="{E4EC8EB5-FE2C-0385-7E6D-D8D06476C680}"/>
          </ac:spMkLst>
        </pc:spChg>
        <pc:spChg chg="add del mod">
          <ac:chgData name="Linda James" userId="80218d6f-7c44-4d8e-b95c-06dddfb71ab5" providerId="ADAL" clId="{2665BFA0-9668-4600-BB59-50D993BBD65C}" dt="2023-01-14T15:29:14.928" v="12195" actId="3680"/>
          <ac:spMkLst>
            <pc:docMk/>
            <pc:sldMk cId="518958494" sldId="299"/>
            <ac:spMk id="8" creationId="{621B1A2E-9E2D-5B5C-71CE-BCAC3A9F2E44}"/>
          </ac:spMkLst>
        </pc:spChg>
        <pc:graphicFrameChg chg="add del mod ord modGraphic">
          <ac:chgData name="Linda James" userId="80218d6f-7c44-4d8e-b95c-06dddfb71ab5" providerId="ADAL" clId="{2665BFA0-9668-4600-BB59-50D993BBD65C}" dt="2023-01-14T15:28:57.102" v="12194" actId="21"/>
          <ac:graphicFrameMkLst>
            <pc:docMk/>
            <pc:sldMk cId="518958494" sldId="299"/>
            <ac:graphicFrameMk id="5" creationId="{EF77652F-FD0C-4E21-9A28-CF74DCCE9ABA}"/>
          </ac:graphicFrameMkLst>
        </pc:graphicFrameChg>
        <pc:graphicFrameChg chg="del modGraphic">
          <ac:chgData name="Linda James" userId="80218d6f-7c44-4d8e-b95c-06dddfb71ab5" providerId="ADAL" clId="{2665BFA0-9668-4600-BB59-50D993BBD65C}" dt="2023-01-14T15:05:41.821" v="10927" actId="21"/>
          <ac:graphicFrameMkLst>
            <pc:docMk/>
            <pc:sldMk cId="518958494" sldId="299"/>
            <ac:graphicFrameMk id="7" creationId="{80884FBB-16A1-1C79-F909-B229AC39458E}"/>
          </ac:graphicFrameMkLst>
        </pc:graphicFrameChg>
        <pc:graphicFrameChg chg="add mod ord modGraphic">
          <ac:chgData name="Linda James" userId="80218d6f-7c44-4d8e-b95c-06dddfb71ab5" providerId="ADAL" clId="{2665BFA0-9668-4600-BB59-50D993BBD65C}" dt="2023-01-14T15:41:54.577" v="12933"/>
          <ac:graphicFrameMkLst>
            <pc:docMk/>
            <pc:sldMk cId="518958494" sldId="299"/>
            <ac:graphicFrameMk id="9" creationId="{62F667F7-ADE4-6458-7AAA-484C116ED07E}"/>
          </ac:graphicFrameMkLst>
        </pc:graphicFrameChg>
      </pc:sldChg>
      <pc:sldMasterChg chg="delSldLayout">
        <pc:chgData name="Linda James" userId="80218d6f-7c44-4d8e-b95c-06dddfb71ab5" providerId="ADAL" clId="{2665BFA0-9668-4600-BB59-50D993BBD65C}" dt="2023-01-14T13:56:57.553" v="8327" actId="2696"/>
        <pc:sldMasterMkLst>
          <pc:docMk/>
          <pc:sldMasterMk cId="3177977002" sldId="2147483648"/>
        </pc:sldMasterMkLst>
        <pc:sldLayoutChg chg="del">
          <pc:chgData name="Linda James" userId="80218d6f-7c44-4d8e-b95c-06dddfb71ab5" providerId="ADAL" clId="{2665BFA0-9668-4600-BB59-50D993BBD65C}" dt="2023-01-14T13:56:57.553" v="8327" actId="2696"/>
          <pc:sldLayoutMkLst>
            <pc:docMk/>
            <pc:sldMasterMk cId="3177977002" sldId="2147483648"/>
            <pc:sldLayoutMk cId="3177941085" sldId="2147483669"/>
          </pc:sldLayoutMkLst>
        </pc:sldLayoutChg>
      </pc:sldMasterChg>
    </pc:docChg>
  </pc:docChgLst>
  <pc:docChgLst>
    <pc:chgData name="Juliette Taylor" userId="1751eade-a80a-470c-ab73-7a77f2cf91db" providerId="ADAL" clId="{9B95BF14-3AD3-4DAF-9881-43BF23414ACF}"/>
    <pc:docChg chg="addSld delSld modSld">
      <pc:chgData name="Juliette Taylor" userId="1751eade-a80a-470c-ab73-7a77f2cf91db" providerId="ADAL" clId="{9B95BF14-3AD3-4DAF-9881-43BF23414ACF}" dt="2022-11-30T10:30:25.564" v="1"/>
      <pc:docMkLst>
        <pc:docMk/>
      </pc:docMkLst>
      <pc:sldChg chg="add del">
        <pc:chgData name="Juliette Taylor" userId="1751eade-a80a-470c-ab73-7a77f2cf91db" providerId="ADAL" clId="{9B95BF14-3AD3-4DAF-9881-43BF23414ACF}" dt="2022-11-30T10:30:25.564" v="1"/>
        <pc:sldMkLst>
          <pc:docMk/>
          <pc:sldMk cId="1492083113" sldId="257"/>
        </pc:sldMkLst>
      </pc:sldChg>
      <pc:sldChg chg="add del">
        <pc:chgData name="Juliette Taylor" userId="1751eade-a80a-470c-ab73-7a77f2cf91db" providerId="ADAL" clId="{9B95BF14-3AD3-4DAF-9881-43BF23414ACF}" dt="2022-11-30T10:30:25.564" v="1"/>
        <pc:sldMkLst>
          <pc:docMk/>
          <pc:sldMk cId="313652306" sldId="258"/>
        </pc:sldMkLst>
      </pc:sldChg>
      <pc:sldChg chg="add del">
        <pc:chgData name="Juliette Taylor" userId="1751eade-a80a-470c-ab73-7a77f2cf91db" providerId="ADAL" clId="{9B95BF14-3AD3-4DAF-9881-43BF23414ACF}" dt="2022-11-30T10:30:25.564" v="1"/>
        <pc:sldMkLst>
          <pc:docMk/>
          <pc:sldMk cId="661372198" sldId="259"/>
        </pc:sldMkLst>
      </pc:sldChg>
      <pc:sldChg chg="add del">
        <pc:chgData name="Juliette Taylor" userId="1751eade-a80a-470c-ab73-7a77f2cf91db" providerId="ADAL" clId="{9B95BF14-3AD3-4DAF-9881-43BF23414ACF}" dt="2022-11-30T10:30:25.564" v="1"/>
        <pc:sldMkLst>
          <pc:docMk/>
          <pc:sldMk cId="1598881695" sldId="260"/>
        </pc:sldMkLst>
      </pc:sldChg>
      <pc:sldChg chg="add del">
        <pc:chgData name="Juliette Taylor" userId="1751eade-a80a-470c-ab73-7a77f2cf91db" providerId="ADAL" clId="{9B95BF14-3AD3-4DAF-9881-43BF23414ACF}" dt="2022-11-30T10:30:25.564" v="1"/>
        <pc:sldMkLst>
          <pc:docMk/>
          <pc:sldMk cId="1459307794" sldId="261"/>
        </pc:sldMkLst>
      </pc:sldChg>
      <pc:sldChg chg="add del">
        <pc:chgData name="Juliette Taylor" userId="1751eade-a80a-470c-ab73-7a77f2cf91db" providerId="ADAL" clId="{9B95BF14-3AD3-4DAF-9881-43BF23414ACF}" dt="2022-11-30T10:30:25.564" v="1"/>
        <pc:sldMkLst>
          <pc:docMk/>
          <pc:sldMk cId="4157690237" sldId="262"/>
        </pc:sldMkLst>
      </pc:sldChg>
      <pc:sldChg chg="add del">
        <pc:chgData name="Juliette Taylor" userId="1751eade-a80a-470c-ab73-7a77f2cf91db" providerId="ADAL" clId="{9B95BF14-3AD3-4DAF-9881-43BF23414ACF}" dt="2022-11-30T10:30:25.564" v="1"/>
        <pc:sldMkLst>
          <pc:docMk/>
          <pc:sldMk cId="3581825938" sldId="263"/>
        </pc:sldMkLst>
      </pc:sldChg>
      <pc:sldChg chg="add del">
        <pc:chgData name="Juliette Taylor" userId="1751eade-a80a-470c-ab73-7a77f2cf91db" providerId="ADAL" clId="{9B95BF14-3AD3-4DAF-9881-43BF23414ACF}" dt="2022-11-30T10:30:25.564" v="1"/>
        <pc:sldMkLst>
          <pc:docMk/>
          <pc:sldMk cId="3485666235" sldId="264"/>
        </pc:sldMkLst>
      </pc:sldChg>
    </pc:docChg>
  </pc:docChgLst>
  <pc:docChgLst>
    <pc:chgData name="Sarah Raisanen" userId="S::viewconference_live.co.uk#ext#@rnib.org.uk::906b526a-c205-489d-9086-49b09dd66414" providerId="AD" clId="Web-{A23903DC-6DC5-D3E9-14CD-9917E5877F64}"/>
    <pc:docChg chg="modSld">
      <pc:chgData name="Sarah Raisanen" userId="S::viewconference_live.co.uk#ext#@rnib.org.uk::906b526a-c205-489d-9086-49b09dd66414" providerId="AD" clId="Web-{A23903DC-6DC5-D3E9-14CD-9917E5877F64}" dt="2023-07-21T11:56:13.087" v="80" actId="20577"/>
      <pc:docMkLst>
        <pc:docMk/>
      </pc:docMkLst>
      <pc:sldChg chg="modSp">
        <pc:chgData name="Sarah Raisanen" userId="S::viewconference_live.co.uk#ext#@rnib.org.uk::906b526a-c205-489d-9086-49b09dd66414" providerId="AD" clId="Web-{A23903DC-6DC5-D3E9-14CD-9917E5877F64}" dt="2023-07-21T11:50:09.107" v="20" actId="20577"/>
        <pc:sldMkLst>
          <pc:docMk/>
          <pc:sldMk cId="1492083113" sldId="257"/>
        </pc:sldMkLst>
        <pc:spChg chg="mod">
          <ac:chgData name="Sarah Raisanen" userId="S::viewconference_live.co.uk#ext#@rnib.org.uk::906b526a-c205-489d-9086-49b09dd66414" providerId="AD" clId="Web-{A23903DC-6DC5-D3E9-14CD-9917E5877F64}" dt="2023-07-21T11:50:09.107" v="20" actId="20577"/>
          <ac:spMkLst>
            <pc:docMk/>
            <pc:sldMk cId="1492083113" sldId="257"/>
            <ac:spMk id="3" creationId="{7C2C03E8-EBA3-BDBE-0065-18A8A57F2358}"/>
          </ac:spMkLst>
        </pc:spChg>
      </pc:sldChg>
      <pc:sldChg chg="modSp">
        <pc:chgData name="Sarah Raisanen" userId="S::viewconference_live.co.uk#ext#@rnib.org.uk::906b526a-c205-489d-9086-49b09dd66414" providerId="AD" clId="Web-{A23903DC-6DC5-D3E9-14CD-9917E5877F64}" dt="2023-07-21T11:49:00.652" v="5" actId="20577"/>
        <pc:sldMkLst>
          <pc:docMk/>
          <pc:sldMk cId="0" sldId="265"/>
        </pc:sldMkLst>
        <pc:spChg chg="mod">
          <ac:chgData name="Sarah Raisanen" userId="S::viewconference_live.co.uk#ext#@rnib.org.uk::906b526a-c205-489d-9086-49b09dd66414" providerId="AD" clId="Web-{A23903DC-6DC5-D3E9-14CD-9917E5877F64}" dt="2023-07-21T11:49:00.652" v="5" actId="20577"/>
          <ac:spMkLst>
            <pc:docMk/>
            <pc:sldMk cId="0" sldId="265"/>
            <ac:spMk id="66" creationId="{00000000-0000-0000-0000-000000000000}"/>
          </ac:spMkLst>
        </pc:spChg>
      </pc:sldChg>
      <pc:sldChg chg="modSp">
        <pc:chgData name="Sarah Raisanen" userId="S::viewconference_live.co.uk#ext#@rnib.org.uk::906b526a-c205-489d-9086-49b09dd66414" providerId="AD" clId="Web-{A23903DC-6DC5-D3E9-14CD-9917E5877F64}" dt="2023-07-21T11:45:55.818" v="3" actId="1076"/>
        <pc:sldMkLst>
          <pc:docMk/>
          <pc:sldMk cId="3670552723" sldId="291"/>
        </pc:sldMkLst>
        <pc:spChg chg="mod">
          <ac:chgData name="Sarah Raisanen" userId="S::viewconference_live.co.uk#ext#@rnib.org.uk::906b526a-c205-489d-9086-49b09dd66414" providerId="AD" clId="Web-{A23903DC-6DC5-D3E9-14CD-9917E5877F64}" dt="2023-07-21T11:45:55.818" v="3" actId="1076"/>
          <ac:spMkLst>
            <pc:docMk/>
            <pc:sldMk cId="3670552723" sldId="291"/>
            <ac:spMk id="2" creationId="{3ACE6AE2-234D-CABF-247B-D6358D85D117}"/>
          </ac:spMkLst>
        </pc:spChg>
      </pc:sldChg>
      <pc:sldChg chg="modSp">
        <pc:chgData name="Sarah Raisanen" userId="S::viewconference_live.co.uk#ext#@rnib.org.uk::906b526a-c205-489d-9086-49b09dd66414" providerId="AD" clId="Web-{A23903DC-6DC5-D3E9-14CD-9917E5877F64}" dt="2023-07-21T11:56:13.087" v="80" actId="20577"/>
        <pc:sldMkLst>
          <pc:docMk/>
          <pc:sldMk cId="2160622204" sldId="292"/>
        </pc:sldMkLst>
        <pc:spChg chg="mod">
          <ac:chgData name="Sarah Raisanen" userId="S::viewconference_live.co.uk#ext#@rnib.org.uk::906b526a-c205-489d-9086-49b09dd66414" providerId="AD" clId="Web-{A23903DC-6DC5-D3E9-14CD-9917E5877F64}" dt="2023-07-21T11:56:13.087" v="80" actId="20577"/>
          <ac:spMkLst>
            <pc:docMk/>
            <pc:sldMk cId="2160622204" sldId="292"/>
            <ac:spMk id="3" creationId="{7C2C03E8-EBA3-BDBE-0065-18A8A57F2358}"/>
          </ac:spMkLst>
        </pc:spChg>
      </pc:sldChg>
      <pc:sldChg chg="modSp">
        <pc:chgData name="Sarah Raisanen" userId="S::viewconference_live.co.uk#ext#@rnib.org.uk::906b526a-c205-489d-9086-49b09dd66414" providerId="AD" clId="Web-{A23903DC-6DC5-D3E9-14CD-9917E5877F64}" dt="2023-07-21T11:51:59.517" v="47" actId="20577"/>
        <pc:sldMkLst>
          <pc:docMk/>
          <pc:sldMk cId="452235296" sldId="293"/>
        </pc:sldMkLst>
        <pc:spChg chg="mod">
          <ac:chgData name="Sarah Raisanen" userId="S::viewconference_live.co.uk#ext#@rnib.org.uk::906b526a-c205-489d-9086-49b09dd66414" providerId="AD" clId="Web-{A23903DC-6DC5-D3E9-14CD-9917E5877F64}" dt="2023-07-21T11:51:59.517" v="47" actId="20577"/>
          <ac:spMkLst>
            <pc:docMk/>
            <pc:sldMk cId="452235296" sldId="293"/>
            <ac:spMk id="3" creationId="{7C2C03E8-EBA3-BDBE-0065-18A8A57F2358}"/>
          </ac:spMkLst>
        </pc:spChg>
      </pc:sldChg>
      <pc:sldChg chg="modSp">
        <pc:chgData name="Sarah Raisanen" userId="S::viewconference_live.co.uk#ext#@rnib.org.uk::906b526a-c205-489d-9086-49b09dd66414" providerId="AD" clId="Web-{A23903DC-6DC5-D3E9-14CD-9917E5877F64}" dt="2023-07-21T11:52:21.674" v="48" actId="20577"/>
        <pc:sldMkLst>
          <pc:docMk/>
          <pc:sldMk cId="1665390873" sldId="294"/>
        </pc:sldMkLst>
        <pc:spChg chg="mod">
          <ac:chgData name="Sarah Raisanen" userId="S::viewconference_live.co.uk#ext#@rnib.org.uk::906b526a-c205-489d-9086-49b09dd66414" providerId="AD" clId="Web-{A23903DC-6DC5-D3E9-14CD-9917E5877F64}" dt="2023-07-21T11:52:21.674" v="48" actId="20577"/>
          <ac:spMkLst>
            <pc:docMk/>
            <pc:sldMk cId="1665390873" sldId="294"/>
            <ac:spMk id="3" creationId="{7C2C03E8-EBA3-BDBE-0065-18A8A57F2358}"/>
          </ac:spMkLst>
        </pc:spChg>
      </pc:sldChg>
      <pc:sldChg chg="modSp">
        <pc:chgData name="Sarah Raisanen" userId="S::viewconference_live.co.uk#ext#@rnib.org.uk::906b526a-c205-489d-9086-49b09dd66414" providerId="AD" clId="Web-{A23903DC-6DC5-D3E9-14CD-9917E5877F64}" dt="2023-07-21T11:52:50.065" v="52" actId="20577"/>
        <pc:sldMkLst>
          <pc:docMk/>
          <pc:sldMk cId="1543015893" sldId="295"/>
        </pc:sldMkLst>
        <pc:spChg chg="mod">
          <ac:chgData name="Sarah Raisanen" userId="S::viewconference_live.co.uk#ext#@rnib.org.uk::906b526a-c205-489d-9086-49b09dd66414" providerId="AD" clId="Web-{A23903DC-6DC5-D3E9-14CD-9917E5877F64}" dt="2023-07-21T11:52:50.065" v="52" actId="20577"/>
          <ac:spMkLst>
            <pc:docMk/>
            <pc:sldMk cId="1543015893" sldId="295"/>
            <ac:spMk id="3" creationId="{7C2C03E8-EBA3-BDBE-0065-18A8A57F2358}"/>
          </ac:spMkLst>
        </pc:spChg>
      </pc:sldChg>
      <pc:sldChg chg="modSp">
        <pc:chgData name="Sarah Raisanen" userId="S::viewconference_live.co.uk#ext#@rnib.org.uk::906b526a-c205-489d-9086-49b09dd66414" providerId="AD" clId="Web-{A23903DC-6DC5-D3E9-14CD-9917E5877F64}" dt="2023-07-21T11:53:16.488" v="55" actId="20577"/>
        <pc:sldMkLst>
          <pc:docMk/>
          <pc:sldMk cId="1789304133" sldId="296"/>
        </pc:sldMkLst>
        <pc:spChg chg="mod">
          <ac:chgData name="Sarah Raisanen" userId="S::viewconference_live.co.uk#ext#@rnib.org.uk::906b526a-c205-489d-9086-49b09dd66414" providerId="AD" clId="Web-{A23903DC-6DC5-D3E9-14CD-9917E5877F64}" dt="2023-07-21T11:53:16.488" v="55" actId="20577"/>
          <ac:spMkLst>
            <pc:docMk/>
            <pc:sldMk cId="1789304133" sldId="296"/>
            <ac:spMk id="3" creationId="{7C2C03E8-EBA3-BDBE-0065-18A8A57F2358}"/>
          </ac:spMkLst>
        </pc:spChg>
      </pc:sldChg>
      <pc:sldChg chg="modSp">
        <pc:chgData name="Sarah Raisanen" userId="S::viewconference_live.co.uk#ext#@rnib.org.uk::906b526a-c205-489d-9086-49b09dd66414" providerId="AD" clId="Web-{A23903DC-6DC5-D3E9-14CD-9917E5877F64}" dt="2023-07-21T11:53:48.270" v="58" actId="20577"/>
        <pc:sldMkLst>
          <pc:docMk/>
          <pc:sldMk cId="287139384" sldId="297"/>
        </pc:sldMkLst>
        <pc:spChg chg="mod">
          <ac:chgData name="Sarah Raisanen" userId="S::viewconference_live.co.uk#ext#@rnib.org.uk::906b526a-c205-489d-9086-49b09dd66414" providerId="AD" clId="Web-{A23903DC-6DC5-D3E9-14CD-9917E5877F64}" dt="2023-07-21T11:53:48.270" v="58" actId="20577"/>
          <ac:spMkLst>
            <pc:docMk/>
            <pc:sldMk cId="287139384" sldId="297"/>
            <ac:spMk id="3" creationId="{7C2C03E8-EBA3-BDBE-0065-18A8A57F2358}"/>
          </ac:spMkLst>
        </pc:spChg>
      </pc:sldChg>
      <pc:sldChg chg="modSp">
        <pc:chgData name="Sarah Raisanen" userId="S::viewconference_live.co.uk#ext#@rnib.org.uk::906b526a-c205-489d-9086-49b09dd66414" providerId="AD" clId="Web-{A23903DC-6DC5-D3E9-14CD-9917E5877F64}" dt="2023-07-21T11:54:04.568" v="61" actId="20577"/>
        <pc:sldMkLst>
          <pc:docMk/>
          <pc:sldMk cId="368673859" sldId="298"/>
        </pc:sldMkLst>
        <pc:spChg chg="mod">
          <ac:chgData name="Sarah Raisanen" userId="S::viewconference_live.co.uk#ext#@rnib.org.uk::906b526a-c205-489d-9086-49b09dd66414" providerId="AD" clId="Web-{A23903DC-6DC5-D3E9-14CD-9917E5877F64}" dt="2023-07-21T11:54:04.568" v="61" actId="20577"/>
          <ac:spMkLst>
            <pc:docMk/>
            <pc:sldMk cId="368673859" sldId="298"/>
            <ac:spMk id="3" creationId="{7C2C03E8-EBA3-BDBE-0065-18A8A57F2358}"/>
          </ac:spMkLst>
        </pc:spChg>
      </pc:sldChg>
      <pc:sldChg chg="modSp">
        <pc:chgData name="Sarah Raisanen" userId="S::viewconference_live.co.uk#ext#@rnib.org.uk::906b526a-c205-489d-9086-49b09dd66414" providerId="AD" clId="Web-{A23903DC-6DC5-D3E9-14CD-9917E5877F64}" dt="2023-07-21T11:54:35.178" v="66" actId="20577"/>
        <pc:sldMkLst>
          <pc:docMk/>
          <pc:sldMk cId="726551627" sldId="299"/>
        </pc:sldMkLst>
        <pc:spChg chg="mod">
          <ac:chgData name="Sarah Raisanen" userId="S::viewconference_live.co.uk#ext#@rnib.org.uk::906b526a-c205-489d-9086-49b09dd66414" providerId="AD" clId="Web-{A23903DC-6DC5-D3E9-14CD-9917E5877F64}" dt="2023-07-21T11:54:35.178" v="66" actId="20577"/>
          <ac:spMkLst>
            <pc:docMk/>
            <pc:sldMk cId="726551627" sldId="299"/>
            <ac:spMk id="3" creationId="{7C2C03E8-EBA3-BDBE-0065-18A8A57F2358}"/>
          </ac:spMkLst>
        </pc:spChg>
      </pc:sldChg>
      <pc:sldChg chg="modSp">
        <pc:chgData name="Sarah Raisanen" userId="S::viewconference_live.co.uk#ext#@rnib.org.uk::906b526a-c205-489d-9086-49b09dd66414" providerId="AD" clId="Web-{A23903DC-6DC5-D3E9-14CD-9917E5877F64}" dt="2023-07-21T11:54:48.554" v="68" actId="20577"/>
        <pc:sldMkLst>
          <pc:docMk/>
          <pc:sldMk cId="883812992" sldId="300"/>
        </pc:sldMkLst>
        <pc:spChg chg="mod">
          <ac:chgData name="Sarah Raisanen" userId="S::viewconference_live.co.uk#ext#@rnib.org.uk::906b526a-c205-489d-9086-49b09dd66414" providerId="AD" clId="Web-{A23903DC-6DC5-D3E9-14CD-9917E5877F64}" dt="2023-07-21T11:54:48.554" v="68" actId="20577"/>
          <ac:spMkLst>
            <pc:docMk/>
            <pc:sldMk cId="883812992" sldId="300"/>
            <ac:spMk id="3" creationId="{7C2C03E8-EBA3-BDBE-0065-18A8A57F2358}"/>
          </ac:spMkLst>
        </pc:spChg>
      </pc:sldChg>
    </pc:docChg>
  </pc:docChgLst>
  <pc:docChgLst>
    <pc:chgData name="Sarah Raisanen" userId="S::viewconference_live.co.uk#ext#@rnib.org.uk::906b526a-c205-489d-9086-49b09dd66414" providerId="AD" clId="Web-{6F97C886-0118-0F3A-F881-A6501B6067B3}"/>
    <pc:docChg chg="modSld">
      <pc:chgData name="Sarah Raisanen" userId="S::viewconference_live.co.uk#ext#@rnib.org.uk::906b526a-c205-489d-9086-49b09dd66414" providerId="AD" clId="Web-{6F97C886-0118-0F3A-F881-A6501B6067B3}" dt="2023-07-18T14:45:59.587" v="14" actId="20577"/>
      <pc:docMkLst>
        <pc:docMk/>
      </pc:docMkLst>
      <pc:sldChg chg="modSp">
        <pc:chgData name="Sarah Raisanen" userId="S::viewconference_live.co.uk#ext#@rnib.org.uk::906b526a-c205-489d-9086-49b09dd66414" providerId="AD" clId="Web-{6F97C886-0118-0F3A-F881-A6501B6067B3}" dt="2023-07-18T14:44:35.503" v="0" actId="1076"/>
        <pc:sldMkLst>
          <pc:docMk/>
          <pc:sldMk cId="287139384" sldId="297"/>
        </pc:sldMkLst>
        <pc:spChg chg="mod">
          <ac:chgData name="Sarah Raisanen" userId="S::viewconference_live.co.uk#ext#@rnib.org.uk::906b526a-c205-489d-9086-49b09dd66414" providerId="AD" clId="Web-{6F97C886-0118-0F3A-F881-A6501B6067B3}" dt="2023-07-18T14:44:35.503" v="0" actId="1076"/>
          <ac:spMkLst>
            <pc:docMk/>
            <pc:sldMk cId="287139384" sldId="297"/>
            <ac:spMk id="3" creationId="{7C2C03E8-EBA3-BDBE-0065-18A8A57F2358}"/>
          </ac:spMkLst>
        </pc:spChg>
      </pc:sldChg>
      <pc:sldChg chg="modSp">
        <pc:chgData name="Sarah Raisanen" userId="S::viewconference_live.co.uk#ext#@rnib.org.uk::906b526a-c205-489d-9086-49b09dd66414" providerId="AD" clId="Web-{6F97C886-0118-0F3A-F881-A6501B6067B3}" dt="2023-07-18T14:45:59.587" v="14" actId="20577"/>
        <pc:sldMkLst>
          <pc:docMk/>
          <pc:sldMk cId="883812992" sldId="300"/>
        </pc:sldMkLst>
        <pc:spChg chg="mod">
          <ac:chgData name="Sarah Raisanen" userId="S::viewconference_live.co.uk#ext#@rnib.org.uk::906b526a-c205-489d-9086-49b09dd66414" providerId="AD" clId="Web-{6F97C886-0118-0F3A-F881-A6501B6067B3}" dt="2023-07-18T14:45:59.587" v="14" actId="20577"/>
          <ac:spMkLst>
            <pc:docMk/>
            <pc:sldMk cId="883812992" sldId="300"/>
            <ac:spMk id="3" creationId="{7C2C03E8-EBA3-BDBE-0065-18A8A57F2358}"/>
          </ac:spMkLst>
        </pc:spChg>
      </pc:sldChg>
    </pc:docChg>
  </pc:docChgLst>
  <pc:docChgLst>
    <pc:chgData name="Sarah Raisanen" userId="S::viewconference_live.co.uk#ext#@rnib.org.uk::906b526a-c205-489d-9086-49b09dd66414" providerId="AD" clId="Web-{97458285-092A-74D4-4598-469901BE1AF7}"/>
    <pc:docChg chg="modSld">
      <pc:chgData name="Sarah Raisanen" userId="S::viewconference_live.co.uk#ext#@rnib.org.uk::906b526a-c205-489d-9086-49b09dd66414" providerId="AD" clId="Web-{97458285-092A-74D4-4598-469901BE1AF7}" dt="2023-06-13T11:40:54.119" v="12"/>
      <pc:docMkLst>
        <pc:docMk/>
      </pc:docMkLst>
      <pc:sldChg chg="modNotes">
        <pc:chgData name="Sarah Raisanen" userId="S::viewconference_live.co.uk#ext#@rnib.org.uk::906b526a-c205-489d-9086-49b09dd66414" providerId="AD" clId="Web-{97458285-092A-74D4-4598-469901BE1AF7}" dt="2023-06-13T11:40:54.119" v="12"/>
        <pc:sldMkLst>
          <pc:docMk/>
          <pc:sldMk cId="0" sldId="265"/>
        </pc:sldMkLst>
      </pc:sldChg>
    </pc:docChg>
  </pc:docChgLst>
  <pc:docChgLst>
    <pc:chgData name="Mike McLinden" userId="S::m.t.mclinden_bham.ac.uk#ext#@rnib.org.uk::ad5febac-b58e-4114-af40-69307b9ca8cb" providerId="AD" clId="Web-{33DD52A2-EC8C-8EDB-BF68-D036B1188EE5}"/>
    <pc:docChg chg="modSld">
      <pc:chgData name="Mike McLinden" userId="S::m.t.mclinden_bham.ac.uk#ext#@rnib.org.uk::ad5febac-b58e-4114-af40-69307b9ca8cb" providerId="AD" clId="Web-{33DD52A2-EC8C-8EDB-BF68-D036B1188EE5}" dt="2023-06-20T16:55:37.742" v="3" actId="20577"/>
      <pc:docMkLst>
        <pc:docMk/>
      </pc:docMkLst>
      <pc:sldChg chg="modSp modCm">
        <pc:chgData name="Mike McLinden" userId="S::m.t.mclinden_bham.ac.uk#ext#@rnib.org.uk::ad5febac-b58e-4114-af40-69307b9ca8cb" providerId="AD" clId="Web-{33DD52A2-EC8C-8EDB-BF68-D036B1188EE5}" dt="2023-06-20T16:55:37.742" v="3" actId="20577"/>
        <pc:sldMkLst>
          <pc:docMk/>
          <pc:sldMk cId="2160622204" sldId="292"/>
        </pc:sldMkLst>
        <pc:spChg chg="mod">
          <ac:chgData name="Mike McLinden" userId="S::m.t.mclinden_bham.ac.uk#ext#@rnib.org.uk::ad5febac-b58e-4114-af40-69307b9ca8cb" providerId="AD" clId="Web-{33DD52A2-EC8C-8EDB-BF68-D036B1188EE5}" dt="2023-06-20T16:55:37.742" v="3" actId="20577"/>
          <ac:spMkLst>
            <pc:docMk/>
            <pc:sldMk cId="2160622204" sldId="292"/>
            <ac:spMk id="3" creationId="{7C2C03E8-EBA3-BDBE-0065-18A8A57F2358}"/>
          </ac:spMkLst>
        </pc:spChg>
      </pc:sldChg>
    </pc:docChg>
  </pc:docChgLst>
  <pc:docChgLst>
    <pc:chgData name="Sarah Raisanen" userId="S::viewconference_live.co.uk#ext#@rnib.org.uk::906b526a-c205-489d-9086-49b09dd66414" providerId="AD" clId="Web-{D8F4A677-94A1-08BF-6BDD-AEB0064ECD29}"/>
    <pc:docChg chg="modSld">
      <pc:chgData name="Sarah Raisanen" userId="S::viewconference_live.co.uk#ext#@rnib.org.uk::906b526a-c205-489d-9086-49b09dd66414" providerId="AD" clId="Web-{D8F4A677-94A1-08BF-6BDD-AEB0064ECD29}" dt="2023-04-24T11:23:55.508" v="41"/>
      <pc:docMkLst>
        <pc:docMk/>
      </pc:docMkLst>
      <pc:sldChg chg="modNotes">
        <pc:chgData name="Sarah Raisanen" userId="S::viewconference_live.co.uk#ext#@rnib.org.uk::906b526a-c205-489d-9086-49b09dd66414" providerId="AD" clId="Web-{D8F4A677-94A1-08BF-6BDD-AEB0064ECD29}" dt="2023-04-24T11:20:11.704" v="32"/>
        <pc:sldMkLst>
          <pc:docMk/>
          <pc:sldMk cId="0" sldId="263"/>
        </pc:sldMkLst>
      </pc:sldChg>
      <pc:sldChg chg="modNotes">
        <pc:chgData name="Sarah Raisanen" userId="S::viewconference_live.co.uk#ext#@rnib.org.uk::906b526a-c205-489d-9086-49b09dd66414" providerId="AD" clId="Web-{D8F4A677-94A1-08BF-6BDD-AEB0064ECD29}" dt="2023-04-24T11:19:41.657" v="31"/>
        <pc:sldMkLst>
          <pc:docMk/>
          <pc:sldMk cId="0" sldId="265"/>
        </pc:sldMkLst>
      </pc:sldChg>
      <pc:sldChg chg="modNotes">
        <pc:chgData name="Sarah Raisanen" userId="S::viewconference_live.co.uk#ext#@rnib.org.uk::906b526a-c205-489d-9086-49b09dd66414" providerId="AD" clId="Web-{D8F4A677-94A1-08BF-6BDD-AEB0064ECD29}" dt="2023-04-24T11:19:17.047" v="27"/>
        <pc:sldMkLst>
          <pc:docMk/>
          <pc:sldMk cId="3670552723" sldId="291"/>
        </pc:sldMkLst>
      </pc:sldChg>
      <pc:sldChg chg="modNotes">
        <pc:chgData name="Sarah Raisanen" userId="S::viewconference_live.co.uk#ext#@rnib.org.uk::906b526a-c205-489d-9086-49b09dd66414" providerId="AD" clId="Web-{D8F4A677-94A1-08BF-6BDD-AEB0064ECD29}" dt="2023-04-24T11:23:55.508" v="41"/>
        <pc:sldMkLst>
          <pc:docMk/>
          <pc:sldMk cId="368673859" sldId="298"/>
        </pc:sldMkLst>
      </pc:sldChg>
      <pc:sldChg chg="modSp">
        <pc:chgData name="Sarah Raisanen" userId="S::viewconference_live.co.uk#ext#@rnib.org.uk::906b526a-c205-489d-9086-49b09dd66414" providerId="AD" clId="Web-{D8F4A677-94A1-08BF-6BDD-AEB0064ECD29}" dt="2023-04-24T11:23:24.569" v="40" actId="20577"/>
        <pc:sldMkLst>
          <pc:docMk/>
          <pc:sldMk cId="883812992" sldId="300"/>
        </pc:sldMkLst>
        <pc:spChg chg="mod">
          <ac:chgData name="Sarah Raisanen" userId="S::viewconference_live.co.uk#ext#@rnib.org.uk::906b526a-c205-489d-9086-49b09dd66414" providerId="AD" clId="Web-{D8F4A677-94A1-08BF-6BDD-AEB0064ECD29}" dt="2023-04-24T11:23:24.569" v="40" actId="20577"/>
          <ac:spMkLst>
            <pc:docMk/>
            <pc:sldMk cId="883812992" sldId="300"/>
            <ac:spMk id="3" creationId="{7C2C03E8-EBA3-BDBE-0065-18A8A57F2358}"/>
          </ac:spMkLst>
        </pc:spChg>
      </pc:sldChg>
    </pc:docChg>
  </pc:docChgLst>
  <pc:docChgLst>
    <pc:chgData name="Juliette Taylor" userId="1751eade-a80a-470c-ab73-7a77f2cf91db" providerId="ADAL" clId="{0A883801-48F1-409B-8D00-B8783F314643}"/>
    <pc:docChg chg="modSld">
      <pc:chgData name="Juliette Taylor" userId="1751eade-a80a-470c-ab73-7a77f2cf91db" providerId="ADAL" clId="{0A883801-48F1-409B-8D00-B8783F314643}" dt="2023-04-25T10:28:04.156" v="2" actId="2711"/>
      <pc:docMkLst>
        <pc:docMk/>
      </pc:docMkLst>
      <pc:sldChg chg="modNotesTx">
        <pc:chgData name="Juliette Taylor" userId="1751eade-a80a-470c-ab73-7a77f2cf91db" providerId="ADAL" clId="{0A883801-48F1-409B-8D00-B8783F314643}" dt="2023-04-25T10:27:49.966" v="1" actId="2711"/>
        <pc:sldMkLst>
          <pc:docMk/>
          <pc:sldMk cId="0" sldId="263"/>
        </pc:sldMkLst>
      </pc:sldChg>
      <pc:sldChg chg="modNotesTx">
        <pc:chgData name="Juliette Taylor" userId="1751eade-a80a-470c-ab73-7a77f2cf91db" providerId="ADAL" clId="{0A883801-48F1-409B-8D00-B8783F314643}" dt="2023-04-25T10:09:06.061" v="0" actId="2711"/>
        <pc:sldMkLst>
          <pc:docMk/>
          <pc:sldMk cId="368673859" sldId="298"/>
        </pc:sldMkLst>
      </pc:sldChg>
      <pc:sldChg chg="modNotesTx">
        <pc:chgData name="Juliette Taylor" userId="1751eade-a80a-470c-ab73-7a77f2cf91db" providerId="ADAL" clId="{0A883801-48F1-409B-8D00-B8783F314643}" dt="2023-04-25T10:28:04.156" v="2" actId="2711"/>
        <pc:sldMkLst>
          <pc:docMk/>
          <pc:sldMk cId="883812992" sldId="300"/>
        </pc:sldMkLst>
      </pc:sldChg>
    </pc:docChg>
  </pc:docChgLst>
  <pc:docChgLst>
    <pc:chgData name="Mike McLinden" userId="S::m.t.mclinden_bham.ac.uk#ext#@rnib.org.uk::ad5febac-b58e-4114-af40-69307b9ca8cb" providerId="AD" clId="Web-{A132E49A-E778-788A-088E-E1CF533B32C2}"/>
    <pc:docChg chg="mod addSld delSld modSld">
      <pc:chgData name="Mike McLinden" userId="S::m.t.mclinden_bham.ac.uk#ext#@rnib.org.uk::ad5febac-b58e-4114-af40-69307b9ca8cb" providerId="AD" clId="Web-{A132E49A-E778-788A-088E-E1CF533B32C2}" dt="2023-06-20T20:16:50.925" v="230"/>
      <pc:docMkLst>
        <pc:docMk/>
      </pc:docMkLst>
      <pc:sldChg chg="modSp modCm">
        <pc:chgData name="Mike McLinden" userId="S::m.t.mclinden_bham.ac.uk#ext#@rnib.org.uk::ad5febac-b58e-4114-af40-69307b9ca8cb" providerId="AD" clId="Web-{A132E49A-E778-788A-088E-E1CF533B32C2}" dt="2023-06-20T16:58:18.320" v="45" actId="20577"/>
        <pc:sldMkLst>
          <pc:docMk/>
          <pc:sldMk cId="2160622204" sldId="292"/>
        </pc:sldMkLst>
        <pc:spChg chg="mod">
          <ac:chgData name="Mike McLinden" userId="S::m.t.mclinden_bham.ac.uk#ext#@rnib.org.uk::ad5febac-b58e-4114-af40-69307b9ca8cb" providerId="AD" clId="Web-{A132E49A-E778-788A-088E-E1CF533B32C2}" dt="2023-06-20T16:58:18.320" v="45" actId="20577"/>
          <ac:spMkLst>
            <pc:docMk/>
            <pc:sldMk cId="2160622204" sldId="292"/>
            <ac:spMk id="3" creationId="{7C2C03E8-EBA3-BDBE-0065-18A8A57F2358}"/>
          </ac:spMkLst>
        </pc:spChg>
      </pc:sldChg>
      <pc:sldChg chg="modSp modCm modNotes">
        <pc:chgData name="Mike McLinden" userId="S::m.t.mclinden_bham.ac.uk#ext#@rnib.org.uk::ad5febac-b58e-4114-af40-69307b9ca8cb" providerId="AD" clId="Web-{A132E49A-E778-788A-088E-E1CF533B32C2}" dt="2023-06-20T20:16:50.925" v="230"/>
        <pc:sldMkLst>
          <pc:docMk/>
          <pc:sldMk cId="287139384" sldId="297"/>
        </pc:sldMkLst>
        <pc:spChg chg="mod">
          <ac:chgData name="Mike McLinden" userId="S::m.t.mclinden_bham.ac.uk#ext#@rnib.org.uk::ad5febac-b58e-4114-af40-69307b9ca8cb" providerId="AD" clId="Web-{A132E49A-E778-788A-088E-E1CF533B32C2}" dt="2023-06-20T17:02:22.054" v="96" actId="20577"/>
          <ac:spMkLst>
            <pc:docMk/>
            <pc:sldMk cId="287139384" sldId="297"/>
            <ac:spMk id="3" creationId="{7C2C03E8-EBA3-BDBE-0065-18A8A57F2358}"/>
          </ac:spMkLst>
        </pc:spChg>
      </pc:sldChg>
      <pc:sldChg chg="modSp modCm">
        <pc:chgData name="Mike McLinden" userId="S::m.t.mclinden_bham.ac.uk#ext#@rnib.org.uk::ad5febac-b58e-4114-af40-69307b9ca8cb" providerId="AD" clId="Web-{A132E49A-E778-788A-088E-E1CF533B32C2}" dt="2023-06-20T17:08:51.828" v="207" actId="20577"/>
        <pc:sldMkLst>
          <pc:docMk/>
          <pc:sldMk cId="883812992" sldId="300"/>
        </pc:sldMkLst>
        <pc:spChg chg="mod">
          <ac:chgData name="Mike McLinden" userId="S::m.t.mclinden_bham.ac.uk#ext#@rnib.org.uk::ad5febac-b58e-4114-af40-69307b9ca8cb" providerId="AD" clId="Web-{A132E49A-E778-788A-088E-E1CF533B32C2}" dt="2023-06-20T17:08:51.828" v="207" actId="20577"/>
          <ac:spMkLst>
            <pc:docMk/>
            <pc:sldMk cId="883812992" sldId="300"/>
            <ac:spMk id="3" creationId="{7C2C03E8-EBA3-BDBE-0065-18A8A57F2358}"/>
          </ac:spMkLst>
        </pc:spChg>
      </pc:sldChg>
      <pc:sldChg chg="modSp add del replId">
        <pc:chgData name="Mike McLinden" userId="S::m.t.mclinden_bham.ac.uk#ext#@rnib.org.uk::ad5febac-b58e-4114-af40-69307b9ca8cb" providerId="AD" clId="Web-{A132E49A-E778-788A-088E-E1CF533B32C2}" dt="2023-06-20T17:08:56.110" v="208"/>
        <pc:sldMkLst>
          <pc:docMk/>
          <pc:sldMk cId="828877127" sldId="301"/>
        </pc:sldMkLst>
        <pc:spChg chg="mod">
          <ac:chgData name="Mike McLinden" userId="S::m.t.mclinden_bham.ac.uk#ext#@rnib.org.uk::ad5febac-b58e-4114-af40-69307b9ca8cb" providerId="AD" clId="Web-{A132E49A-E778-788A-088E-E1CF533B32C2}" dt="2023-06-20T17:07:29.433" v="192" actId="20577"/>
          <ac:spMkLst>
            <pc:docMk/>
            <pc:sldMk cId="828877127" sldId="301"/>
            <ac:spMk id="3" creationId="{7C2C03E8-EBA3-BDBE-0065-18A8A57F2358}"/>
          </ac:spMkLst>
        </pc:spChg>
      </pc:sldChg>
    </pc:docChg>
  </pc:docChgLst>
  <pc:docChgLst>
    <pc:chgData name="Linda James" userId="80218d6f-7c44-4d8e-b95c-06dddfb71ab5" providerId="ADAL" clId="{6A42180B-7143-4FA0-8640-B580C033D250}"/>
    <pc:docChg chg="undo custSel addSld delSld modSld sldOrd">
      <pc:chgData name="Linda James" userId="80218d6f-7c44-4d8e-b95c-06dddfb71ab5" providerId="ADAL" clId="{6A42180B-7143-4FA0-8640-B580C033D250}" dt="2023-01-11T15:32:59.120" v="4265"/>
      <pc:docMkLst>
        <pc:docMk/>
      </pc:docMkLst>
      <pc:sldChg chg="addSp delSp modSp mod modNotes">
        <pc:chgData name="Linda James" userId="80218d6f-7c44-4d8e-b95c-06dddfb71ab5" providerId="ADAL" clId="{6A42180B-7143-4FA0-8640-B580C033D250}" dt="2023-01-10T15:46:24.326" v="1791" actId="20577"/>
        <pc:sldMkLst>
          <pc:docMk/>
          <pc:sldMk cId="2346869317" sldId="256"/>
        </pc:sldMkLst>
        <pc:spChg chg="mod">
          <ac:chgData name="Linda James" userId="80218d6f-7c44-4d8e-b95c-06dddfb71ab5" providerId="ADAL" clId="{6A42180B-7143-4FA0-8640-B580C033D250}" dt="2023-01-10T15:27:59.875" v="181"/>
          <ac:spMkLst>
            <pc:docMk/>
            <pc:sldMk cId="2346869317" sldId="256"/>
            <ac:spMk id="2" creationId="{3ACE6AE2-234D-CABF-247B-D6358D85D117}"/>
          </ac:spMkLst>
        </pc:spChg>
        <pc:graphicFrameChg chg="add del mod">
          <ac:chgData name="Linda James" userId="80218d6f-7c44-4d8e-b95c-06dddfb71ab5" providerId="ADAL" clId="{6A42180B-7143-4FA0-8640-B580C033D250}" dt="2023-01-10T15:24:47.878" v="3"/>
          <ac:graphicFrameMkLst>
            <pc:docMk/>
            <pc:sldMk cId="2346869317" sldId="256"/>
            <ac:graphicFrameMk id="3" creationId="{F3968F57-919A-1E35-D0BD-4F84AD2F3476}"/>
          </ac:graphicFrameMkLst>
        </pc:graphicFrameChg>
        <pc:graphicFrameChg chg="add del mod">
          <ac:chgData name="Linda James" userId="80218d6f-7c44-4d8e-b95c-06dddfb71ab5" providerId="ADAL" clId="{6A42180B-7143-4FA0-8640-B580C033D250}" dt="2023-01-10T15:24:46.373" v="2"/>
          <ac:graphicFrameMkLst>
            <pc:docMk/>
            <pc:sldMk cId="2346869317" sldId="256"/>
            <ac:graphicFrameMk id="8" creationId="{B73AFF06-0222-B63A-D099-E7E662D8DE4C}"/>
          </ac:graphicFrameMkLst>
        </pc:graphicFrameChg>
      </pc:sldChg>
      <pc:sldChg chg="addSp delSp modSp mod addCm modNotes">
        <pc:chgData name="Linda James" userId="80218d6f-7c44-4d8e-b95c-06dddfb71ab5" providerId="ADAL" clId="{6A42180B-7143-4FA0-8640-B580C033D250}" dt="2023-01-11T15:04:54.369" v="3863" actId="22"/>
        <pc:sldMkLst>
          <pc:docMk/>
          <pc:sldMk cId="1492083113" sldId="257"/>
        </pc:sldMkLst>
        <pc:spChg chg="mod">
          <ac:chgData name="Linda James" userId="80218d6f-7c44-4d8e-b95c-06dddfb71ab5" providerId="ADAL" clId="{6A42180B-7143-4FA0-8640-B580C033D250}" dt="2023-01-10T15:31:59.382" v="217" actId="255"/>
          <ac:spMkLst>
            <pc:docMk/>
            <pc:sldMk cId="1492083113" sldId="257"/>
            <ac:spMk id="2" creationId="{30BB00C3-789B-B656-4AAE-6B43BBD15539}"/>
          </ac:spMkLst>
        </pc:spChg>
        <pc:spChg chg="mod">
          <ac:chgData name="Linda James" userId="80218d6f-7c44-4d8e-b95c-06dddfb71ab5" providerId="ADAL" clId="{6A42180B-7143-4FA0-8640-B580C033D250}" dt="2023-01-10T15:35:34.867" v="762" actId="20577"/>
          <ac:spMkLst>
            <pc:docMk/>
            <pc:sldMk cId="1492083113" sldId="257"/>
            <ac:spMk id="3" creationId="{7C2C03E8-EBA3-BDBE-0065-18A8A57F2358}"/>
          </ac:spMkLst>
        </pc:spChg>
        <pc:spChg chg="add del">
          <ac:chgData name="Linda James" userId="80218d6f-7c44-4d8e-b95c-06dddfb71ab5" providerId="ADAL" clId="{6A42180B-7143-4FA0-8640-B580C033D250}" dt="2023-01-11T15:04:54.369" v="3863" actId="22"/>
          <ac:spMkLst>
            <pc:docMk/>
            <pc:sldMk cId="1492083113" sldId="257"/>
            <ac:spMk id="5" creationId="{1B4CFEFB-840B-352D-E1AB-7090AFD1A75B}"/>
          </ac:spMkLst>
        </pc:spChg>
      </pc:sldChg>
      <pc:sldChg chg="modSp mod modNotes">
        <pc:chgData name="Linda James" userId="80218d6f-7c44-4d8e-b95c-06dddfb71ab5" providerId="ADAL" clId="{6A42180B-7143-4FA0-8640-B580C033D250}" dt="2023-01-11T15:03:57.262" v="3861" actId="20577"/>
        <pc:sldMkLst>
          <pc:docMk/>
          <pc:sldMk cId="313652306" sldId="258"/>
        </pc:sldMkLst>
        <pc:spChg chg="mod">
          <ac:chgData name="Linda James" userId="80218d6f-7c44-4d8e-b95c-06dddfb71ab5" providerId="ADAL" clId="{6A42180B-7143-4FA0-8640-B580C033D250}" dt="2023-01-11T15:03:57.262" v="3861" actId="20577"/>
          <ac:spMkLst>
            <pc:docMk/>
            <pc:sldMk cId="313652306" sldId="258"/>
            <ac:spMk id="2" creationId="{9F4C66D0-3F07-EB44-11A2-A96C028CAEA1}"/>
          </ac:spMkLst>
        </pc:spChg>
        <pc:spChg chg="mod">
          <ac:chgData name="Linda James" userId="80218d6f-7c44-4d8e-b95c-06dddfb71ab5" providerId="ADAL" clId="{6A42180B-7143-4FA0-8640-B580C033D250}" dt="2023-01-10T16:00:21.964" v="2573" actId="5793"/>
          <ac:spMkLst>
            <pc:docMk/>
            <pc:sldMk cId="313652306" sldId="258"/>
            <ac:spMk id="3" creationId="{C42C4E53-6986-902D-133A-420D45663422}"/>
          </ac:spMkLst>
        </pc:spChg>
      </pc:sldChg>
      <pc:sldChg chg="del">
        <pc:chgData name="Linda James" userId="80218d6f-7c44-4d8e-b95c-06dddfb71ab5" providerId="ADAL" clId="{6A42180B-7143-4FA0-8640-B580C033D250}" dt="2023-01-10T15:36:37.589" v="763" actId="2696"/>
        <pc:sldMkLst>
          <pc:docMk/>
          <pc:sldMk cId="661372198" sldId="259"/>
        </pc:sldMkLst>
      </pc:sldChg>
      <pc:sldChg chg="del">
        <pc:chgData name="Linda James" userId="80218d6f-7c44-4d8e-b95c-06dddfb71ab5" providerId="ADAL" clId="{6A42180B-7143-4FA0-8640-B580C033D250}" dt="2023-01-10T15:28:58.503" v="184" actId="2696"/>
        <pc:sldMkLst>
          <pc:docMk/>
          <pc:sldMk cId="1598881695" sldId="260"/>
        </pc:sldMkLst>
      </pc:sldChg>
      <pc:sldChg chg="add ord modNotes">
        <pc:chgData name="Linda James" userId="80218d6f-7c44-4d8e-b95c-06dddfb71ab5" providerId="ADAL" clId="{6A42180B-7143-4FA0-8640-B580C033D250}" dt="2023-01-10T15:55:08.664" v="2219"/>
        <pc:sldMkLst>
          <pc:docMk/>
          <pc:sldMk cId="0" sldId="262"/>
        </pc:sldMkLst>
      </pc:sldChg>
      <pc:sldChg chg="del">
        <pc:chgData name="Linda James" userId="80218d6f-7c44-4d8e-b95c-06dddfb71ab5" providerId="ADAL" clId="{6A42180B-7143-4FA0-8640-B580C033D250}" dt="2023-01-10T15:28:16.003" v="182" actId="2696"/>
        <pc:sldMkLst>
          <pc:docMk/>
          <pc:sldMk cId="4157690237" sldId="262"/>
        </pc:sldMkLst>
      </pc:sldChg>
      <pc:sldChg chg="del">
        <pc:chgData name="Linda James" userId="80218d6f-7c44-4d8e-b95c-06dddfb71ab5" providerId="ADAL" clId="{6A42180B-7143-4FA0-8640-B580C033D250}" dt="2023-01-10T15:28:49.945" v="183" actId="2696"/>
        <pc:sldMkLst>
          <pc:docMk/>
          <pc:sldMk cId="3581825938" sldId="263"/>
        </pc:sldMkLst>
      </pc:sldChg>
      <pc:sldChg chg="add del">
        <pc:chgData name="Linda James" userId="80218d6f-7c44-4d8e-b95c-06dddfb71ab5" providerId="ADAL" clId="{6A42180B-7143-4FA0-8640-B580C033D250}" dt="2023-01-10T15:36:37.589" v="763" actId="2696"/>
        <pc:sldMkLst>
          <pc:docMk/>
          <pc:sldMk cId="2261165269" sldId="264"/>
        </pc:sldMkLst>
      </pc:sldChg>
      <pc:sldChg chg="del">
        <pc:chgData name="Linda James" userId="80218d6f-7c44-4d8e-b95c-06dddfb71ab5" providerId="ADAL" clId="{6A42180B-7143-4FA0-8640-B580C033D250}" dt="2023-01-10T15:29:03.275" v="185" actId="2696"/>
        <pc:sldMkLst>
          <pc:docMk/>
          <pc:sldMk cId="3485666235" sldId="264"/>
        </pc:sldMkLst>
      </pc:sldChg>
      <pc:sldChg chg="delSp modSp mod modNotes">
        <pc:chgData name="Linda James" userId="80218d6f-7c44-4d8e-b95c-06dddfb71ab5" providerId="ADAL" clId="{6A42180B-7143-4FA0-8640-B580C033D250}" dt="2023-01-10T15:53:04.055" v="2217" actId="255"/>
        <pc:sldMkLst>
          <pc:docMk/>
          <pc:sldMk cId="0" sldId="265"/>
        </pc:sldMkLst>
        <pc:spChg chg="mod">
          <ac:chgData name="Linda James" userId="80218d6f-7c44-4d8e-b95c-06dddfb71ab5" providerId="ADAL" clId="{6A42180B-7143-4FA0-8640-B580C033D250}" dt="2023-01-10T15:30:21.535" v="193" actId="255"/>
          <ac:spMkLst>
            <pc:docMk/>
            <pc:sldMk cId="0" sldId="265"/>
            <ac:spMk id="65" creationId="{00000000-0000-0000-0000-000000000000}"/>
          </ac:spMkLst>
        </pc:spChg>
        <pc:spChg chg="mod">
          <ac:chgData name="Linda James" userId="80218d6f-7c44-4d8e-b95c-06dddfb71ab5" providerId="ADAL" clId="{6A42180B-7143-4FA0-8640-B580C033D250}" dt="2023-01-10T15:31:15.991" v="197" actId="20577"/>
          <ac:spMkLst>
            <pc:docMk/>
            <pc:sldMk cId="0" sldId="265"/>
            <ac:spMk id="66" creationId="{00000000-0000-0000-0000-000000000000}"/>
          </ac:spMkLst>
        </pc:spChg>
        <pc:spChg chg="del mod">
          <ac:chgData name="Linda James" userId="80218d6f-7c44-4d8e-b95c-06dddfb71ab5" providerId="ADAL" clId="{6A42180B-7143-4FA0-8640-B580C033D250}" dt="2023-01-10T15:29:29.787" v="188" actId="21"/>
          <ac:spMkLst>
            <pc:docMk/>
            <pc:sldMk cId="0" sldId="265"/>
            <ac:spMk id="67" creationId="{00000000-0000-0000-0000-000000000000}"/>
          </ac:spMkLst>
        </pc:spChg>
      </pc:sldChg>
      <pc:sldChg chg="add del ord">
        <pc:chgData name="Linda James" userId="80218d6f-7c44-4d8e-b95c-06dddfb71ab5" providerId="ADAL" clId="{6A42180B-7143-4FA0-8640-B580C033D250}" dt="2023-01-11T15:22:25.949" v="4230" actId="2696"/>
        <pc:sldMkLst>
          <pc:docMk/>
          <pc:sldMk cId="3836840162" sldId="266"/>
        </pc:sldMkLst>
      </pc:sldChg>
      <pc:sldChg chg="modSp add mod">
        <pc:chgData name="Linda James" userId="80218d6f-7c44-4d8e-b95c-06dddfb71ab5" providerId="ADAL" clId="{6A42180B-7143-4FA0-8640-B580C033D250}" dt="2023-01-11T15:26:42.307" v="4261" actId="20577"/>
        <pc:sldMkLst>
          <pc:docMk/>
          <pc:sldMk cId="3750988662" sldId="267"/>
        </pc:sldMkLst>
        <pc:spChg chg="mod">
          <ac:chgData name="Linda James" userId="80218d6f-7c44-4d8e-b95c-06dddfb71ab5" providerId="ADAL" clId="{6A42180B-7143-4FA0-8640-B580C033D250}" dt="2023-01-11T15:23:16.117" v="4240" actId="27636"/>
          <ac:spMkLst>
            <pc:docMk/>
            <pc:sldMk cId="3750988662" sldId="267"/>
            <ac:spMk id="2" creationId="{9F4C66D0-3F07-EB44-11A2-A96C028CAEA1}"/>
          </ac:spMkLst>
        </pc:spChg>
        <pc:spChg chg="mod">
          <ac:chgData name="Linda James" userId="80218d6f-7c44-4d8e-b95c-06dddfb71ab5" providerId="ADAL" clId="{6A42180B-7143-4FA0-8640-B580C033D250}" dt="2023-01-11T15:26:42.307" v="4261" actId="20577"/>
          <ac:spMkLst>
            <pc:docMk/>
            <pc:sldMk cId="3750988662" sldId="267"/>
            <ac:spMk id="3" creationId="{C42C4E53-6986-902D-133A-420D45663422}"/>
          </ac:spMkLst>
        </pc:spChg>
      </pc:sldChg>
      <pc:sldChg chg="modSp add mod">
        <pc:chgData name="Linda James" userId="80218d6f-7c44-4d8e-b95c-06dddfb71ab5" providerId="ADAL" clId="{6A42180B-7143-4FA0-8640-B580C033D250}" dt="2023-01-11T15:18:54.451" v="4171" actId="255"/>
        <pc:sldMkLst>
          <pc:docMk/>
          <pc:sldMk cId="339374880" sldId="268"/>
        </pc:sldMkLst>
        <pc:spChg chg="mod">
          <ac:chgData name="Linda James" userId="80218d6f-7c44-4d8e-b95c-06dddfb71ab5" providerId="ADAL" clId="{6A42180B-7143-4FA0-8640-B580C033D250}" dt="2023-01-11T15:18:54.451" v="4171" actId="255"/>
          <ac:spMkLst>
            <pc:docMk/>
            <pc:sldMk cId="339374880" sldId="268"/>
            <ac:spMk id="2" creationId="{9F4C66D0-3F07-EB44-11A2-A96C028CAEA1}"/>
          </ac:spMkLst>
        </pc:spChg>
      </pc:sldChg>
      <pc:sldChg chg="modSp new mod ord modNotes">
        <pc:chgData name="Linda James" userId="80218d6f-7c44-4d8e-b95c-06dddfb71ab5" providerId="ADAL" clId="{6A42180B-7143-4FA0-8640-B580C033D250}" dt="2023-01-11T15:22:34.574" v="4232"/>
        <pc:sldMkLst>
          <pc:docMk/>
          <pc:sldMk cId="588331539" sldId="269"/>
        </pc:sldMkLst>
        <pc:spChg chg="mod">
          <ac:chgData name="Linda James" userId="80218d6f-7c44-4d8e-b95c-06dddfb71ab5" providerId="ADAL" clId="{6A42180B-7143-4FA0-8640-B580C033D250}" dt="2023-01-11T12:59:47.203" v="3103" actId="255"/>
          <ac:spMkLst>
            <pc:docMk/>
            <pc:sldMk cId="588331539" sldId="269"/>
            <ac:spMk id="2" creationId="{706949B1-3D6F-442B-7AB8-BE33C086F637}"/>
          </ac:spMkLst>
        </pc:spChg>
        <pc:spChg chg="mod">
          <ac:chgData name="Linda James" userId="80218d6f-7c44-4d8e-b95c-06dddfb71ab5" providerId="ADAL" clId="{6A42180B-7143-4FA0-8640-B580C033D250}" dt="2023-01-11T14:39:08.207" v="3335" actId="255"/>
          <ac:spMkLst>
            <pc:docMk/>
            <pc:sldMk cId="588331539" sldId="269"/>
            <ac:spMk id="3" creationId="{C47FEBBB-19F8-D15E-B5EE-154031F5FCCA}"/>
          </ac:spMkLst>
        </pc:spChg>
      </pc:sldChg>
      <pc:sldChg chg="del">
        <pc:chgData name="Linda James" userId="80218d6f-7c44-4d8e-b95c-06dddfb71ab5" providerId="ADAL" clId="{6A42180B-7143-4FA0-8640-B580C033D250}" dt="2023-01-10T15:37:03.236" v="767"/>
        <pc:sldMkLst>
          <pc:docMk/>
          <pc:sldMk cId="2044126156" sldId="269"/>
        </pc:sldMkLst>
      </pc:sldChg>
      <pc:sldChg chg="modSp mod">
        <pc:chgData name="Linda James" userId="80218d6f-7c44-4d8e-b95c-06dddfb71ab5" providerId="ADAL" clId="{6A42180B-7143-4FA0-8640-B580C033D250}" dt="2023-01-11T14:37:31.370" v="3262" actId="13926"/>
        <pc:sldMkLst>
          <pc:docMk/>
          <pc:sldMk cId="736953114" sldId="281"/>
        </pc:sldMkLst>
        <pc:spChg chg="mod">
          <ac:chgData name="Linda James" userId="80218d6f-7c44-4d8e-b95c-06dddfb71ab5" providerId="ADAL" clId="{6A42180B-7143-4FA0-8640-B580C033D250}" dt="2023-01-11T14:37:31.370" v="3262" actId="13926"/>
          <ac:spMkLst>
            <pc:docMk/>
            <pc:sldMk cId="736953114" sldId="281"/>
            <ac:spMk id="2" creationId="{9F4C66D0-3F07-EB44-11A2-A96C028CAEA1}"/>
          </ac:spMkLst>
        </pc:spChg>
      </pc:sldChg>
      <pc:sldChg chg="addSp delSp modSp new mod">
        <pc:chgData name="Linda James" userId="80218d6f-7c44-4d8e-b95c-06dddfb71ab5" providerId="ADAL" clId="{6A42180B-7143-4FA0-8640-B580C033D250}" dt="2023-01-11T15:14:21.838" v="4154" actId="20577"/>
        <pc:sldMkLst>
          <pc:docMk/>
          <pc:sldMk cId="1013116831" sldId="282"/>
        </pc:sldMkLst>
        <pc:spChg chg="mod">
          <ac:chgData name="Linda James" userId="80218d6f-7c44-4d8e-b95c-06dddfb71ab5" providerId="ADAL" clId="{6A42180B-7143-4FA0-8640-B580C033D250}" dt="2023-01-11T15:05:41.005" v="3880" actId="255"/>
          <ac:spMkLst>
            <pc:docMk/>
            <pc:sldMk cId="1013116831" sldId="282"/>
            <ac:spMk id="2" creationId="{B37C67CC-767A-3ED4-EBFA-434E8902BB28}"/>
          </ac:spMkLst>
        </pc:spChg>
        <pc:spChg chg="mod">
          <ac:chgData name="Linda James" userId="80218d6f-7c44-4d8e-b95c-06dddfb71ab5" providerId="ADAL" clId="{6A42180B-7143-4FA0-8640-B580C033D250}" dt="2023-01-11T15:14:21.838" v="4154" actId="20577"/>
          <ac:spMkLst>
            <pc:docMk/>
            <pc:sldMk cId="1013116831" sldId="282"/>
            <ac:spMk id="3" creationId="{1EFCFDD4-464F-426F-B17B-2B6E6F935A9C}"/>
          </ac:spMkLst>
        </pc:spChg>
        <pc:spChg chg="add del">
          <ac:chgData name="Linda James" userId="80218d6f-7c44-4d8e-b95c-06dddfb71ab5" providerId="ADAL" clId="{6A42180B-7143-4FA0-8640-B580C033D250}" dt="2023-01-11T15:12:25.713" v="4091" actId="22"/>
          <ac:spMkLst>
            <pc:docMk/>
            <pc:sldMk cId="1013116831" sldId="282"/>
            <ac:spMk id="5" creationId="{FD07C68F-8E4C-EE2F-61CF-CE919FAB53EC}"/>
          </ac:spMkLst>
        </pc:spChg>
      </pc:sldChg>
      <pc:sldChg chg="addCm delCm">
        <pc:chgData name="Linda James" userId="80218d6f-7c44-4d8e-b95c-06dddfb71ab5" providerId="ADAL" clId="{6A42180B-7143-4FA0-8640-B580C033D250}" dt="2023-01-11T15:32:59.120" v="4265"/>
        <pc:sldMkLst>
          <pc:docMk/>
          <pc:sldMk cId="941776324" sldId="283"/>
        </pc:sldMkLst>
      </pc:sldChg>
      <pc:sldChg chg="modSp new mod">
        <pc:chgData name="Linda James" userId="80218d6f-7c44-4d8e-b95c-06dddfb71ab5" providerId="ADAL" clId="{6A42180B-7143-4FA0-8640-B580C033D250}" dt="2023-01-11T15:21:53.055" v="4227" actId="255"/>
        <pc:sldMkLst>
          <pc:docMk/>
          <pc:sldMk cId="2159272230" sldId="284"/>
        </pc:sldMkLst>
        <pc:spChg chg="mod">
          <ac:chgData name="Linda James" userId="80218d6f-7c44-4d8e-b95c-06dddfb71ab5" providerId="ADAL" clId="{6A42180B-7143-4FA0-8640-B580C033D250}" dt="2023-01-11T15:21:53.055" v="4227" actId="255"/>
          <ac:spMkLst>
            <pc:docMk/>
            <pc:sldMk cId="2159272230" sldId="284"/>
            <ac:spMk id="2" creationId="{C94089F2-A345-E9B1-9222-B22473EA399A}"/>
          </ac:spMkLst>
        </pc:spChg>
      </pc:sldChg>
      <pc:sldChg chg="modSp mod">
        <pc:chgData name="Linda James" userId="80218d6f-7c44-4d8e-b95c-06dddfb71ab5" providerId="ADAL" clId="{6A42180B-7143-4FA0-8640-B580C033D250}" dt="2023-01-11T15:26:52.402" v="4264" actId="20577"/>
        <pc:sldMkLst>
          <pc:docMk/>
          <pc:sldMk cId="1267364647" sldId="285"/>
        </pc:sldMkLst>
        <pc:spChg chg="mod">
          <ac:chgData name="Linda James" userId="80218d6f-7c44-4d8e-b95c-06dddfb71ab5" providerId="ADAL" clId="{6A42180B-7143-4FA0-8640-B580C033D250}" dt="2023-01-11T15:26:52.402" v="4264" actId="20577"/>
          <ac:spMkLst>
            <pc:docMk/>
            <pc:sldMk cId="1267364647" sldId="285"/>
            <ac:spMk id="3" creationId="{C42C4E53-6986-902D-133A-420D45663422}"/>
          </ac:spMkLst>
        </pc:spChg>
      </pc:sldChg>
      <pc:sldMasterChg chg="delSldLayout">
        <pc:chgData name="Linda James" userId="80218d6f-7c44-4d8e-b95c-06dddfb71ab5" providerId="ADAL" clId="{6A42180B-7143-4FA0-8640-B580C033D250}" dt="2023-01-10T15:36:37.589" v="763" actId="2696"/>
        <pc:sldMasterMkLst>
          <pc:docMk/>
          <pc:sldMasterMk cId="3177977002" sldId="2147483648"/>
        </pc:sldMasterMkLst>
        <pc:sldLayoutChg chg="del">
          <pc:chgData name="Linda James" userId="80218d6f-7c44-4d8e-b95c-06dddfb71ab5" providerId="ADAL" clId="{6A42180B-7143-4FA0-8640-B580C033D250}" dt="2023-01-10T15:28:49.945" v="183" actId="2696"/>
          <pc:sldLayoutMkLst>
            <pc:docMk/>
            <pc:sldMasterMk cId="3177977002" sldId="2147483648"/>
            <pc:sldLayoutMk cId="1713064555" sldId="2147483667"/>
          </pc:sldLayoutMkLst>
        </pc:sldLayoutChg>
        <pc:sldLayoutChg chg="del">
          <pc:chgData name="Linda James" userId="80218d6f-7c44-4d8e-b95c-06dddfb71ab5" providerId="ADAL" clId="{6A42180B-7143-4FA0-8640-B580C033D250}" dt="2023-01-10T15:29:03.275" v="185" actId="2696"/>
          <pc:sldLayoutMkLst>
            <pc:docMk/>
            <pc:sldMasterMk cId="3177977002" sldId="2147483648"/>
            <pc:sldLayoutMk cId="1604145499" sldId="2147483668"/>
          </pc:sldLayoutMkLst>
        </pc:sldLayoutChg>
        <pc:sldLayoutChg chg="del">
          <pc:chgData name="Linda James" userId="80218d6f-7c44-4d8e-b95c-06dddfb71ab5" providerId="ADAL" clId="{6A42180B-7143-4FA0-8640-B580C033D250}" dt="2023-01-10T15:36:37.589" v="763" actId="2696"/>
          <pc:sldLayoutMkLst>
            <pc:docMk/>
            <pc:sldMasterMk cId="3177977002" sldId="2147483648"/>
            <pc:sldLayoutMk cId="1055756826" sldId="2147483670"/>
          </pc:sldLayoutMkLst>
        </pc:sldLayoutChg>
      </pc:sldMasterChg>
    </pc:docChg>
  </pc:docChgLst>
  <pc:docChgLst>
    <pc:chgData name="Linda James" userId="80218d6f-7c44-4d8e-b95c-06dddfb71ab5" providerId="ADAL" clId="{BCA2D4DE-97A9-4340-BC0A-094889474D95}"/>
    <pc:docChg chg="undo custSel addSld delSld modSld sldOrd">
      <pc:chgData name="Linda James" userId="80218d6f-7c44-4d8e-b95c-06dddfb71ab5" providerId="ADAL" clId="{BCA2D4DE-97A9-4340-BC0A-094889474D95}" dt="2023-02-08T13:44:54.707" v="6594"/>
      <pc:docMkLst>
        <pc:docMk/>
      </pc:docMkLst>
      <pc:sldChg chg="modSp mod delCm modNotesTx">
        <pc:chgData name="Linda James" userId="80218d6f-7c44-4d8e-b95c-06dddfb71ab5" providerId="ADAL" clId="{BCA2D4DE-97A9-4340-BC0A-094889474D95}" dt="2023-02-08T12:25:10.810" v="4117" actId="5793"/>
        <pc:sldMkLst>
          <pc:docMk/>
          <pc:sldMk cId="1492083113" sldId="257"/>
        </pc:sldMkLst>
        <pc:spChg chg="mod">
          <ac:chgData name="Linda James" userId="80218d6f-7c44-4d8e-b95c-06dddfb71ab5" providerId="ADAL" clId="{BCA2D4DE-97A9-4340-BC0A-094889474D95}" dt="2023-02-08T12:25:10.810" v="4117" actId="5793"/>
          <ac:spMkLst>
            <pc:docMk/>
            <pc:sldMk cId="1492083113" sldId="257"/>
            <ac:spMk id="3" creationId="{7C2C03E8-EBA3-BDBE-0065-18A8A57F2358}"/>
          </ac:spMkLst>
        </pc:spChg>
      </pc:sldChg>
      <pc:sldChg chg="modSp del mod modClrScheme chgLayout modNotesTx">
        <pc:chgData name="Linda James" userId="80218d6f-7c44-4d8e-b95c-06dddfb71ab5" providerId="ADAL" clId="{BCA2D4DE-97A9-4340-BC0A-094889474D95}" dt="2023-02-06T14:25:58.670" v="1567" actId="2696"/>
        <pc:sldMkLst>
          <pc:docMk/>
          <pc:sldMk cId="313652306" sldId="258"/>
        </pc:sldMkLst>
        <pc:spChg chg="mod ord">
          <ac:chgData name="Linda James" userId="80218d6f-7c44-4d8e-b95c-06dddfb71ab5" providerId="ADAL" clId="{BCA2D4DE-97A9-4340-BC0A-094889474D95}" dt="2023-02-06T14:18:53.295" v="1229" actId="700"/>
          <ac:spMkLst>
            <pc:docMk/>
            <pc:sldMk cId="313652306" sldId="258"/>
            <ac:spMk id="2" creationId="{9F4C66D0-3F07-EB44-11A2-A96C028CAEA1}"/>
          </ac:spMkLst>
        </pc:spChg>
        <pc:spChg chg="mod ord">
          <ac:chgData name="Linda James" userId="80218d6f-7c44-4d8e-b95c-06dddfb71ab5" providerId="ADAL" clId="{BCA2D4DE-97A9-4340-BC0A-094889474D95}" dt="2023-02-06T14:18:53.295" v="1229" actId="700"/>
          <ac:spMkLst>
            <pc:docMk/>
            <pc:sldMk cId="313652306" sldId="258"/>
            <ac:spMk id="3" creationId="{C42C4E53-6986-902D-133A-420D45663422}"/>
          </ac:spMkLst>
        </pc:spChg>
      </pc:sldChg>
      <pc:sldChg chg="delCm modNotesTx">
        <pc:chgData name="Linda James" userId="80218d6f-7c44-4d8e-b95c-06dddfb71ab5" providerId="ADAL" clId="{BCA2D4DE-97A9-4340-BC0A-094889474D95}" dt="2023-02-06T14:40:35.843" v="1831"/>
        <pc:sldMkLst>
          <pc:docMk/>
          <pc:sldMk cId="2039447162" sldId="260"/>
        </pc:sldMkLst>
      </pc:sldChg>
      <pc:sldChg chg="delCm">
        <pc:chgData name="Linda James" userId="80218d6f-7c44-4d8e-b95c-06dddfb71ab5" providerId="ADAL" clId="{BCA2D4DE-97A9-4340-BC0A-094889474D95}" dt="2023-02-06T14:40:31.881" v="1830"/>
        <pc:sldMkLst>
          <pc:docMk/>
          <pc:sldMk cId="0" sldId="265"/>
        </pc:sldMkLst>
      </pc:sldChg>
      <pc:sldChg chg="delCm">
        <pc:chgData name="Linda James" userId="80218d6f-7c44-4d8e-b95c-06dddfb71ab5" providerId="ADAL" clId="{BCA2D4DE-97A9-4340-BC0A-094889474D95}" dt="2023-02-06T14:46:44.746" v="2188"/>
        <pc:sldMkLst>
          <pc:docMk/>
          <pc:sldMk cId="3750988662" sldId="267"/>
        </pc:sldMkLst>
      </pc:sldChg>
      <pc:sldChg chg="ord delCm modCm">
        <pc:chgData name="Linda James" userId="80218d6f-7c44-4d8e-b95c-06dddfb71ab5" providerId="ADAL" clId="{BCA2D4DE-97A9-4340-BC0A-094889474D95}" dt="2023-02-06T14:41:00.813" v="1833"/>
        <pc:sldMkLst>
          <pc:docMk/>
          <pc:sldMk cId="588331539" sldId="269"/>
        </pc:sldMkLst>
      </pc:sldChg>
      <pc:sldChg chg="modSp del mod ord modNotesTx">
        <pc:chgData name="Linda James" userId="80218d6f-7c44-4d8e-b95c-06dddfb71ab5" providerId="ADAL" clId="{BCA2D4DE-97A9-4340-BC0A-094889474D95}" dt="2023-02-08T13:35:51.720" v="6045" actId="20577"/>
        <pc:sldMkLst>
          <pc:docMk/>
          <pc:sldMk cId="1013116831" sldId="282"/>
        </pc:sldMkLst>
        <pc:spChg chg="mod">
          <ac:chgData name="Linda James" userId="80218d6f-7c44-4d8e-b95c-06dddfb71ab5" providerId="ADAL" clId="{BCA2D4DE-97A9-4340-BC0A-094889474D95}" dt="2023-02-06T14:16:57.745" v="1209" actId="13926"/>
          <ac:spMkLst>
            <pc:docMk/>
            <pc:sldMk cId="1013116831" sldId="282"/>
            <ac:spMk id="2" creationId="{B37C67CC-767A-3ED4-EBFA-434E8902BB28}"/>
          </ac:spMkLst>
        </pc:spChg>
        <pc:spChg chg="mod">
          <ac:chgData name="Linda James" userId="80218d6f-7c44-4d8e-b95c-06dddfb71ab5" providerId="ADAL" clId="{BCA2D4DE-97A9-4340-BC0A-094889474D95}" dt="2023-02-08T13:34:50.078" v="5932" actId="27107"/>
          <ac:spMkLst>
            <pc:docMk/>
            <pc:sldMk cId="1013116831" sldId="282"/>
            <ac:spMk id="3" creationId="{1EFCFDD4-464F-426F-B17B-2B6E6F935A9C}"/>
          </ac:spMkLst>
        </pc:spChg>
      </pc:sldChg>
      <pc:sldChg chg="del ord modNotesTx">
        <pc:chgData name="Linda James" userId="80218d6f-7c44-4d8e-b95c-06dddfb71ab5" providerId="ADAL" clId="{BCA2D4DE-97A9-4340-BC0A-094889474D95}" dt="2023-02-06T15:19:49.651" v="3619" actId="2696"/>
        <pc:sldMkLst>
          <pc:docMk/>
          <pc:sldMk cId="2159272230" sldId="284"/>
        </pc:sldMkLst>
      </pc:sldChg>
      <pc:sldChg chg="addCm delCm modCm modNotesTx">
        <pc:chgData name="Linda James" userId="80218d6f-7c44-4d8e-b95c-06dddfb71ab5" providerId="ADAL" clId="{BCA2D4DE-97A9-4340-BC0A-094889474D95}" dt="2023-02-06T15:21:31.668" v="3640" actId="20577"/>
        <pc:sldMkLst>
          <pc:docMk/>
          <pc:sldMk cId="1267364647" sldId="285"/>
        </pc:sldMkLst>
      </pc:sldChg>
      <pc:sldChg chg="delCm modNotesTx">
        <pc:chgData name="Linda James" userId="80218d6f-7c44-4d8e-b95c-06dddfb71ab5" providerId="ADAL" clId="{BCA2D4DE-97A9-4340-BC0A-094889474D95}" dt="2023-02-08T13:44:54.707" v="6594"/>
        <pc:sldMkLst>
          <pc:docMk/>
          <pc:sldMk cId="1680515083" sldId="289"/>
        </pc:sldMkLst>
      </pc:sldChg>
      <pc:sldChg chg="addCm delCm modCm modNotesTx">
        <pc:chgData name="Linda James" userId="80218d6f-7c44-4d8e-b95c-06dddfb71ab5" providerId="ADAL" clId="{BCA2D4DE-97A9-4340-BC0A-094889474D95}" dt="2023-02-06T14:40:22.031" v="1829"/>
        <pc:sldMkLst>
          <pc:docMk/>
          <pc:sldMk cId="3670552723" sldId="291"/>
        </pc:sldMkLst>
      </pc:sldChg>
      <pc:sldChg chg="modSp mod ord delCm modCm modNotesTx">
        <pc:chgData name="Linda James" userId="80218d6f-7c44-4d8e-b95c-06dddfb71ab5" providerId="ADAL" clId="{BCA2D4DE-97A9-4340-BC0A-094889474D95}" dt="2023-02-08T13:06:31.862" v="4655" actId="20577"/>
        <pc:sldMkLst>
          <pc:docMk/>
          <pc:sldMk cId="641544066" sldId="295"/>
        </pc:sldMkLst>
        <pc:graphicFrameChg chg="modGraphic">
          <ac:chgData name="Linda James" userId="80218d6f-7c44-4d8e-b95c-06dddfb71ab5" providerId="ADAL" clId="{BCA2D4DE-97A9-4340-BC0A-094889474D95}" dt="2023-02-06T11:36:52.019" v="272" actId="5793"/>
          <ac:graphicFrameMkLst>
            <pc:docMk/>
            <pc:sldMk cId="641544066" sldId="295"/>
            <ac:graphicFrameMk id="7" creationId="{80884FBB-16A1-1C79-F909-B229AC39458E}"/>
          </ac:graphicFrameMkLst>
        </pc:graphicFrameChg>
      </pc:sldChg>
      <pc:sldChg chg="modSp mod ord addCm delCm modNotesTx">
        <pc:chgData name="Linda James" userId="80218d6f-7c44-4d8e-b95c-06dddfb71ab5" providerId="ADAL" clId="{BCA2D4DE-97A9-4340-BC0A-094889474D95}" dt="2023-02-08T13:28:35.773" v="5813"/>
        <pc:sldMkLst>
          <pc:docMk/>
          <pc:sldMk cId="518958494" sldId="299"/>
        </pc:sldMkLst>
        <pc:graphicFrameChg chg="modGraphic">
          <ac:chgData name="Linda James" userId="80218d6f-7c44-4d8e-b95c-06dddfb71ab5" providerId="ADAL" clId="{BCA2D4DE-97A9-4340-BC0A-094889474D95}" dt="2023-02-08T12:09:21.213" v="3700" actId="313"/>
          <ac:graphicFrameMkLst>
            <pc:docMk/>
            <pc:sldMk cId="518958494" sldId="299"/>
            <ac:graphicFrameMk id="9" creationId="{62F667F7-ADE4-6458-7AAA-484C116ED07E}"/>
          </ac:graphicFrameMkLst>
        </pc:graphicFrameChg>
      </pc:sldChg>
      <pc:sldChg chg="ord addCm delCm modCm modNotesTx">
        <pc:chgData name="Linda James" userId="80218d6f-7c44-4d8e-b95c-06dddfb71ab5" providerId="ADAL" clId="{BCA2D4DE-97A9-4340-BC0A-094889474D95}" dt="2023-02-08T13:44:36.879" v="6593"/>
        <pc:sldMkLst>
          <pc:docMk/>
          <pc:sldMk cId="2176296161" sldId="300"/>
        </pc:sldMkLst>
      </pc:sldChg>
      <pc:sldChg chg="add del">
        <pc:chgData name="Linda James" userId="80218d6f-7c44-4d8e-b95c-06dddfb71ab5" providerId="ADAL" clId="{BCA2D4DE-97A9-4340-BC0A-094889474D95}" dt="2023-02-06T14:18:11.954" v="1222"/>
        <pc:sldMkLst>
          <pc:docMk/>
          <pc:sldMk cId="2780202490" sldId="301"/>
        </pc:sldMkLst>
      </pc:sldChg>
      <pc:sldChg chg="modSp add del mod">
        <pc:chgData name="Linda James" userId="80218d6f-7c44-4d8e-b95c-06dddfb71ab5" providerId="ADAL" clId="{BCA2D4DE-97A9-4340-BC0A-094889474D95}" dt="2023-02-06T14:18:02.309" v="1217" actId="2696"/>
        <pc:sldMkLst>
          <pc:docMk/>
          <pc:sldMk cId="2814596695" sldId="301"/>
        </pc:sldMkLst>
        <pc:spChg chg="mod">
          <ac:chgData name="Linda James" userId="80218d6f-7c44-4d8e-b95c-06dddfb71ab5" providerId="ADAL" clId="{BCA2D4DE-97A9-4340-BC0A-094889474D95}" dt="2023-02-06T14:17:33.711" v="1216" actId="20577"/>
          <ac:spMkLst>
            <pc:docMk/>
            <pc:sldMk cId="2814596695" sldId="301"/>
            <ac:spMk id="3" creationId="{1EFCFDD4-464F-426F-B17B-2B6E6F935A9C}"/>
          </ac:spMkLst>
        </pc:spChg>
      </pc:sldChg>
      <pc:sldChg chg="add del">
        <pc:chgData name="Linda James" userId="80218d6f-7c44-4d8e-b95c-06dddfb71ab5" providerId="ADAL" clId="{BCA2D4DE-97A9-4340-BC0A-094889474D95}" dt="2023-02-06T14:17:33.182" v="1215"/>
        <pc:sldMkLst>
          <pc:docMk/>
          <pc:sldMk cId="1525590589" sldId="302"/>
        </pc:sldMkLst>
      </pc:sldChg>
    </pc:docChg>
  </pc:docChgLst>
  <pc:docChgLst>
    <pc:chgData name="Sarah Raisanen" userId="S::viewconference_live.co.uk#ext#@rnib.org.uk::906b526a-c205-489d-9086-49b09dd66414" providerId="AD" clId="Web-{BBCF20D7-2B97-B86B-E3F8-29C2419D06AC}"/>
    <pc:docChg chg="modSld">
      <pc:chgData name="Sarah Raisanen" userId="S::viewconference_live.co.uk#ext#@rnib.org.uk::906b526a-c205-489d-9086-49b09dd66414" providerId="AD" clId="Web-{BBCF20D7-2B97-B86B-E3F8-29C2419D06AC}" dt="2023-07-21T12:08:05.463" v="53" actId="20577"/>
      <pc:docMkLst>
        <pc:docMk/>
      </pc:docMkLst>
      <pc:sldChg chg="modSp">
        <pc:chgData name="Sarah Raisanen" userId="S::viewconference_live.co.uk#ext#@rnib.org.uk::906b526a-c205-489d-9086-49b09dd66414" providerId="AD" clId="Web-{BBCF20D7-2B97-B86B-E3F8-29C2419D06AC}" dt="2023-07-21T12:08:05.463" v="53" actId="20577"/>
        <pc:sldMkLst>
          <pc:docMk/>
          <pc:sldMk cId="1492083113" sldId="257"/>
        </pc:sldMkLst>
        <pc:spChg chg="mod">
          <ac:chgData name="Sarah Raisanen" userId="S::viewconference_live.co.uk#ext#@rnib.org.uk::906b526a-c205-489d-9086-49b09dd66414" providerId="AD" clId="Web-{BBCF20D7-2B97-B86B-E3F8-29C2419D06AC}" dt="2023-07-21T12:08:05.463" v="53" actId="20577"/>
          <ac:spMkLst>
            <pc:docMk/>
            <pc:sldMk cId="1492083113" sldId="257"/>
            <ac:spMk id="3" creationId="{7C2C03E8-EBA3-BDBE-0065-18A8A57F2358}"/>
          </ac:spMkLst>
        </pc:spChg>
      </pc:sldChg>
      <pc:sldChg chg="modSp">
        <pc:chgData name="Sarah Raisanen" userId="S::viewconference_live.co.uk#ext#@rnib.org.uk::906b526a-c205-489d-9086-49b09dd66414" providerId="AD" clId="Web-{BBCF20D7-2B97-B86B-E3F8-29C2419D06AC}" dt="2023-07-21T12:07:23.228" v="44" actId="1076"/>
        <pc:sldMkLst>
          <pc:docMk/>
          <pc:sldMk cId="0" sldId="263"/>
        </pc:sldMkLst>
        <pc:spChg chg="mod">
          <ac:chgData name="Sarah Raisanen" userId="S::viewconference_live.co.uk#ext#@rnib.org.uk::906b526a-c205-489d-9086-49b09dd66414" providerId="AD" clId="Web-{BBCF20D7-2B97-B86B-E3F8-29C2419D06AC}" dt="2023-07-21T12:07:23.228" v="44" actId="1076"/>
          <ac:spMkLst>
            <pc:docMk/>
            <pc:sldMk cId="0" sldId="263"/>
            <ac:spMk id="137" creationId="{00000000-0000-0000-0000-000000000000}"/>
          </ac:spMkLst>
        </pc:spChg>
        <pc:spChg chg="mod">
          <ac:chgData name="Sarah Raisanen" userId="S::viewconference_live.co.uk#ext#@rnib.org.uk::906b526a-c205-489d-9086-49b09dd66414" providerId="AD" clId="Web-{BBCF20D7-2B97-B86B-E3F8-29C2419D06AC}" dt="2023-07-21T12:07:18.509" v="42" actId="20577"/>
          <ac:spMkLst>
            <pc:docMk/>
            <pc:sldMk cId="0" sldId="263"/>
            <ac:spMk id="138" creationId="{00000000-0000-0000-0000-000000000000}"/>
          </ac:spMkLst>
        </pc:spChg>
      </pc:sldChg>
      <pc:sldChg chg="modSp">
        <pc:chgData name="Sarah Raisanen" userId="S::viewconference_live.co.uk#ext#@rnib.org.uk::906b526a-c205-489d-9086-49b09dd66414" providerId="AD" clId="Web-{BBCF20D7-2B97-B86B-E3F8-29C2419D06AC}" dt="2023-07-21T12:01:26.122" v="5" actId="1076"/>
        <pc:sldMkLst>
          <pc:docMk/>
          <pc:sldMk cId="0" sldId="265"/>
        </pc:sldMkLst>
        <pc:spChg chg="mod">
          <ac:chgData name="Sarah Raisanen" userId="S::viewconference_live.co.uk#ext#@rnib.org.uk::906b526a-c205-489d-9086-49b09dd66414" providerId="AD" clId="Web-{BBCF20D7-2B97-B86B-E3F8-29C2419D06AC}" dt="2023-07-21T12:00:44.590" v="4" actId="1076"/>
          <ac:spMkLst>
            <pc:docMk/>
            <pc:sldMk cId="0" sldId="265"/>
            <ac:spMk id="65" creationId="{00000000-0000-0000-0000-000000000000}"/>
          </ac:spMkLst>
        </pc:spChg>
        <pc:spChg chg="mod">
          <ac:chgData name="Sarah Raisanen" userId="S::viewconference_live.co.uk#ext#@rnib.org.uk::906b526a-c205-489d-9086-49b09dd66414" providerId="AD" clId="Web-{BBCF20D7-2B97-B86B-E3F8-29C2419D06AC}" dt="2023-07-21T12:01:26.122" v="5" actId="1076"/>
          <ac:spMkLst>
            <pc:docMk/>
            <pc:sldMk cId="0" sldId="265"/>
            <ac:spMk id="66" creationId="{00000000-0000-0000-0000-000000000000}"/>
          </ac:spMkLst>
        </pc:spChg>
      </pc:sldChg>
      <pc:sldChg chg="modSp">
        <pc:chgData name="Sarah Raisanen" userId="S::viewconference_live.co.uk#ext#@rnib.org.uk::906b526a-c205-489d-9086-49b09dd66414" providerId="AD" clId="Web-{BBCF20D7-2B97-B86B-E3F8-29C2419D06AC}" dt="2023-07-21T12:05:01.645" v="25" actId="1076"/>
        <pc:sldMkLst>
          <pc:docMk/>
          <pc:sldMk cId="2160622204" sldId="292"/>
        </pc:sldMkLst>
        <pc:spChg chg="mod">
          <ac:chgData name="Sarah Raisanen" userId="S::viewconference_live.co.uk#ext#@rnib.org.uk::906b526a-c205-489d-9086-49b09dd66414" providerId="AD" clId="Web-{BBCF20D7-2B97-B86B-E3F8-29C2419D06AC}" dt="2023-07-21T12:01:54.483" v="8" actId="1076"/>
          <ac:spMkLst>
            <pc:docMk/>
            <pc:sldMk cId="2160622204" sldId="292"/>
            <ac:spMk id="2" creationId="{30BB00C3-789B-B656-4AAE-6B43BBD15539}"/>
          </ac:spMkLst>
        </pc:spChg>
        <pc:spChg chg="mod">
          <ac:chgData name="Sarah Raisanen" userId="S::viewconference_live.co.uk#ext#@rnib.org.uk::906b526a-c205-489d-9086-49b09dd66414" providerId="AD" clId="Web-{BBCF20D7-2B97-B86B-E3F8-29C2419D06AC}" dt="2023-07-21T12:05:01.645" v="25" actId="1076"/>
          <ac:spMkLst>
            <pc:docMk/>
            <pc:sldMk cId="2160622204" sldId="292"/>
            <ac:spMk id="3" creationId="{7C2C03E8-EBA3-BDBE-0065-18A8A57F2358}"/>
          </ac:spMkLst>
        </pc:spChg>
      </pc:sldChg>
      <pc:sldChg chg="modSp">
        <pc:chgData name="Sarah Raisanen" userId="S::viewconference_live.co.uk#ext#@rnib.org.uk::906b526a-c205-489d-9086-49b09dd66414" providerId="AD" clId="Web-{BBCF20D7-2B97-B86B-E3F8-29C2419D06AC}" dt="2023-07-21T12:05:06.958" v="26" actId="1076"/>
        <pc:sldMkLst>
          <pc:docMk/>
          <pc:sldMk cId="452235296" sldId="293"/>
        </pc:sldMkLst>
        <pc:spChg chg="mod">
          <ac:chgData name="Sarah Raisanen" userId="S::viewconference_live.co.uk#ext#@rnib.org.uk::906b526a-c205-489d-9086-49b09dd66414" providerId="AD" clId="Web-{BBCF20D7-2B97-B86B-E3F8-29C2419D06AC}" dt="2023-07-21T12:05:06.958" v="26" actId="1076"/>
          <ac:spMkLst>
            <pc:docMk/>
            <pc:sldMk cId="452235296" sldId="293"/>
            <ac:spMk id="3" creationId="{7C2C03E8-EBA3-BDBE-0065-18A8A57F2358}"/>
          </ac:spMkLst>
        </pc:spChg>
      </pc:sldChg>
      <pc:sldChg chg="modSp">
        <pc:chgData name="Sarah Raisanen" userId="S::viewconference_live.co.uk#ext#@rnib.org.uk::906b526a-c205-489d-9086-49b09dd66414" providerId="AD" clId="Web-{BBCF20D7-2B97-B86B-E3F8-29C2419D06AC}" dt="2023-07-21T12:05:12.270" v="27" actId="1076"/>
        <pc:sldMkLst>
          <pc:docMk/>
          <pc:sldMk cId="1665390873" sldId="294"/>
        </pc:sldMkLst>
        <pc:spChg chg="mod">
          <ac:chgData name="Sarah Raisanen" userId="S::viewconference_live.co.uk#ext#@rnib.org.uk::906b526a-c205-489d-9086-49b09dd66414" providerId="AD" clId="Web-{BBCF20D7-2B97-B86B-E3F8-29C2419D06AC}" dt="2023-07-21T12:05:12.270" v="27" actId="1076"/>
          <ac:spMkLst>
            <pc:docMk/>
            <pc:sldMk cId="1665390873" sldId="294"/>
            <ac:spMk id="3" creationId="{7C2C03E8-EBA3-BDBE-0065-18A8A57F2358}"/>
          </ac:spMkLst>
        </pc:spChg>
      </pc:sldChg>
      <pc:sldChg chg="modSp">
        <pc:chgData name="Sarah Raisanen" userId="S::viewconference_live.co.uk#ext#@rnib.org.uk::906b526a-c205-489d-9086-49b09dd66414" providerId="AD" clId="Web-{BBCF20D7-2B97-B86B-E3F8-29C2419D06AC}" dt="2023-07-21T12:06:47.789" v="35" actId="1076"/>
        <pc:sldMkLst>
          <pc:docMk/>
          <pc:sldMk cId="1543015893" sldId="295"/>
        </pc:sldMkLst>
        <pc:spChg chg="mod">
          <ac:chgData name="Sarah Raisanen" userId="S::viewconference_live.co.uk#ext#@rnib.org.uk::906b526a-c205-489d-9086-49b09dd66414" providerId="AD" clId="Web-{BBCF20D7-2B97-B86B-E3F8-29C2419D06AC}" dt="2023-07-21T12:06:47.789" v="35" actId="1076"/>
          <ac:spMkLst>
            <pc:docMk/>
            <pc:sldMk cId="1543015893" sldId="295"/>
            <ac:spMk id="3" creationId="{7C2C03E8-EBA3-BDBE-0065-18A8A57F2358}"/>
          </ac:spMkLst>
        </pc:spChg>
      </pc:sldChg>
      <pc:sldChg chg="modSp">
        <pc:chgData name="Sarah Raisanen" userId="S::viewconference_live.co.uk#ext#@rnib.org.uk::906b526a-c205-489d-9086-49b09dd66414" providerId="AD" clId="Web-{BBCF20D7-2B97-B86B-E3F8-29C2419D06AC}" dt="2023-07-21T12:05:59.772" v="31" actId="1076"/>
        <pc:sldMkLst>
          <pc:docMk/>
          <pc:sldMk cId="1789304133" sldId="296"/>
        </pc:sldMkLst>
        <pc:spChg chg="mod">
          <ac:chgData name="Sarah Raisanen" userId="S::viewconference_live.co.uk#ext#@rnib.org.uk::906b526a-c205-489d-9086-49b09dd66414" providerId="AD" clId="Web-{BBCF20D7-2B97-B86B-E3F8-29C2419D06AC}" dt="2023-07-21T12:05:59.772" v="31" actId="1076"/>
          <ac:spMkLst>
            <pc:docMk/>
            <pc:sldMk cId="1789304133" sldId="296"/>
            <ac:spMk id="3" creationId="{7C2C03E8-EBA3-BDBE-0065-18A8A57F2358}"/>
          </ac:spMkLst>
        </pc:spChg>
      </pc:sldChg>
      <pc:sldChg chg="modSp">
        <pc:chgData name="Sarah Raisanen" userId="S::viewconference_live.co.uk#ext#@rnib.org.uk::906b526a-c205-489d-9086-49b09dd66414" providerId="AD" clId="Web-{BBCF20D7-2B97-B86B-E3F8-29C2419D06AC}" dt="2023-07-21T12:07:55.229" v="51" actId="20577"/>
        <pc:sldMkLst>
          <pc:docMk/>
          <pc:sldMk cId="287139384" sldId="297"/>
        </pc:sldMkLst>
        <pc:spChg chg="mod">
          <ac:chgData name="Sarah Raisanen" userId="S::viewconference_live.co.uk#ext#@rnib.org.uk::906b526a-c205-489d-9086-49b09dd66414" providerId="AD" clId="Web-{BBCF20D7-2B97-B86B-E3F8-29C2419D06AC}" dt="2023-07-21T12:07:55.229" v="51" actId="20577"/>
          <ac:spMkLst>
            <pc:docMk/>
            <pc:sldMk cId="287139384" sldId="297"/>
            <ac:spMk id="3" creationId="{7C2C03E8-EBA3-BDBE-0065-18A8A57F2358}"/>
          </ac:spMkLst>
        </pc:spChg>
      </pc:sldChg>
      <pc:sldChg chg="modSp">
        <pc:chgData name="Sarah Raisanen" userId="S::viewconference_live.co.uk#ext#@rnib.org.uk::906b526a-c205-489d-9086-49b09dd66414" providerId="AD" clId="Web-{BBCF20D7-2B97-B86B-E3F8-29C2419D06AC}" dt="2023-07-21T12:07:46.447" v="48" actId="20577"/>
        <pc:sldMkLst>
          <pc:docMk/>
          <pc:sldMk cId="368673859" sldId="298"/>
        </pc:sldMkLst>
        <pc:spChg chg="mod">
          <ac:chgData name="Sarah Raisanen" userId="S::viewconference_live.co.uk#ext#@rnib.org.uk::906b526a-c205-489d-9086-49b09dd66414" providerId="AD" clId="Web-{BBCF20D7-2B97-B86B-E3F8-29C2419D06AC}" dt="2023-07-21T12:07:46.447" v="48" actId="20577"/>
          <ac:spMkLst>
            <pc:docMk/>
            <pc:sldMk cId="368673859" sldId="298"/>
            <ac:spMk id="3" creationId="{7C2C03E8-EBA3-BDBE-0065-18A8A57F2358}"/>
          </ac:spMkLst>
        </pc:spChg>
      </pc:sldChg>
      <pc:sldChg chg="modSp">
        <pc:chgData name="Sarah Raisanen" userId="S::viewconference_live.co.uk#ext#@rnib.org.uk::906b526a-c205-489d-9086-49b09dd66414" providerId="AD" clId="Web-{BBCF20D7-2B97-B86B-E3F8-29C2419D06AC}" dt="2023-07-21T12:05:30.693" v="29" actId="1076"/>
        <pc:sldMkLst>
          <pc:docMk/>
          <pc:sldMk cId="726551627" sldId="299"/>
        </pc:sldMkLst>
        <pc:spChg chg="mod">
          <ac:chgData name="Sarah Raisanen" userId="S::viewconference_live.co.uk#ext#@rnib.org.uk::906b526a-c205-489d-9086-49b09dd66414" providerId="AD" clId="Web-{BBCF20D7-2B97-B86B-E3F8-29C2419D06AC}" dt="2023-07-21T12:05:30.693" v="29" actId="1076"/>
          <ac:spMkLst>
            <pc:docMk/>
            <pc:sldMk cId="726551627" sldId="299"/>
            <ac:spMk id="3" creationId="{7C2C03E8-EBA3-BDBE-0065-18A8A57F2358}"/>
          </ac:spMkLst>
        </pc:spChg>
      </pc:sldChg>
      <pc:sldChg chg="modSp">
        <pc:chgData name="Sarah Raisanen" userId="S::viewconference_live.co.uk#ext#@rnib.org.uk::906b526a-c205-489d-9086-49b09dd66414" providerId="AD" clId="Web-{BBCF20D7-2B97-B86B-E3F8-29C2419D06AC}" dt="2023-07-21T12:05:35.412" v="30" actId="1076"/>
        <pc:sldMkLst>
          <pc:docMk/>
          <pc:sldMk cId="883812992" sldId="300"/>
        </pc:sldMkLst>
        <pc:spChg chg="mod">
          <ac:chgData name="Sarah Raisanen" userId="S::viewconference_live.co.uk#ext#@rnib.org.uk::906b526a-c205-489d-9086-49b09dd66414" providerId="AD" clId="Web-{BBCF20D7-2B97-B86B-E3F8-29C2419D06AC}" dt="2023-07-21T12:03:50.158" v="21" actId="1076"/>
          <ac:spMkLst>
            <pc:docMk/>
            <pc:sldMk cId="883812992" sldId="300"/>
            <ac:spMk id="2" creationId="{30BB00C3-789B-B656-4AAE-6B43BBD15539}"/>
          </ac:spMkLst>
        </pc:spChg>
        <pc:spChg chg="mod">
          <ac:chgData name="Sarah Raisanen" userId="S::viewconference_live.co.uk#ext#@rnib.org.uk::906b526a-c205-489d-9086-49b09dd66414" providerId="AD" clId="Web-{BBCF20D7-2B97-B86B-E3F8-29C2419D06AC}" dt="2023-07-21T12:05:35.412" v="30" actId="1076"/>
          <ac:spMkLst>
            <pc:docMk/>
            <pc:sldMk cId="883812992" sldId="300"/>
            <ac:spMk id="3" creationId="{7C2C03E8-EBA3-BDBE-0065-18A8A57F2358}"/>
          </ac:spMkLst>
        </pc:spChg>
      </pc:sldChg>
    </pc:docChg>
  </pc:docChgLst>
  <pc:docChgLst>
    <pc:chgData name="Linda James" userId="80218d6f-7c44-4d8e-b95c-06dddfb71ab5" providerId="ADAL" clId="{A738370C-EAFD-4EB5-88CA-5A1802C5BC5C}"/>
    <pc:docChg chg="delSld">
      <pc:chgData name="Linda James" userId="80218d6f-7c44-4d8e-b95c-06dddfb71ab5" providerId="ADAL" clId="{A738370C-EAFD-4EB5-88CA-5A1802C5BC5C}" dt="2023-01-23T10:00:18.387" v="5"/>
      <pc:docMkLst>
        <pc:docMk/>
      </pc:docMkLst>
      <pc:sldChg chg="modCm">
        <pc:chgData name="Linda James" userId="80218d6f-7c44-4d8e-b95c-06dddfb71ab5" providerId="ADAL" clId="{A738370C-EAFD-4EB5-88CA-5A1802C5BC5C}" dt="2023-01-23T09:58:01.928" v="0"/>
        <pc:sldMkLst>
          <pc:docMk/>
          <pc:sldMk cId="1492083113" sldId="257"/>
        </pc:sldMkLst>
      </pc:sldChg>
      <pc:sldChg chg="modCm">
        <pc:chgData name="Linda James" userId="80218d6f-7c44-4d8e-b95c-06dddfb71ab5" providerId="ADAL" clId="{A738370C-EAFD-4EB5-88CA-5A1802C5BC5C}" dt="2023-01-23T09:58:48.882" v="2"/>
        <pc:sldMkLst>
          <pc:docMk/>
          <pc:sldMk cId="1013116831" sldId="282"/>
        </pc:sldMkLst>
      </pc:sldChg>
      <pc:sldChg chg="modCm">
        <pc:chgData name="Linda James" userId="80218d6f-7c44-4d8e-b95c-06dddfb71ab5" providerId="ADAL" clId="{A738370C-EAFD-4EB5-88CA-5A1802C5BC5C}" dt="2023-01-23T10:00:18.387" v="5"/>
        <pc:sldMkLst>
          <pc:docMk/>
          <pc:sldMk cId="941776324" sldId="283"/>
        </pc:sldMkLst>
      </pc:sldChg>
      <pc:sldChg chg="delCm">
        <pc:chgData name="Linda James" userId="80218d6f-7c44-4d8e-b95c-06dddfb71ab5" providerId="ADAL" clId="{A738370C-EAFD-4EB5-88CA-5A1802C5BC5C}" dt="2023-01-23T09:59:44.487" v="4"/>
        <pc:sldMkLst>
          <pc:docMk/>
          <pc:sldMk cId="1680515083" sldId="289"/>
        </pc:sldMkLst>
      </pc:sldChg>
      <pc:sldChg chg="del">
        <pc:chgData name="Linda James" userId="80218d6f-7c44-4d8e-b95c-06dddfb71ab5" providerId="ADAL" clId="{A738370C-EAFD-4EB5-88CA-5A1802C5BC5C}" dt="2023-01-23T09:59:31.923" v="3" actId="2696"/>
        <pc:sldMkLst>
          <pc:docMk/>
          <pc:sldMk cId="3246757079" sldId="297"/>
        </pc:sldMkLst>
      </pc:sldChg>
      <pc:sldChg chg="modCm">
        <pc:chgData name="Linda James" userId="80218d6f-7c44-4d8e-b95c-06dddfb71ab5" providerId="ADAL" clId="{A738370C-EAFD-4EB5-88CA-5A1802C5BC5C}" dt="2023-01-23T09:58:26.722" v="1"/>
        <pc:sldMkLst>
          <pc:docMk/>
          <pc:sldMk cId="518958494" sldId="299"/>
        </pc:sldMkLst>
      </pc:sldChg>
    </pc:docChg>
  </pc:docChgLst>
  <pc:docChgLst>
    <pc:chgData name="Sarah Raisanen" userId="S::viewconference_live.co.uk#ext#@rnib.org.uk::906b526a-c205-489d-9086-49b09dd66414" providerId="AD" clId="Web-{5EB35569-40A0-736C-3FB3-17A63748912A}"/>
    <pc:docChg chg="modSld">
      <pc:chgData name="Sarah Raisanen" userId="S::viewconference_live.co.uk#ext#@rnib.org.uk::906b526a-c205-489d-9086-49b09dd66414" providerId="AD" clId="Web-{5EB35569-40A0-736C-3FB3-17A63748912A}" dt="2023-07-07T16:03:06.916" v="150"/>
      <pc:docMkLst>
        <pc:docMk/>
      </pc:docMkLst>
      <pc:sldChg chg="modSp modNotes">
        <pc:chgData name="Sarah Raisanen" userId="S::viewconference_live.co.uk#ext#@rnib.org.uk::906b526a-c205-489d-9086-49b09dd66414" providerId="AD" clId="Web-{5EB35569-40A0-736C-3FB3-17A63748912A}" dt="2023-07-07T15:55:34.233" v="72" actId="20577"/>
        <pc:sldMkLst>
          <pc:docMk/>
          <pc:sldMk cId="1492083113" sldId="257"/>
        </pc:sldMkLst>
        <pc:spChg chg="mod">
          <ac:chgData name="Sarah Raisanen" userId="S::viewconference_live.co.uk#ext#@rnib.org.uk::906b526a-c205-489d-9086-49b09dd66414" providerId="AD" clId="Web-{5EB35569-40A0-736C-3FB3-17A63748912A}" dt="2023-07-07T15:55:34.233" v="72" actId="20577"/>
          <ac:spMkLst>
            <pc:docMk/>
            <pc:sldMk cId="1492083113" sldId="257"/>
            <ac:spMk id="3" creationId="{7C2C03E8-EBA3-BDBE-0065-18A8A57F2358}"/>
          </ac:spMkLst>
        </pc:spChg>
      </pc:sldChg>
      <pc:sldChg chg="modNotes">
        <pc:chgData name="Sarah Raisanen" userId="S::viewconference_live.co.uk#ext#@rnib.org.uk::906b526a-c205-489d-9086-49b09dd66414" providerId="AD" clId="Web-{5EB35569-40A0-736C-3FB3-17A63748912A}" dt="2023-07-07T15:45:16.623" v="37"/>
        <pc:sldMkLst>
          <pc:docMk/>
          <pc:sldMk cId="0" sldId="262"/>
        </pc:sldMkLst>
      </pc:sldChg>
      <pc:sldChg chg="modNotes">
        <pc:chgData name="Sarah Raisanen" userId="S::viewconference_live.co.uk#ext#@rnib.org.uk::906b526a-c205-489d-9086-49b09dd66414" providerId="AD" clId="Web-{5EB35569-40A0-736C-3FB3-17A63748912A}" dt="2023-07-07T16:01:00.319" v="139"/>
        <pc:sldMkLst>
          <pc:docMk/>
          <pc:sldMk cId="0" sldId="263"/>
        </pc:sldMkLst>
      </pc:sldChg>
      <pc:sldChg chg="modNotes">
        <pc:chgData name="Sarah Raisanen" userId="S::viewconference_live.co.uk#ext#@rnib.org.uk::906b526a-c205-489d-9086-49b09dd66414" providerId="AD" clId="Web-{5EB35569-40A0-736C-3FB3-17A63748912A}" dt="2023-07-07T15:59:57.192" v="135"/>
        <pc:sldMkLst>
          <pc:docMk/>
          <pc:sldMk cId="0" sldId="265"/>
        </pc:sldMkLst>
      </pc:sldChg>
      <pc:sldChg chg="modNotes">
        <pc:chgData name="Sarah Raisanen" userId="S::viewconference_live.co.uk#ext#@rnib.org.uk::906b526a-c205-489d-9086-49b09dd66414" providerId="AD" clId="Web-{5EB35569-40A0-736C-3FB3-17A63748912A}" dt="2023-07-07T15:59:50.020" v="133"/>
        <pc:sldMkLst>
          <pc:docMk/>
          <pc:sldMk cId="3670552723" sldId="291"/>
        </pc:sldMkLst>
      </pc:sldChg>
      <pc:sldChg chg="modSp modNotes">
        <pc:chgData name="Sarah Raisanen" userId="S::viewconference_live.co.uk#ext#@rnib.org.uk::906b526a-c205-489d-9086-49b09dd66414" providerId="AD" clId="Web-{5EB35569-40A0-736C-3FB3-17A63748912A}" dt="2023-07-07T15:55:42.733" v="76" actId="20577"/>
        <pc:sldMkLst>
          <pc:docMk/>
          <pc:sldMk cId="2160622204" sldId="292"/>
        </pc:sldMkLst>
        <pc:spChg chg="mod">
          <ac:chgData name="Sarah Raisanen" userId="S::viewconference_live.co.uk#ext#@rnib.org.uk::906b526a-c205-489d-9086-49b09dd66414" providerId="AD" clId="Web-{5EB35569-40A0-736C-3FB3-17A63748912A}" dt="2023-07-07T15:55:42.733" v="76" actId="20577"/>
          <ac:spMkLst>
            <pc:docMk/>
            <pc:sldMk cId="2160622204" sldId="292"/>
            <ac:spMk id="3" creationId="{7C2C03E8-EBA3-BDBE-0065-18A8A57F2358}"/>
          </ac:spMkLst>
        </pc:spChg>
      </pc:sldChg>
      <pc:sldChg chg="modSp modNotes">
        <pc:chgData name="Sarah Raisanen" userId="S::viewconference_live.co.uk#ext#@rnib.org.uk::906b526a-c205-489d-9086-49b09dd66414" providerId="AD" clId="Web-{5EB35569-40A0-736C-3FB3-17A63748912A}" dt="2023-07-07T16:03:06.916" v="150"/>
        <pc:sldMkLst>
          <pc:docMk/>
          <pc:sldMk cId="452235296" sldId="293"/>
        </pc:sldMkLst>
        <pc:spChg chg="mod">
          <ac:chgData name="Sarah Raisanen" userId="S::viewconference_live.co.uk#ext#@rnib.org.uk::906b526a-c205-489d-9086-49b09dd66414" providerId="AD" clId="Web-{5EB35569-40A0-736C-3FB3-17A63748912A}" dt="2023-07-07T15:55:51.639" v="80" actId="20577"/>
          <ac:spMkLst>
            <pc:docMk/>
            <pc:sldMk cId="452235296" sldId="293"/>
            <ac:spMk id="3" creationId="{7C2C03E8-EBA3-BDBE-0065-18A8A57F2358}"/>
          </ac:spMkLst>
        </pc:spChg>
      </pc:sldChg>
      <pc:sldChg chg="modSp modNotes">
        <pc:chgData name="Sarah Raisanen" userId="S::viewconference_live.co.uk#ext#@rnib.org.uk::906b526a-c205-489d-9086-49b09dd66414" providerId="AD" clId="Web-{5EB35569-40A0-736C-3FB3-17A63748912A}" dt="2023-07-07T15:55:55.296" v="82" actId="20577"/>
        <pc:sldMkLst>
          <pc:docMk/>
          <pc:sldMk cId="1665390873" sldId="294"/>
        </pc:sldMkLst>
        <pc:spChg chg="mod">
          <ac:chgData name="Sarah Raisanen" userId="S::viewconference_live.co.uk#ext#@rnib.org.uk::906b526a-c205-489d-9086-49b09dd66414" providerId="AD" clId="Web-{5EB35569-40A0-736C-3FB3-17A63748912A}" dt="2023-07-07T15:55:55.296" v="82" actId="20577"/>
          <ac:spMkLst>
            <pc:docMk/>
            <pc:sldMk cId="1665390873" sldId="294"/>
            <ac:spMk id="3" creationId="{7C2C03E8-EBA3-BDBE-0065-18A8A57F2358}"/>
          </ac:spMkLst>
        </pc:spChg>
      </pc:sldChg>
      <pc:sldChg chg="modNotes">
        <pc:chgData name="Sarah Raisanen" userId="S::viewconference_live.co.uk#ext#@rnib.org.uk::906b526a-c205-489d-9086-49b09dd66414" providerId="AD" clId="Web-{5EB35569-40A0-736C-3FB3-17A63748912A}" dt="2023-07-07T15:47:11.954" v="55"/>
        <pc:sldMkLst>
          <pc:docMk/>
          <pc:sldMk cId="1543015893" sldId="295"/>
        </pc:sldMkLst>
      </pc:sldChg>
      <pc:sldChg chg="modSp modNotes">
        <pc:chgData name="Sarah Raisanen" userId="S::viewconference_live.co.uk#ext#@rnib.org.uk::906b526a-c205-489d-9086-49b09dd66414" providerId="AD" clId="Web-{5EB35569-40A0-736C-3FB3-17A63748912A}" dt="2023-07-07T15:56:10.124" v="86" actId="20577"/>
        <pc:sldMkLst>
          <pc:docMk/>
          <pc:sldMk cId="1789304133" sldId="296"/>
        </pc:sldMkLst>
        <pc:spChg chg="mod">
          <ac:chgData name="Sarah Raisanen" userId="S::viewconference_live.co.uk#ext#@rnib.org.uk::906b526a-c205-489d-9086-49b09dd66414" providerId="AD" clId="Web-{5EB35569-40A0-736C-3FB3-17A63748912A}" dt="2023-07-07T15:56:10.124" v="86" actId="20577"/>
          <ac:spMkLst>
            <pc:docMk/>
            <pc:sldMk cId="1789304133" sldId="296"/>
            <ac:spMk id="3" creationId="{7C2C03E8-EBA3-BDBE-0065-18A8A57F2358}"/>
          </ac:spMkLst>
        </pc:spChg>
      </pc:sldChg>
      <pc:sldChg chg="modSp modNotes">
        <pc:chgData name="Sarah Raisanen" userId="S::viewconference_live.co.uk#ext#@rnib.org.uk::906b526a-c205-489d-9086-49b09dd66414" providerId="AD" clId="Web-{5EB35569-40A0-736C-3FB3-17A63748912A}" dt="2023-07-07T15:58:21.753" v="122" actId="20577"/>
        <pc:sldMkLst>
          <pc:docMk/>
          <pc:sldMk cId="287139384" sldId="297"/>
        </pc:sldMkLst>
        <pc:spChg chg="mod">
          <ac:chgData name="Sarah Raisanen" userId="S::viewconference_live.co.uk#ext#@rnib.org.uk::906b526a-c205-489d-9086-49b09dd66414" providerId="AD" clId="Web-{5EB35569-40A0-736C-3FB3-17A63748912A}" dt="2023-07-07T15:58:21.753" v="122" actId="20577"/>
          <ac:spMkLst>
            <pc:docMk/>
            <pc:sldMk cId="287139384" sldId="297"/>
            <ac:spMk id="3" creationId="{7C2C03E8-EBA3-BDBE-0065-18A8A57F2358}"/>
          </ac:spMkLst>
        </pc:spChg>
      </pc:sldChg>
      <pc:sldChg chg="modSp modNotes">
        <pc:chgData name="Sarah Raisanen" userId="S::viewconference_live.co.uk#ext#@rnib.org.uk::906b526a-c205-489d-9086-49b09dd66414" providerId="AD" clId="Web-{5EB35569-40A0-736C-3FB3-17A63748912A}" dt="2023-07-07T15:58:39.065" v="127" actId="20577"/>
        <pc:sldMkLst>
          <pc:docMk/>
          <pc:sldMk cId="368673859" sldId="298"/>
        </pc:sldMkLst>
        <pc:spChg chg="mod">
          <ac:chgData name="Sarah Raisanen" userId="S::viewconference_live.co.uk#ext#@rnib.org.uk::906b526a-c205-489d-9086-49b09dd66414" providerId="AD" clId="Web-{5EB35569-40A0-736C-3FB3-17A63748912A}" dt="2023-07-07T15:58:39.065" v="127" actId="20577"/>
          <ac:spMkLst>
            <pc:docMk/>
            <pc:sldMk cId="368673859" sldId="298"/>
            <ac:spMk id="3" creationId="{7C2C03E8-EBA3-BDBE-0065-18A8A57F2358}"/>
          </ac:spMkLst>
        </pc:spChg>
      </pc:sldChg>
      <pc:sldChg chg="modSp modNotes">
        <pc:chgData name="Sarah Raisanen" userId="S::viewconference_live.co.uk#ext#@rnib.org.uk::906b526a-c205-489d-9086-49b09dd66414" providerId="AD" clId="Web-{5EB35569-40A0-736C-3FB3-17A63748912A}" dt="2023-07-07T16:02:14.946" v="149"/>
        <pc:sldMkLst>
          <pc:docMk/>
          <pc:sldMk cId="726551627" sldId="299"/>
        </pc:sldMkLst>
        <pc:spChg chg="mod">
          <ac:chgData name="Sarah Raisanen" userId="S::viewconference_live.co.uk#ext#@rnib.org.uk::906b526a-c205-489d-9086-49b09dd66414" providerId="AD" clId="Web-{5EB35569-40A0-736C-3FB3-17A63748912A}" dt="2023-07-07T15:59:10.582" v="131" actId="20577"/>
          <ac:spMkLst>
            <pc:docMk/>
            <pc:sldMk cId="726551627" sldId="299"/>
            <ac:spMk id="3" creationId="{7C2C03E8-EBA3-BDBE-0065-18A8A57F2358}"/>
          </ac:spMkLst>
        </pc:spChg>
      </pc:sldChg>
      <pc:sldChg chg="modSp">
        <pc:chgData name="Sarah Raisanen" userId="S::viewconference_live.co.uk#ext#@rnib.org.uk::906b526a-c205-489d-9086-49b09dd66414" providerId="AD" clId="Web-{5EB35569-40A0-736C-3FB3-17A63748912A}" dt="2023-07-07T15:49:09.645" v="69" actId="20577"/>
        <pc:sldMkLst>
          <pc:docMk/>
          <pc:sldMk cId="883812992" sldId="300"/>
        </pc:sldMkLst>
        <pc:spChg chg="mod">
          <ac:chgData name="Sarah Raisanen" userId="S::viewconference_live.co.uk#ext#@rnib.org.uk::906b526a-c205-489d-9086-49b09dd66414" providerId="AD" clId="Web-{5EB35569-40A0-736C-3FB3-17A63748912A}" dt="2023-07-07T15:49:09.645" v="69" actId="20577"/>
          <ac:spMkLst>
            <pc:docMk/>
            <pc:sldMk cId="883812992" sldId="300"/>
            <ac:spMk id="3" creationId="{7C2C03E8-EBA3-BDBE-0065-18A8A57F2358}"/>
          </ac:spMkLst>
        </pc:spChg>
      </pc:sldChg>
    </pc:docChg>
  </pc:docChgLst>
  <pc:docChgLst>
    <pc:chgData name="Linda James" userId="80218d6f-7c44-4d8e-b95c-06dddfb71ab5" providerId="ADAL" clId="{9A5FD51D-CF33-446F-895A-50D7BA9AFF08}"/>
    <pc:docChg chg="undo custSel addSld delSld modSld">
      <pc:chgData name="Linda James" userId="80218d6f-7c44-4d8e-b95c-06dddfb71ab5" providerId="ADAL" clId="{9A5FD51D-CF33-446F-895A-50D7BA9AFF08}" dt="2023-03-08T11:42:13.515" v="848" actId="2696"/>
      <pc:docMkLst>
        <pc:docMk/>
      </pc:docMkLst>
      <pc:sldChg chg="modSp mod delCm modCm modNotesTx">
        <pc:chgData name="Linda James" userId="80218d6f-7c44-4d8e-b95c-06dddfb71ab5" providerId="ADAL" clId="{9A5FD51D-CF33-446F-895A-50D7BA9AFF08}" dt="2023-03-08T11:15:59.105" v="112"/>
        <pc:sldMkLst>
          <pc:docMk/>
          <pc:sldMk cId="1492083113" sldId="257"/>
        </pc:sldMkLst>
        <pc:spChg chg="mod">
          <ac:chgData name="Linda James" userId="80218d6f-7c44-4d8e-b95c-06dddfb71ab5" providerId="ADAL" clId="{9A5FD51D-CF33-446F-895A-50D7BA9AFF08}" dt="2023-03-08T11:14:07.633" v="104" actId="20577"/>
          <ac:spMkLst>
            <pc:docMk/>
            <pc:sldMk cId="1492083113" sldId="257"/>
            <ac:spMk id="2" creationId="{30BB00C3-789B-B656-4AAE-6B43BBD15539}"/>
          </ac:spMkLst>
        </pc:spChg>
        <pc:spChg chg="mod">
          <ac:chgData name="Linda James" userId="80218d6f-7c44-4d8e-b95c-06dddfb71ab5" providerId="ADAL" clId="{9A5FD51D-CF33-446F-895A-50D7BA9AFF08}" dt="2023-03-08T11:14:33.980" v="109" actId="20577"/>
          <ac:spMkLst>
            <pc:docMk/>
            <pc:sldMk cId="1492083113" sldId="257"/>
            <ac:spMk id="3" creationId="{7C2C03E8-EBA3-BDBE-0065-18A8A57F2358}"/>
          </ac:spMkLst>
        </pc:spChg>
      </pc:sldChg>
      <pc:sldChg chg="del">
        <pc:chgData name="Linda James" userId="80218d6f-7c44-4d8e-b95c-06dddfb71ab5" providerId="ADAL" clId="{9A5FD51D-CF33-446F-895A-50D7BA9AFF08}" dt="2023-03-08T11:07:05.927" v="0" actId="2696"/>
        <pc:sldMkLst>
          <pc:docMk/>
          <pc:sldMk cId="2039447162" sldId="260"/>
        </pc:sldMkLst>
      </pc:sldChg>
      <pc:sldChg chg="modSp mod">
        <pc:chgData name="Linda James" userId="80218d6f-7c44-4d8e-b95c-06dddfb71ab5" providerId="ADAL" clId="{9A5FD51D-CF33-446F-895A-50D7BA9AFF08}" dt="2023-03-08T11:22:45.838" v="272" actId="14100"/>
        <pc:sldMkLst>
          <pc:docMk/>
          <pc:sldMk cId="0" sldId="263"/>
        </pc:sldMkLst>
        <pc:spChg chg="mod">
          <ac:chgData name="Linda James" userId="80218d6f-7c44-4d8e-b95c-06dddfb71ab5" providerId="ADAL" clId="{9A5FD51D-CF33-446F-895A-50D7BA9AFF08}" dt="2023-03-08T11:22:45.838" v="272" actId="14100"/>
          <ac:spMkLst>
            <pc:docMk/>
            <pc:sldMk cId="0" sldId="263"/>
            <ac:spMk id="4" creationId="{A5B250B4-9683-1238-6CA2-6B98FE7FE3E4}"/>
          </ac:spMkLst>
        </pc:spChg>
      </pc:sldChg>
      <pc:sldChg chg="del">
        <pc:chgData name="Linda James" userId="80218d6f-7c44-4d8e-b95c-06dddfb71ab5" providerId="ADAL" clId="{9A5FD51D-CF33-446F-895A-50D7BA9AFF08}" dt="2023-03-08T11:07:43.482" v="6" actId="2696"/>
        <pc:sldMkLst>
          <pc:docMk/>
          <pc:sldMk cId="3750988662" sldId="267"/>
        </pc:sldMkLst>
      </pc:sldChg>
      <pc:sldChg chg="del">
        <pc:chgData name="Linda James" userId="80218d6f-7c44-4d8e-b95c-06dddfb71ab5" providerId="ADAL" clId="{9A5FD51D-CF33-446F-895A-50D7BA9AFF08}" dt="2023-03-08T11:07:43.482" v="6" actId="2696"/>
        <pc:sldMkLst>
          <pc:docMk/>
          <pc:sldMk cId="339374880" sldId="268"/>
        </pc:sldMkLst>
      </pc:sldChg>
      <pc:sldChg chg="del">
        <pc:chgData name="Linda James" userId="80218d6f-7c44-4d8e-b95c-06dddfb71ab5" providerId="ADAL" clId="{9A5FD51D-CF33-446F-895A-50D7BA9AFF08}" dt="2023-03-08T11:07:43.482" v="6" actId="2696"/>
        <pc:sldMkLst>
          <pc:docMk/>
          <pc:sldMk cId="588331539" sldId="269"/>
        </pc:sldMkLst>
      </pc:sldChg>
      <pc:sldChg chg="del">
        <pc:chgData name="Linda James" userId="80218d6f-7c44-4d8e-b95c-06dddfb71ab5" providerId="ADAL" clId="{9A5FD51D-CF33-446F-895A-50D7BA9AFF08}" dt="2023-03-08T11:07:43.482" v="6" actId="2696"/>
        <pc:sldMkLst>
          <pc:docMk/>
          <pc:sldMk cId="1013116831" sldId="282"/>
        </pc:sldMkLst>
      </pc:sldChg>
      <pc:sldChg chg="del">
        <pc:chgData name="Linda James" userId="80218d6f-7c44-4d8e-b95c-06dddfb71ab5" providerId="ADAL" clId="{9A5FD51D-CF33-446F-895A-50D7BA9AFF08}" dt="2023-03-08T11:07:43.482" v="6" actId="2696"/>
        <pc:sldMkLst>
          <pc:docMk/>
          <pc:sldMk cId="941776324" sldId="283"/>
        </pc:sldMkLst>
      </pc:sldChg>
      <pc:sldChg chg="del">
        <pc:chgData name="Linda James" userId="80218d6f-7c44-4d8e-b95c-06dddfb71ab5" providerId="ADAL" clId="{9A5FD51D-CF33-446F-895A-50D7BA9AFF08}" dt="2023-03-08T11:07:43.482" v="6" actId="2696"/>
        <pc:sldMkLst>
          <pc:docMk/>
          <pc:sldMk cId="1267364647" sldId="285"/>
        </pc:sldMkLst>
      </pc:sldChg>
      <pc:sldChg chg="del">
        <pc:chgData name="Linda James" userId="80218d6f-7c44-4d8e-b95c-06dddfb71ab5" providerId="ADAL" clId="{9A5FD51D-CF33-446F-895A-50D7BA9AFF08}" dt="2023-03-08T11:07:43.482" v="6" actId="2696"/>
        <pc:sldMkLst>
          <pc:docMk/>
          <pc:sldMk cId="2774298720" sldId="288"/>
        </pc:sldMkLst>
      </pc:sldChg>
      <pc:sldChg chg="del">
        <pc:chgData name="Linda James" userId="80218d6f-7c44-4d8e-b95c-06dddfb71ab5" providerId="ADAL" clId="{9A5FD51D-CF33-446F-895A-50D7BA9AFF08}" dt="2023-03-08T11:07:43.482" v="6" actId="2696"/>
        <pc:sldMkLst>
          <pc:docMk/>
          <pc:sldMk cId="1680515083" sldId="289"/>
        </pc:sldMkLst>
      </pc:sldChg>
      <pc:sldChg chg="modSp mod">
        <pc:chgData name="Linda James" userId="80218d6f-7c44-4d8e-b95c-06dddfb71ab5" providerId="ADAL" clId="{9A5FD51D-CF33-446F-895A-50D7BA9AFF08}" dt="2023-03-08T11:13:42.294" v="85" actId="13926"/>
        <pc:sldMkLst>
          <pc:docMk/>
          <pc:sldMk cId="3670552723" sldId="291"/>
        </pc:sldMkLst>
        <pc:spChg chg="mod">
          <ac:chgData name="Linda James" userId="80218d6f-7c44-4d8e-b95c-06dddfb71ab5" providerId="ADAL" clId="{9A5FD51D-CF33-446F-895A-50D7BA9AFF08}" dt="2023-03-08T11:13:42.294" v="85" actId="13926"/>
          <ac:spMkLst>
            <pc:docMk/>
            <pc:sldMk cId="3670552723" sldId="291"/>
            <ac:spMk id="2" creationId="{3ACE6AE2-234D-CABF-247B-D6358D85D117}"/>
          </ac:spMkLst>
        </pc:spChg>
      </pc:sldChg>
      <pc:sldChg chg="modSp mod modNotesTx">
        <pc:chgData name="Linda James" userId="80218d6f-7c44-4d8e-b95c-06dddfb71ab5" providerId="ADAL" clId="{9A5FD51D-CF33-446F-895A-50D7BA9AFF08}" dt="2023-03-08T11:16:59.860" v="142" actId="20577"/>
        <pc:sldMkLst>
          <pc:docMk/>
          <pc:sldMk cId="2160622204" sldId="292"/>
        </pc:sldMkLst>
        <pc:spChg chg="mod">
          <ac:chgData name="Linda James" userId="80218d6f-7c44-4d8e-b95c-06dddfb71ab5" providerId="ADAL" clId="{9A5FD51D-CF33-446F-895A-50D7BA9AFF08}" dt="2023-03-08T11:16:20.837" v="130" actId="20577"/>
          <ac:spMkLst>
            <pc:docMk/>
            <pc:sldMk cId="2160622204" sldId="292"/>
            <ac:spMk id="2" creationId="{30BB00C3-789B-B656-4AAE-6B43BBD15539}"/>
          </ac:spMkLst>
        </pc:spChg>
        <pc:spChg chg="mod">
          <ac:chgData name="Linda James" userId="80218d6f-7c44-4d8e-b95c-06dddfb71ab5" providerId="ADAL" clId="{9A5FD51D-CF33-446F-895A-50D7BA9AFF08}" dt="2023-03-08T11:16:39.615" v="136" actId="20577"/>
          <ac:spMkLst>
            <pc:docMk/>
            <pc:sldMk cId="2160622204" sldId="292"/>
            <ac:spMk id="3" creationId="{7C2C03E8-EBA3-BDBE-0065-18A8A57F2358}"/>
          </ac:spMkLst>
        </pc:spChg>
      </pc:sldChg>
      <pc:sldChg chg="modSp mod modNotesTx">
        <pc:chgData name="Linda James" userId="80218d6f-7c44-4d8e-b95c-06dddfb71ab5" providerId="ADAL" clId="{9A5FD51D-CF33-446F-895A-50D7BA9AFF08}" dt="2023-03-08T11:18:23.413" v="192"/>
        <pc:sldMkLst>
          <pc:docMk/>
          <pc:sldMk cId="452235296" sldId="293"/>
        </pc:sldMkLst>
        <pc:spChg chg="mod">
          <ac:chgData name="Linda James" userId="80218d6f-7c44-4d8e-b95c-06dddfb71ab5" providerId="ADAL" clId="{9A5FD51D-CF33-446F-895A-50D7BA9AFF08}" dt="2023-03-08T11:17:20.320" v="178" actId="20577"/>
          <ac:spMkLst>
            <pc:docMk/>
            <pc:sldMk cId="452235296" sldId="293"/>
            <ac:spMk id="2" creationId="{30BB00C3-789B-B656-4AAE-6B43BBD15539}"/>
          </ac:spMkLst>
        </pc:spChg>
        <pc:spChg chg="mod">
          <ac:chgData name="Linda James" userId="80218d6f-7c44-4d8e-b95c-06dddfb71ab5" providerId="ADAL" clId="{9A5FD51D-CF33-446F-895A-50D7BA9AFF08}" dt="2023-03-08T11:18:04.415" v="191" actId="12"/>
          <ac:spMkLst>
            <pc:docMk/>
            <pc:sldMk cId="452235296" sldId="293"/>
            <ac:spMk id="3" creationId="{7C2C03E8-EBA3-BDBE-0065-18A8A57F2358}"/>
          </ac:spMkLst>
        </pc:spChg>
      </pc:sldChg>
      <pc:sldChg chg="modSp mod delCm modCm modNotesTx">
        <pc:chgData name="Linda James" userId="80218d6f-7c44-4d8e-b95c-06dddfb71ab5" providerId="ADAL" clId="{9A5FD51D-CF33-446F-895A-50D7BA9AFF08}" dt="2023-03-08T11:20:47.861" v="246" actId="2711"/>
        <pc:sldMkLst>
          <pc:docMk/>
          <pc:sldMk cId="1665390873" sldId="294"/>
        </pc:sldMkLst>
        <pc:spChg chg="mod">
          <ac:chgData name="Linda James" userId="80218d6f-7c44-4d8e-b95c-06dddfb71ab5" providerId="ADAL" clId="{9A5FD51D-CF33-446F-895A-50D7BA9AFF08}" dt="2023-03-08T11:18:54.474" v="222" actId="20577"/>
          <ac:spMkLst>
            <pc:docMk/>
            <pc:sldMk cId="1665390873" sldId="294"/>
            <ac:spMk id="2" creationId="{30BB00C3-789B-B656-4AAE-6B43BBD15539}"/>
          </ac:spMkLst>
        </pc:spChg>
        <pc:spChg chg="mod">
          <ac:chgData name="Linda James" userId="80218d6f-7c44-4d8e-b95c-06dddfb71ab5" providerId="ADAL" clId="{9A5FD51D-CF33-446F-895A-50D7BA9AFF08}" dt="2023-03-08T11:19:17.962" v="230" actId="20577"/>
          <ac:spMkLst>
            <pc:docMk/>
            <pc:sldMk cId="1665390873" sldId="294"/>
            <ac:spMk id="3" creationId="{7C2C03E8-EBA3-BDBE-0065-18A8A57F2358}"/>
          </ac:spMkLst>
        </pc:spChg>
      </pc:sldChg>
      <pc:sldChg chg="del">
        <pc:chgData name="Linda James" userId="80218d6f-7c44-4d8e-b95c-06dddfb71ab5" providerId="ADAL" clId="{9A5FD51D-CF33-446F-895A-50D7BA9AFF08}" dt="2023-03-08T11:07:43.482" v="6" actId="2696"/>
        <pc:sldMkLst>
          <pc:docMk/>
          <pc:sldMk cId="641544066" sldId="295"/>
        </pc:sldMkLst>
      </pc:sldChg>
      <pc:sldChg chg="modSp mod modNotesTx">
        <pc:chgData name="Linda James" userId="80218d6f-7c44-4d8e-b95c-06dddfb71ab5" providerId="ADAL" clId="{9A5FD51D-CF33-446F-895A-50D7BA9AFF08}" dt="2023-03-08T11:21:45.657" v="270" actId="20577"/>
        <pc:sldMkLst>
          <pc:docMk/>
          <pc:sldMk cId="1543015893" sldId="295"/>
        </pc:sldMkLst>
        <pc:spChg chg="mod">
          <ac:chgData name="Linda James" userId="80218d6f-7c44-4d8e-b95c-06dddfb71ab5" providerId="ADAL" clId="{9A5FD51D-CF33-446F-895A-50D7BA9AFF08}" dt="2023-03-08T11:21:21.020" v="266" actId="20577"/>
          <ac:spMkLst>
            <pc:docMk/>
            <pc:sldMk cId="1543015893" sldId="295"/>
            <ac:spMk id="2" creationId="{30BB00C3-789B-B656-4AAE-6B43BBD15539}"/>
          </ac:spMkLst>
        </pc:spChg>
        <pc:spChg chg="mod">
          <ac:chgData name="Linda James" userId="80218d6f-7c44-4d8e-b95c-06dddfb71ab5" providerId="ADAL" clId="{9A5FD51D-CF33-446F-895A-50D7BA9AFF08}" dt="2023-03-08T11:21:30.074" v="268" actId="27636"/>
          <ac:spMkLst>
            <pc:docMk/>
            <pc:sldMk cId="1543015893" sldId="295"/>
            <ac:spMk id="3" creationId="{7C2C03E8-EBA3-BDBE-0065-18A8A57F2358}"/>
          </ac:spMkLst>
        </pc:spChg>
      </pc:sldChg>
      <pc:sldChg chg="modSp add mod modNotesTx">
        <pc:chgData name="Linda James" userId="80218d6f-7c44-4d8e-b95c-06dddfb71ab5" providerId="ADAL" clId="{9A5FD51D-CF33-446F-895A-50D7BA9AFF08}" dt="2023-03-08T11:31:18.311" v="455" actId="20577"/>
        <pc:sldMkLst>
          <pc:docMk/>
          <pc:sldMk cId="1789304133" sldId="296"/>
        </pc:sldMkLst>
        <pc:spChg chg="mod">
          <ac:chgData name="Linda James" userId="80218d6f-7c44-4d8e-b95c-06dddfb71ab5" providerId="ADAL" clId="{9A5FD51D-CF33-446F-895A-50D7BA9AFF08}" dt="2023-03-08T11:23:41.538" v="338" actId="20577"/>
          <ac:spMkLst>
            <pc:docMk/>
            <pc:sldMk cId="1789304133" sldId="296"/>
            <ac:spMk id="2" creationId="{30BB00C3-789B-B656-4AAE-6B43BBD15539}"/>
          </ac:spMkLst>
        </pc:spChg>
        <pc:spChg chg="mod">
          <ac:chgData name="Linda James" userId="80218d6f-7c44-4d8e-b95c-06dddfb71ab5" providerId="ADAL" clId="{9A5FD51D-CF33-446F-895A-50D7BA9AFF08}" dt="2023-03-08T11:24:02.371" v="342" actId="20577"/>
          <ac:spMkLst>
            <pc:docMk/>
            <pc:sldMk cId="1789304133" sldId="296"/>
            <ac:spMk id="3" creationId="{7C2C03E8-EBA3-BDBE-0065-18A8A57F2358}"/>
          </ac:spMkLst>
        </pc:spChg>
      </pc:sldChg>
      <pc:sldChg chg="modSp add mod addCm delCm modNotesTx">
        <pc:chgData name="Linda James" userId="80218d6f-7c44-4d8e-b95c-06dddfb71ab5" providerId="ADAL" clId="{9A5FD51D-CF33-446F-895A-50D7BA9AFF08}" dt="2023-03-08T11:33:07.036" v="483"/>
        <pc:sldMkLst>
          <pc:docMk/>
          <pc:sldMk cId="287139384" sldId="297"/>
        </pc:sldMkLst>
        <pc:spChg chg="mod">
          <ac:chgData name="Linda James" userId="80218d6f-7c44-4d8e-b95c-06dddfb71ab5" providerId="ADAL" clId="{9A5FD51D-CF33-446F-895A-50D7BA9AFF08}" dt="2023-03-08T11:25:30.289" v="407" actId="20577"/>
          <ac:spMkLst>
            <pc:docMk/>
            <pc:sldMk cId="287139384" sldId="297"/>
            <ac:spMk id="2" creationId="{30BB00C3-789B-B656-4AAE-6B43BBD15539}"/>
          </ac:spMkLst>
        </pc:spChg>
        <pc:spChg chg="mod">
          <ac:chgData name="Linda James" userId="80218d6f-7c44-4d8e-b95c-06dddfb71ab5" providerId="ADAL" clId="{9A5FD51D-CF33-446F-895A-50D7BA9AFF08}" dt="2023-03-08T11:25:54.353" v="412" actId="20577"/>
          <ac:spMkLst>
            <pc:docMk/>
            <pc:sldMk cId="287139384" sldId="297"/>
            <ac:spMk id="3" creationId="{7C2C03E8-EBA3-BDBE-0065-18A8A57F2358}"/>
          </ac:spMkLst>
        </pc:spChg>
      </pc:sldChg>
      <pc:sldChg chg="modSp add mod modNotesTx">
        <pc:chgData name="Linda James" userId="80218d6f-7c44-4d8e-b95c-06dddfb71ab5" providerId="ADAL" clId="{9A5FD51D-CF33-446F-895A-50D7BA9AFF08}" dt="2023-03-08T11:34:37.545" v="552" actId="20577"/>
        <pc:sldMkLst>
          <pc:docMk/>
          <pc:sldMk cId="368673859" sldId="298"/>
        </pc:sldMkLst>
        <pc:spChg chg="mod">
          <ac:chgData name="Linda James" userId="80218d6f-7c44-4d8e-b95c-06dddfb71ab5" providerId="ADAL" clId="{9A5FD51D-CF33-446F-895A-50D7BA9AFF08}" dt="2023-03-08T11:33:42.702" v="525" actId="20577"/>
          <ac:spMkLst>
            <pc:docMk/>
            <pc:sldMk cId="368673859" sldId="298"/>
            <ac:spMk id="2" creationId="{30BB00C3-789B-B656-4AAE-6B43BBD15539}"/>
          </ac:spMkLst>
        </pc:spChg>
        <pc:spChg chg="mod">
          <ac:chgData name="Linda James" userId="80218d6f-7c44-4d8e-b95c-06dddfb71ab5" providerId="ADAL" clId="{9A5FD51D-CF33-446F-895A-50D7BA9AFF08}" dt="2023-03-08T11:34:02.715" v="530" actId="20577"/>
          <ac:spMkLst>
            <pc:docMk/>
            <pc:sldMk cId="368673859" sldId="298"/>
            <ac:spMk id="3" creationId="{7C2C03E8-EBA3-BDBE-0065-18A8A57F2358}"/>
          </ac:spMkLst>
        </pc:spChg>
      </pc:sldChg>
      <pc:sldChg chg="del">
        <pc:chgData name="Linda James" userId="80218d6f-7c44-4d8e-b95c-06dddfb71ab5" providerId="ADAL" clId="{9A5FD51D-CF33-446F-895A-50D7BA9AFF08}" dt="2023-03-08T11:07:43.482" v="6" actId="2696"/>
        <pc:sldMkLst>
          <pc:docMk/>
          <pc:sldMk cId="518958494" sldId="299"/>
        </pc:sldMkLst>
      </pc:sldChg>
      <pc:sldChg chg="modSp add mod delCm modNotesTx">
        <pc:chgData name="Linda James" userId="80218d6f-7c44-4d8e-b95c-06dddfb71ab5" providerId="ADAL" clId="{9A5FD51D-CF33-446F-895A-50D7BA9AFF08}" dt="2023-03-08T11:37:01.739" v="754" actId="20577"/>
        <pc:sldMkLst>
          <pc:docMk/>
          <pc:sldMk cId="726551627" sldId="299"/>
        </pc:sldMkLst>
        <pc:spChg chg="mod">
          <ac:chgData name="Linda James" userId="80218d6f-7c44-4d8e-b95c-06dddfb71ab5" providerId="ADAL" clId="{9A5FD51D-CF33-446F-895A-50D7BA9AFF08}" dt="2023-03-08T11:35:15.533" v="585" actId="20577"/>
          <ac:spMkLst>
            <pc:docMk/>
            <pc:sldMk cId="726551627" sldId="299"/>
            <ac:spMk id="2" creationId="{30BB00C3-789B-B656-4AAE-6B43BBD15539}"/>
          </ac:spMkLst>
        </pc:spChg>
        <pc:spChg chg="mod">
          <ac:chgData name="Linda James" userId="80218d6f-7c44-4d8e-b95c-06dddfb71ab5" providerId="ADAL" clId="{9A5FD51D-CF33-446F-895A-50D7BA9AFF08}" dt="2023-03-08T11:35:30.017" v="587" actId="20577"/>
          <ac:spMkLst>
            <pc:docMk/>
            <pc:sldMk cId="726551627" sldId="299"/>
            <ac:spMk id="3" creationId="{7C2C03E8-EBA3-BDBE-0065-18A8A57F2358}"/>
          </ac:spMkLst>
        </pc:spChg>
      </pc:sldChg>
      <pc:sldChg chg="modSp add mod addCm delCm modCm">
        <pc:chgData name="Linda James" userId="80218d6f-7c44-4d8e-b95c-06dddfb71ab5" providerId="ADAL" clId="{9A5FD51D-CF33-446F-895A-50D7BA9AFF08}" dt="2023-03-08T11:41:54.347" v="847"/>
        <pc:sldMkLst>
          <pc:docMk/>
          <pc:sldMk cId="883812992" sldId="300"/>
        </pc:sldMkLst>
        <pc:spChg chg="mod">
          <ac:chgData name="Linda James" userId="80218d6f-7c44-4d8e-b95c-06dddfb71ab5" providerId="ADAL" clId="{9A5FD51D-CF33-446F-895A-50D7BA9AFF08}" dt="2023-03-08T11:37:26.343" v="764" actId="20577"/>
          <ac:spMkLst>
            <pc:docMk/>
            <pc:sldMk cId="883812992" sldId="300"/>
            <ac:spMk id="2" creationId="{30BB00C3-789B-B656-4AAE-6B43BBD15539}"/>
          </ac:spMkLst>
        </pc:spChg>
        <pc:spChg chg="mod">
          <ac:chgData name="Linda James" userId="80218d6f-7c44-4d8e-b95c-06dddfb71ab5" providerId="ADAL" clId="{9A5FD51D-CF33-446F-895A-50D7BA9AFF08}" dt="2023-03-08T11:41:02.955" v="845" actId="20577"/>
          <ac:spMkLst>
            <pc:docMk/>
            <pc:sldMk cId="883812992" sldId="300"/>
            <ac:spMk id="3" creationId="{7C2C03E8-EBA3-BDBE-0065-18A8A57F2358}"/>
          </ac:spMkLst>
        </pc:spChg>
      </pc:sldChg>
      <pc:sldChg chg="del">
        <pc:chgData name="Linda James" userId="80218d6f-7c44-4d8e-b95c-06dddfb71ab5" providerId="ADAL" clId="{9A5FD51D-CF33-446F-895A-50D7BA9AFF08}" dt="2023-03-08T11:07:43.482" v="6" actId="2696"/>
        <pc:sldMkLst>
          <pc:docMk/>
          <pc:sldMk cId="2176296161" sldId="300"/>
        </pc:sldMkLst>
      </pc:sldChg>
      <pc:sldChg chg="modSp add del mod">
        <pc:chgData name="Linda James" userId="80218d6f-7c44-4d8e-b95c-06dddfb71ab5" providerId="ADAL" clId="{9A5FD51D-CF33-446F-895A-50D7BA9AFF08}" dt="2023-03-08T11:41:10.044" v="846" actId="2696"/>
        <pc:sldMkLst>
          <pc:docMk/>
          <pc:sldMk cId="401182111" sldId="301"/>
        </pc:sldMkLst>
        <pc:spChg chg="mod">
          <ac:chgData name="Linda James" userId="80218d6f-7c44-4d8e-b95c-06dddfb71ab5" providerId="ADAL" clId="{9A5FD51D-CF33-446F-895A-50D7BA9AFF08}" dt="2023-03-08T11:37:39.442" v="786" actId="20577"/>
          <ac:spMkLst>
            <pc:docMk/>
            <pc:sldMk cId="401182111" sldId="301"/>
            <ac:spMk id="2" creationId="{30BB00C3-789B-B656-4AAE-6B43BBD15539}"/>
          </ac:spMkLst>
        </pc:spChg>
        <pc:spChg chg="mod">
          <ac:chgData name="Linda James" userId="80218d6f-7c44-4d8e-b95c-06dddfb71ab5" providerId="ADAL" clId="{9A5FD51D-CF33-446F-895A-50D7BA9AFF08}" dt="2023-03-08T11:40:57.947" v="841" actId="20577"/>
          <ac:spMkLst>
            <pc:docMk/>
            <pc:sldMk cId="401182111" sldId="301"/>
            <ac:spMk id="3" creationId="{7C2C03E8-EBA3-BDBE-0065-18A8A57F2358}"/>
          </ac:spMkLst>
        </pc:spChg>
      </pc:sldChg>
      <pc:sldChg chg="add del">
        <pc:chgData name="Linda James" userId="80218d6f-7c44-4d8e-b95c-06dddfb71ab5" providerId="ADAL" clId="{9A5FD51D-CF33-446F-895A-50D7BA9AFF08}" dt="2023-03-08T11:42:13.515" v="848" actId="2696"/>
        <pc:sldMkLst>
          <pc:docMk/>
          <pc:sldMk cId="1018760574" sldId="302"/>
        </pc:sldMkLst>
      </pc:sldChg>
      <pc:sldChg chg="add del">
        <pc:chgData name="Linda James" userId="80218d6f-7c44-4d8e-b95c-06dddfb71ab5" providerId="ADAL" clId="{9A5FD51D-CF33-446F-895A-50D7BA9AFF08}" dt="2023-03-08T11:42:13.515" v="848" actId="2696"/>
        <pc:sldMkLst>
          <pc:docMk/>
          <pc:sldMk cId="1733921964" sldId="303"/>
        </pc:sldMkLst>
      </pc:sldChg>
      <pc:sldChg chg="add del">
        <pc:chgData name="Linda James" userId="80218d6f-7c44-4d8e-b95c-06dddfb71ab5" providerId="ADAL" clId="{9A5FD51D-CF33-446F-895A-50D7BA9AFF08}" dt="2023-03-08T11:42:13.515" v="848" actId="2696"/>
        <pc:sldMkLst>
          <pc:docMk/>
          <pc:sldMk cId="1818529729" sldId="304"/>
        </pc:sldMkLst>
      </pc:sldChg>
      <pc:sldChg chg="add del">
        <pc:chgData name="Linda James" userId="80218d6f-7c44-4d8e-b95c-06dddfb71ab5" providerId="ADAL" clId="{9A5FD51D-CF33-446F-895A-50D7BA9AFF08}" dt="2023-03-08T11:42:13.515" v="848" actId="2696"/>
        <pc:sldMkLst>
          <pc:docMk/>
          <pc:sldMk cId="3289622930" sldId="305"/>
        </pc:sldMkLst>
      </pc:sldChg>
      <pc:sldChg chg="add del">
        <pc:chgData name="Linda James" userId="80218d6f-7c44-4d8e-b95c-06dddfb71ab5" providerId="ADAL" clId="{9A5FD51D-CF33-446F-895A-50D7BA9AFF08}" dt="2023-03-08T11:42:13.515" v="848" actId="2696"/>
        <pc:sldMkLst>
          <pc:docMk/>
          <pc:sldMk cId="222850678" sldId="306"/>
        </pc:sldMkLst>
      </pc:sldChg>
      <pc:sldChg chg="add del">
        <pc:chgData name="Linda James" userId="80218d6f-7c44-4d8e-b95c-06dddfb71ab5" providerId="ADAL" clId="{9A5FD51D-CF33-446F-895A-50D7BA9AFF08}" dt="2023-03-08T11:42:13.515" v="848" actId="2696"/>
        <pc:sldMkLst>
          <pc:docMk/>
          <pc:sldMk cId="2578968987" sldId="307"/>
        </pc:sldMkLst>
      </pc:sldChg>
      <pc:sldChg chg="add del">
        <pc:chgData name="Linda James" userId="80218d6f-7c44-4d8e-b95c-06dddfb71ab5" providerId="ADAL" clId="{9A5FD51D-CF33-446F-895A-50D7BA9AFF08}" dt="2023-03-08T11:42:13.515" v="848" actId="2696"/>
        <pc:sldMkLst>
          <pc:docMk/>
          <pc:sldMk cId="1272026365" sldId="308"/>
        </pc:sldMkLst>
      </pc:sldChg>
      <pc:sldChg chg="add del">
        <pc:chgData name="Linda James" userId="80218d6f-7c44-4d8e-b95c-06dddfb71ab5" providerId="ADAL" clId="{9A5FD51D-CF33-446F-895A-50D7BA9AFF08}" dt="2023-03-08T11:42:13.515" v="848" actId="2696"/>
        <pc:sldMkLst>
          <pc:docMk/>
          <pc:sldMk cId="445693512" sldId="309"/>
        </pc:sldMkLst>
      </pc:sldChg>
      <pc:sldChg chg="add del">
        <pc:chgData name="Linda James" userId="80218d6f-7c44-4d8e-b95c-06dddfb71ab5" providerId="ADAL" clId="{9A5FD51D-CF33-446F-895A-50D7BA9AFF08}" dt="2023-03-08T11:42:13.515" v="848" actId="2696"/>
        <pc:sldMkLst>
          <pc:docMk/>
          <pc:sldMk cId="2937194245" sldId="310"/>
        </pc:sldMkLst>
      </pc:sldChg>
      <pc:sldMasterChg chg="delSldLayout">
        <pc:chgData name="Linda James" userId="80218d6f-7c44-4d8e-b95c-06dddfb71ab5" providerId="ADAL" clId="{9A5FD51D-CF33-446F-895A-50D7BA9AFF08}" dt="2023-03-08T11:07:05.927" v="0" actId="2696"/>
        <pc:sldMasterMkLst>
          <pc:docMk/>
          <pc:sldMasterMk cId="3177977002" sldId="2147483648"/>
        </pc:sldMasterMkLst>
        <pc:sldLayoutChg chg="del">
          <pc:chgData name="Linda James" userId="80218d6f-7c44-4d8e-b95c-06dddfb71ab5" providerId="ADAL" clId="{9A5FD51D-CF33-446F-895A-50D7BA9AFF08}" dt="2023-03-08T11:07:05.927" v="0" actId="2696"/>
          <pc:sldLayoutMkLst>
            <pc:docMk/>
            <pc:sldMasterMk cId="3177977002" sldId="2147483648"/>
            <pc:sldLayoutMk cId="4168102478" sldId="2147483671"/>
          </pc:sldLayoutMkLst>
        </pc:sldLayoutChg>
      </pc:sldMasterChg>
    </pc:docChg>
  </pc:docChgLst>
  <pc:docChgLst>
    <pc:chgData name="Sarah Raisanen" userId="S::viewconference_live.co.uk#ext#@rnib.org.uk::906b526a-c205-489d-9086-49b09dd66414" providerId="AD" clId="Web-{B6E64DF4-4980-E596-6AD9-7BB2664C8FA9}"/>
    <pc:docChg chg="mod modSld">
      <pc:chgData name="Sarah Raisanen" userId="S::viewconference_live.co.uk#ext#@rnib.org.uk::906b526a-c205-489d-9086-49b09dd66414" providerId="AD" clId="Web-{B6E64DF4-4980-E596-6AD9-7BB2664C8FA9}" dt="2023-06-13T11:49:20.989" v="67"/>
      <pc:docMkLst>
        <pc:docMk/>
      </pc:docMkLst>
      <pc:sldChg chg="modNotes">
        <pc:chgData name="Sarah Raisanen" userId="S::viewconference_live.co.uk#ext#@rnib.org.uk::906b526a-c205-489d-9086-49b09dd66414" providerId="AD" clId="Web-{B6E64DF4-4980-E596-6AD9-7BB2664C8FA9}" dt="2023-06-13T11:43:01.262" v="12"/>
        <pc:sldMkLst>
          <pc:docMk/>
          <pc:sldMk cId="1492083113" sldId="257"/>
        </pc:sldMkLst>
      </pc:sldChg>
      <pc:sldChg chg="modNotes">
        <pc:chgData name="Sarah Raisanen" userId="S::viewconference_live.co.uk#ext#@rnib.org.uk::906b526a-c205-489d-9086-49b09dd66414" providerId="AD" clId="Web-{B6E64DF4-4980-E596-6AD9-7BB2664C8FA9}" dt="2023-06-13T11:46:57.314" v="62"/>
        <pc:sldMkLst>
          <pc:docMk/>
          <pc:sldMk cId="0" sldId="262"/>
        </pc:sldMkLst>
      </pc:sldChg>
      <pc:sldChg chg="modSp addCm modCm modNotes">
        <pc:chgData name="Sarah Raisanen" userId="S::viewconference_live.co.uk#ext#@rnib.org.uk::906b526a-c205-489d-9086-49b09dd66414" providerId="AD" clId="Web-{B6E64DF4-4980-E596-6AD9-7BB2664C8FA9}" dt="2023-06-13T11:44:28.483" v="20" actId="20577"/>
        <pc:sldMkLst>
          <pc:docMk/>
          <pc:sldMk cId="2160622204" sldId="292"/>
        </pc:sldMkLst>
        <pc:spChg chg="mod">
          <ac:chgData name="Sarah Raisanen" userId="S::viewconference_live.co.uk#ext#@rnib.org.uk::906b526a-c205-489d-9086-49b09dd66414" providerId="AD" clId="Web-{B6E64DF4-4980-E596-6AD9-7BB2664C8FA9}" dt="2023-06-13T11:44:28.483" v="20" actId="20577"/>
          <ac:spMkLst>
            <pc:docMk/>
            <pc:sldMk cId="2160622204" sldId="292"/>
            <ac:spMk id="3" creationId="{7C2C03E8-EBA3-BDBE-0065-18A8A57F2358}"/>
          </ac:spMkLst>
        </pc:spChg>
      </pc:sldChg>
      <pc:sldChg chg="modNotes">
        <pc:chgData name="Sarah Raisanen" userId="S::viewconference_live.co.uk#ext#@rnib.org.uk::906b526a-c205-489d-9086-49b09dd66414" providerId="AD" clId="Web-{B6E64DF4-4980-E596-6AD9-7BB2664C8FA9}" dt="2023-06-13T11:45:01.515" v="22"/>
        <pc:sldMkLst>
          <pc:docMk/>
          <pc:sldMk cId="452235296" sldId="293"/>
        </pc:sldMkLst>
      </pc:sldChg>
      <pc:sldChg chg="modNotes">
        <pc:chgData name="Sarah Raisanen" userId="S::viewconference_live.co.uk#ext#@rnib.org.uk::906b526a-c205-489d-9086-49b09dd66414" providerId="AD" clId="Web-{B6E64DF4-4980-E596-6AD9-7BB2664C8FA9}" dt="2023-06-13T11:45:58.516" v="55"/>
        <pc:sldMkLst>
          <pc:docMk/>
          <pc:sldMk cId="1665390873" sldId="294"/>
        </pc:sldMkLst>
      </pc:sldChg>
      <pc:sldChg chg="modNotes">
        <pc:chgData name="Sarah Raisanen" userId="S::viewconference_live.co.uk#ext#@rnib.org.uk::906b526a-c205-489d-9086-49b09dd66414" providerId="AD" clId="Web-{B6E64DF4-4980-E596-6AD9-7BB2664C8FA9}" dt="2023-06-13T11:49:14.911" v="65"/>
        <pc:sldMkLst>
          <pc:docMk/>
          <pc:sldMk cId="368673859" sldId="298"/>
        </pc:sldMkLst>
      </pc:sldChg>
      <pc:sldChg chg="modNotes">
        <pc:chgData name="Sarah Raisanen" userId="S::viewconference_live.co.uk#ext#@rnib.org.uk::906b526a-c205-489d-9086-49b09dd66414" providerId="AD" clId="Web-{B6E64DF4-4980-E596-6AD9-7BB2664C8FA9}" dt="2023-06-13T11:49:20.989" v="67"/>
        <pc:sldMkLst>
          <pc:docMk/>
          <pc:sldMk cId="726551627" sldId="299"/>
        </pc:sldMkLst>
      </pc:sldChg>
    </pc:docChg>
  </pc:docChgLst>
  <pc:docChgLst>
    <pc:chgData name="Linda James" userId="S::linda.james@rnib.org.uk::80218d6f-7c44-4d8e-b95c-06dddfb71ab5" providerId="AD" clId="Web-{FDB066B3-D062-F5B1-90CF-BC2E4BEF61FE}"/>
    <pc:docChg chg="modSld">
      <pc:chgData name="Linda James" userId="S::linda.james@rnib.org.uk::80218d6f-7c44-4d8e-b95c-06dddfb71ab5" providerId="AD" clId="Web-{FDB066B3-D062-F5B1-90CF-BC2E4BEF61FE}" dt="2023-07-05T13:26:39.178" v="3"/>
      <pc:docMkLst>
        <pc:docMk/>
      </pc:docMkLst>
      <pc:sldChg chg="modNotes">
        <pc:chgData name="Linda James" userId="S::linda.james@rnib.org.uk::80218d6f-7c44-4d8e-b95c-06dddfb71ab5" providerId="AD" clId="Web-{FDB066B3-D062-F5B1-90CF-BC2E4BEF61FE}" dt="2023-07-05T13:26:39.178" v="3"/>
        <pc:sldMkLst>
          <pc:docMk/>
          <pc:sldMk cId="0" sldId="265"/>
        </pc:sldMkLst>
      </pc:sldChg>
    </pc:docChg>
  </pc:docChgLst>
  <pc:docChgLst>
    <pc:chgData name="Sarah Raisanen" userId="S::viewconference_live.co.uk#ext#@rnib.org.uk::906b526a-c205-489d-9086-49b09dd66414" providerId="AD" clId="Web-{EAF60759-0AEC-96E8-3582-8D1ACC474A61}"/>
    <pc:docChg chg="modSld">
      <pc:chgData name="Sarah Raisanen" userId="S::viewconference_live.co.uk#ext#@rnib.org.uk::906b526a-c205-489d-9086-49b09dd66414" providerId="AD" clId="Web-{EAF60759-0AEC-96E8-3582-8D1ACC474A61}" dt="2023-07-25T09:57:44.615" v="17" actId="20577"/>
      <pc:docMkLst>
        <pc:docMk/>
      </pc:docMkLst>
      <pc:sldChg chg="modSp">
        <pc:chgData name="Sarah Raisanen" userId="S::viewconference_live.co.uk#ext#@rnib.org.uk::906b526a-c205-489d-9086-49b09dd66414" providerId="AD" clId="Web-{EAF60759-0AEC-96E8-3582-8D1ACC474A61}" dt="2023-07-25T09:57:34.990" v="15" actId="20577"/>
        <pc:sldMkLst>
          <pc:docMk/>
          <pc:sldMk cId="368673859" sldId="298"/>
        </pc:sldMkLst>
        <pc:spChg chg="mod">
          <ac:chgData name="Sarah Raisanen" userId="S::viewconference_live.co.uk#ext#@rnib.org.uk::906b526a-c205-489d-9086-49b09dd66414" providerId="AD" clId="Web-{EAF60759-0AEC-96E8-3582-8D1ACC474A61}" dt="2023-07-25T09:57:34.990" v="15" actId="20577"/>
          <ac:spMkLst>
            <pc:docMk/>
            <pc:sldMk cId="368673859" sldId="298"/>
            <ac:spMk id="3" creationId="{7C2C03E8-EBA3-BDBE-0065-18A8A57F2358}"/>
          </ac:spMkLst>
        </pc:spChg>
      </pc:sldChg>
      <pc:sldChg chg="modSp">
        <pc:chgData name="Sarah Raisanen" userId="S::viewconference_live.co.uk#ext#@rnib.org.uk::906b526a-c205-489d-9086-49b09dd66414" providerId="AD" clId="Web-{EAF60759-0AEC-96E8-3582-8D1ACC474A61}" dt="2023-07-25T09:57:44.615" v="17" actId="20577"/>
        <pc:sldMkLst>
          <pc:docMk/>
          <pc:sldMk cId="726551627" sldId="299"/>
        </pc:sldMkLst>
        <pc:spChg chg="mod">
          <ac:chgData name="Sarah Raisanen" userId="S::viewconference_live.co.uk#ext#@rnib.org.uk::906b526a-c205-489d-9086-49b09dd66414" providerId="AD" clId="Web-{EAF60759-0AEC-96E8-3582-8D1ACC474A61}" dt="2023-07-25T09:57:44.615" v="17" actId="20577"/>
          <ac:spMkLst>
            <pc:docMk/>
            <pc:sldMk cId="726551627" sldId="299"/>
            <ac:spMk id="3" creationId="{7C2C03E8-EBA3-BDBE-0065-18A8A57F2358}"/>
          </ac:spMkLst>
        </pc:spChg>
      </pc:sldChg>
    </pc:docChg>
  </pc:docChgLst>
  <pc:docChgLst>
    <pc:chgData name="Linda James" userId="80218d6f-7c44-4d8e-b95c-06dddfb71ab5" providerId="ADAL" clId="{D8913C39-8E71-48C5-BB16-A3A4E95C24F6}"/>
    <pc:docChg chg="modSld">
      <pc:chgData name="Linda James" userId="80218d6f-7c44-4d8e-b95c-06dddfb71ab5" providerId="ADAL" clId="{D8913C39-8E71-48C5-BB16-A3A4E95C24F6}" dt="2023-03-14T11:16:57.829" v="15" actId="1076"/>
      <pc:docMkLst>
        <pc:docMk/>
      </pc:docMkLst>
      <pc:sldChg chg="modSp mod">
        <pc:chgData name="Linda James" userId="80218d6f-7c44-4d8e-b95c-06dddfb71ab5" providerId="ADAL" clId="{D8913C39-8E71-48C5-BB16-A3A4E95C24F6}" dt="2023-03-08T11:45:12.843" v="7" actId="20577"/>
        <pc:sldMkLst>
          <pc:docMk/>
          <pc:sldMk cId="1492083113" sldId="257"/>
        </pc:sldMkLst>
        <pc:spChg chg="mod">
          <ac:chgData name="Linda James" userId="80218d6f-7c44-4d8e-b95c-06dddfb71ab5" providerId="ADAL" clId="{D8913C39-8E71-48C5-BB16-A3A4E95C24F6}" dt="2023-03-08T11:45:12.843" v="7" actId="20577"/>
          <ac:spMkLst>
            <pc:docMk/>
            <pc:sldMk cId="1492083113" sldId="257"/>
            <ac:spMk id="3" creationId="{7C2C03E8-EBA3-BDBE-0065-18A8A57F2358}"/>
          </ac:spMkLst>
        </pc:spChg>
      </pc:sldChg>
      <pc:sldChg chg="modSp mod">
        <pc:chgData name="Linda James" userId="80218d6f-7c44-4d8e-b95c-06dddfb71ab5" providerId="ADAL" clId="{D8913C39-8E71-48C5-BB16-A3A4E95C24F6}" dt="2023-03-08T11:45:48.681" v="13" actId="255"/>
        <pc:sldMkLst>
          <pc:docMk/>
          <pc:sldMk cId="0" sldId="262"/>
        </pc:sldMkLst>
        <pc:spChg chg="mod">
          <ac:chgData name="Linda James" userId="80218d6f-7c44-4d8e-b95c-06dddfb71ab5" providerId="ADAL" clId="{D8913C39-8E71-48C5-BB16-A3A4E95C24F6}" dt="2023-03-08T11:45:48.681" v="13" actId="255"/>
          <ac:spMkLst>
            <pc:docMk/>
            <pc:sldMk cId="0" sldId="262"/>
            <ac:spMk id="4" creationId="{266868EC-40F4-8E8A-FFA9-36C19DA64560}"/>
          </ac:spMkLst>
        </pc:spChg>
      </pc:sldChg>
      <pc:sldChg chg="modSp mod">
        <pc:chgData name="Linda James" userId="80218d6f-7c44-4d8e-b95c-06dddfb71ab5" providerId="ADAL" clId="{D8913C39-8E71-48C5-BB16-A3A4E95C24F6}" dt="2023-03-14T11:16:57.829" v="15" actId="1076"/>
        <pc:sldMkLst>
          <pc:docMk/>
          <pc:sldMk cId="0" sldId="263"/>
        </pc:sldMkLst>
        <pc:spChg chg="mod">
          <ac:chgData name="Linda James" userId="80218d6f-7c44-4d8e-b95c-06dddfb71ab5" providerId="ADAL" clId="{D8913C39-8E71-48C5-BB16-A3A4E95C24F6}" dt="2023-03-14T11:16:57.829" v="15" actId="1076"/>
          <ac:spMkLst>
            <pc:docMk/>
            <pc:sldMk cId="0" sldId="263"/>
            <ac:spMk id="4" creationId="{A5B250B4-9683-1238-6CA2-6B98FE7FE3E4}"/>
          </ac:spMkLst>
        </pc:spChg>
      </pc:sldChg>
      <pc:sldChg chg="modSp mod delCm">
        <pc:chgData name="Linda James" userId="80218d6f-7c44-4d8e-b95c-06dddfb71ab5" providerId="ADAL" clId="{D8913C39-8E71-48C5-BB16-A3A4E95C24F6}" dt="2023-03-08T11:45:23.969" v="11" actId="20577"/>
        <pc:sldMkLst>
          <pc:docMk/>
          <pc:sldMk cId="2160622204" sldId="292"/>
        </pc:sldMkLst>
        <pc:spChg chg="mod">
          <ac:chgData name="Linda James" userId="80218d6f-7c44-4d8e-b95c-06dddfb71ab5" providerId="ADAL" clId="{D8913C39-8E71-48C5-BB16-A3A4E95C24F6}" dt="2023-03-08T11:45:23.969" v="11" actId="20577"/>
          <ac:spMkLst>
            <pc:docMk/>
            <pc:sldMk cId="2160622204" sldId="292"/>
            <ac:spMk id="3" creationId="{7C2C03E8-EBA3-BDBE-0065-18A8A57F2358}"/>
          </ac:spMkLst>
        </pc:spChg>
      </pc:sldChg>
      <pc:sldChg chg="delCm">
        <pc:chgData name="Linda James" userId="80218d6f-7c44-4d8e-b95c-06dddfb71ab5" providerId="ADAL" clId="{D8913C39-8E71-48C5-BB16-A3A4E95C24F6}" dt="2023-03-08T11:44:19.903" v="1"/>
        <pc:sldMkLst>
          <pc:docMk/>
          <pc:sldMk cId="452235296" sldId="293"/>
        </pc:sldMkLst>
      </pc:sldChg>
      <pc:sldChg chg="modSp mod delCm">
        <pc:chgData name="Linda James" userId="80218d6f-7c44-4d8e-b95c-06dddfb71ab5" providerId="ADAL" clId="{D8913C39-8E71-48C5-BB16-A3A4E95C24F6}" dt="2023-03-08T11:45:56.666" v="14" actId="5793"/>
        <pc:sldMkLst>
          <pc:docMk/>
          <pc:sldMk cId="1543015893" sldId="295"/>
        </pc:sldMkLst>
        <pc:spChg chg="mod">
          <ac:chgData name="Linda James" userId="80218d6f-7c44-4d8e-b95c-06dddfb71ab5" providerId="ADAL" clId="{D8913C39-8E71-48C5-BB16-A3A4E95C24F6}" dt="2023-03-08T11:45:56.666" v="14" actId="5793"/>
          <ac:spMkLst>
            <pc:docMk/>
            <pc:sldMk cId="1543015893" sldId="295"/>
            <ac:spMk id="3" creationId="{7C2C03E8-EBA3-BDBE-0065-18A8A57F2358}"/>
          </ac:spMkLst>
        </pc:spChg>
      </pc:sldChg>
      <pc:sldChg chg="delCm">
        <pc:chgData name="Linda James" userId="80218d6f-7c44-4d8e-b95c-06dddfb71ab5" providerId="ADAL" clId="{D8913C39-8E71-48C5-BB16-A3A4E95C24F6}" dt="2023-03-08T11:44:46.219" v="3"/>
        <pc:sldMkLst>
          <pc:docMk/>
          <pc:sldMk cId="1789304133" sldId="296"/>
        </pc:sldMkLst>
      </pc:sldChg>
      <pc:sldChg chg="delCm">
        <pc:chgData name="Linda James" userId="80218d6f-7c44-4d8e-b95c-06dddfb71ab5" providerId="ADAL" clId="{D8913C39-8E71-48C5-BB16-A3A4E95C24F6}" dt="2023-03-08T11:44:53.189" v="4"/>
        <pc:sldMkLst>
          <pc:docMk/>
          <pc:sldMk cId="368673859" sldId="298"/>
        </pc:sldMkLst>
      </pc:sldChg>
    </pc:docChg>
  </pc:docChgLst>
  <pc:docChgLst>
    <pc:chgData name="Mike" userId="bfcf84d1-8f6d-47b2-8e25-8854b42db9c2" providerId="ADAL" clId="{8F285A4F-181A-4769-B007-BE15463FB1D6}"/>
    <pc:docChg chg="undo custSel delSld modSld">
      <pc:chgData name="Mike" userId="bfcf84d1-8f6d-47b2-8e25-8854b42db9c2" providerId="ADAL" clId="{8F285A4F-181A-4769-B007-BE15463FB1D6}" dt="2023-01-22T18:15:49.156" v="259" actId="20577"/>
      <pc:docMkLst>
        <pc:docMk/>
      </pc:docMkLst>
      <pc:sldChg chg="modNotesTx">
        <pc:chgData name="Mike" userId="bfcf84d1-8f6d-47b2-8e25-8854b42db9c2" providerId="ADAL" clId="{8F285A4F-181A-4769-B007-BE15463FB1D6}" dt="2023-01-22T18:06:17.999" v="152" actId="20577"/>
        <pc:sldMkLst>
          <pc:docMk/>
          <pc:sldMk cId="313652306" sldId="258"/>
        </pc:sldMkLst>
      </pc:sldChg>
      <pc:sldChg chg="del modNotesTx">
        <pc:chgData name="Mike" userId="bfcf84d1-8f6d-47b2-8e25-8854b42db9c2" providerId="ADAL" clId="{8F285A4F-181A-4769-B007-BE15463FB1D6}" dt="2023-01-22T18:03:14.763" v="43" actId="2696"/>
        <pc:sldMkLst>
          <pc:docMk/>
          <pc:sldMk cId="0" sldId="262"/>
        </pc:sldMkLst>
      </pc:sldChg>
      <pc:sldChg chg="modNotesTx">
        <pc:chgData name="Mike" userId="bfcf84d1-8f6d-47b2-8e25-8854b42db9c2" providerId="ADAL" clId="{8F285A4F-181A-4769-B007-BE15463FB1D6}" dt="2023-01-22T18:09:58.529" v="171" actId="20577"/>
        <pc:sldMkLst>
          <pc:docMk/>
          <pc:sldMk cId="3750988662" sldId="267"/>
        </pc:sldMkLst>
      </pc:sldChg>
      <pc:sldChg chg="modNotesTx">
        <pc:chgData name="Mike" userId="bfcf84d1-8f6d-47b2-8e25-8854b42db9c2" providerId="ADAL" clId="{8F285A4F-181A-4769-B007-BE15463FB1D6}" dt="2023-01-22T18:13:10.486" v="241" actId="114"/>
        <pc:sldMkLst>
          <pc:docMk/>
          <pc:sldMk cId="941776324" sldId="283"/>
        </pc:sldMkLst>
      </pc:sldChg>
      <pc:sldChg chg="modNotesTx">
        <pc:chgData name="Mike" userId="bfcf84d1-8f6d-47b2-8e25-8854b42db9c2" providerId="ADAL" clId="{8F285A4F-181A-4769-B007-BE15463FB1D6}" dt="2023-01-22T18:09:47.109" v="170" actId="20577"/>
        <pc:sldMkLst>
          <pc:docMk/>
          <pc:sldMk cId="1267364647" sldId="285"/>
        </pc:sldMkLst>
      </pc:sldChg>
      <pc:sldChg chg="delCm modNotesTx">
        <pc:chgData name="Mike" userId="bfcf84d1-8f6d-47b2-8e25-8854b42db9c2" providerId="ADAL" clId="{8F285A4F-181A-4769-B007-BE15463FB1D6}" dt="2023-01-22T18:12:58.296" v="240"/>
        <pc:sldMkLst>
          <pc:docMk/>
          <pc:sldMk cId="2774298720" sldId="288"/>
        </pc:sldMkLst>
      </pc:sldChg>
      <pc:sldChg chg="modNotesTx">
        <pc:chgData name="Mike" userId="bfcf84d1-8f6d-47b2-8e25-8854b42db9c2" providerId="ADAL" clId="{8F285A4F-181A-4769-B007-BE15463FB1D6}" dt="2023-01-22T18:10:20.085" v="183" actId="20577"/>
        <pc:sldMkLst>
          <pc:docMk/>
          <pc:sldMk cId="1680515083" sldId="289"/>
        </pc:sldMkLst>
      </pc:sldChg>
      <pc:sldChg chg="modNotesTx">
        <pc:chgData name="Mike" userId="bfcf84d1-8f6d-47b2-8e25-8854b42db9c2" providerId="ADAL" clId="{8F285A4F-181A-4769-B007-BE15463FB1D6}" dt="2023-01-22T18:05:00.755" v="121" actId="20577"/>
        <pc:sldMkLst>
          <pc:docMk/>
          <pc:sldMk cId="3670552723" sldId="291"/>
        </pc:sldMkLst>
      </pc:sldChg>
      <pc:sldChg chg="modNotesTx">
        <pc:chgData name="Mike" userId="bfcf84d1-8f6d-47b2-8e25-8854b42db9c2" providerId="ADAL" clId="{8F285A4F-181A-4769-B007-BE15463FB1D6}" dt="2023-01-22T18:04:46.741" v="119" actId="20577"/>
        <pc:sldMkLst>
          <pc:docMk/>
          <pc:sldMk cId="2160622204" sldId="292"/>
        </pc:sldMkLst>
      </pc:sldChg>
      <pc:sldChg chg="modSp mod modNotesTx">
        <pc:chgData name="Mike" userId="bfcf84d1-8f6d-47b2-8e25-8854b42db9c2" providerId="ADAL" clId="{8F285A4F-181A-4769-B007-BE15463FB1D6}" dt="2023-01-22T18:15:39.958" v="250" actId="20577"/>
        <pc:sldMkLst>
          <pc:docMk/>
          <pc:sldMk cId="641544066" sldId="295"/>
        </pc:sldMkLst>
        <pc:spChg chg="mod">
          <ac:chgData name="Mike" userId="bfcf84d1-8f6d-47b2-8e25-8854b42db9c2" providerId="ADAL" clId="{8F285A4F-181A-4769-B007-BE15463FB1D6}" dt="2023-01-22T18:15:39.958" v="250" actId="20577"/>
          <ac:spMkLst>
            <pc:docMk/>
            <pc:sldMk cId="641544066" sldId="295"/>
            <ac:spMk id="2" creationId="{C5C8B44E-DAC3-7C86-90C6-6550805FB84E}"/>
          </ac:spMkLst>
        </pc:spChg>
      </pc:sldChg>
      <pc:sldChg chg="modCm">
        <pc:chgData name="Mike" userId="bfcf84d1-8f6d-47b2-8e25-8854b42db9c2" providerId="ADAL" clId="{8F285A4F-181A-4769-B007-BE15463FB1D6}" dt="2023-01-22T18:11:16.659" v="184"/>
        <pc:sldMkLst>
          <pc:docMk/>
          <pc:sldMk cId="3246757079" sldId="297"/>
        </pc:sldMkLst>
      </pc:sldChg>
      <pc:sldChg chg="modSp mod">
        <pc:chgData name="Mike" userId="bfcf84d1-8f6d-47b2-8e25-8854b42db9c2" providerId="ADAL" clId="{8F285A4F-181A-4769-B007-BE15463FB1D6}" dt="2023-01-22T18:15:49.156" v="259" actId="20577"/>
        <pc:sldMkLst>
          <pc:docMk/>
          <pc:sldMk cId="518958494" sldId="299"/>
        </pc:sldMkLst>
        <pc:spChg chg="mod">
          <ac:chgData name="Mike" userId="bfcf84d1-8f6d-47b2-8e25-8854b42db9c2" providerId="ADAL" clId="{8F285A4F-181A-4769-B007-BE15463FB1D6}" dt="2023-01-22T18:15:49.156" v="259" actId="20577"/>
          <ac:spMkLst>
            <pc:docMk/>
            <pc:sldMk cId="518958494" sldId="299"/>
            <ac:spMk id="2" creationId="{C5C8B44E-DAC3-7C86-90C6-6550805FB84E}"/>
          </ac:spMkLst>
        </pc:spChg>
      </pc:sldChg>
    </pc:docChg>
  </pc:docChgLst>
  <pc:docChgLst>
    <pc:chgData name="Linda James" userId="S::linda.james@rnib.org.uk::80218d6f-7c44-4d8e-b95c-06dddfb71ab5" providerId="AD" clId="Web-{7DE5B926-CA8A-561F-BF62-25D2CB9E509B}"/>
    <pc:docChg chg="mod modSld">
      <pc:chgData name="Linda James" userId="S::linda.james@rnib.org.uk::80218d6f-7c44-4d8e-b95c-06dddfb71ab5" providerId="AD" clId="Web-{7DE5B926-CA8A-561F-BF62-25D2CB9E509B}" dt="2023-06-28T08:12:00.699" v="6" actId="20577"/>
      <pc:docMkLst>
        <pc:docMk/>
      </pc:docMkLst>
      <pc:sldChg chg="modSp modCm">
        <pc:chgData name="Linda James" userId="S::linda.james@rnib.org.uk::80218d6f-7c44-4d8e-b95c-06dddfb71ab5" providerId="AD" clId="Web-{7DE5B926-CA8A-561F-BF62-25D2CB9E509B}" dt="2023-06-28T08:12:00.699" v="6" actId="20577"/>
        <pc:sldMkLst>
          <pc:docMk/>
          <pc:sldMk cId="287139384" sldId="297"/>
        </pc:sldMkLst>
        <pc:spChg chg="mod">
          <ac:chgData name="Linda James" userId="S::linda.james@rnib.org.uk::80218d6f-7c44-4d8e-b95c-06dddfb71ab5" providerId="AD" clId="Web-{7DE5B926-CA8A-561F-BF62-25D2CB9E509B}" dt="2023-06-28T08:12:00.699" v="6" actId="20577"/>
          <ac:spMkLst>
            <pc:docMk/>
            <pc:sldMk cId="287139384" sldId="297"/>
            <ac:spMk id="3" creationId="{7C2C03E8-EBA3-BDBE-0065-18A8A57F2358}"/>
          </ac:spMkLst>
        </pc:spChg>
      </pc:sldChg>
    </pc:docChg>
  </pc:docChgLst>
  <pc:docChgLst>
    <pc:chgData name="Sarah Raisanen" userId="S::viewconference_live.co.uk#ext#@rnib.org.uk::906b526a-c205-489d-9086-49b09dd66414" providerId="AD" clId="Web-{B8A759FE-6214-B887-3FE6-7EA1FBF8AC30}"/>
    <pc:docChg chg="modSld">
      <pc:chgData name="Sarah Raisanen" userId="S::viewconference_live.co.uk#ext#@rnib.org.uk::906b526a-c205-489d-9086-49b09dd66414" providerId="AD" clId="Web-{B8A759FE-6214-B887-3FE6-7EA1FBF8AC30}" dt="2023-07-13T10:52:49.457" v="0" actId="20577"/>
      <pc:docMkLst>
        <pc:docMk/>
      </pc:docMkLst>
      <pc:sldChg chg="modSp">
        <pc:chgData name="Sarah Raisanen" userId="S::viewconference_live.co.uk#ext#@rnib.org.uk::906b526a-c205-489d-9086-49b09dd66414" providerId="AD" clId="Web-{B8A759FE-6214-B887-3FE6-7EA1FBF8AC30}" dt="2023-07-13T10:52:49.457" v="0" actId="20577"/>
        <pc:sldMkLst>
          <pc:docMk/>
          <pc:sldMk cId="883812992" sldId="300"/>
        </pc:sldMkLst>
        <pc:spChg chg="mod">
          <ac:chgData name="Sarah Raisanen" userId="S::viewconference_live.co.uk#ext#@rnib.org.uk::906b526a-c205-489d-9086-49b09dd66414" providerId="AD" clId="Web-{B8A759FE-6214-B887-3FE6-7EA1FBF8AC30}" dt="2023-07-13T10:52:49.457" v="0" actId="20577"/>
          <ac:spMkLst>
            <pc:docMk/>
            <pc:sldMk cId="883812992" sldId="300"/>
            <ac:spMk id="3" creationId="{7C2C03E8-EBA3-BDBE-0065-18A8A57F2358}"/>
          </ac:spMkLst>
        </pc:spChg>
      </pc:sldChg>
    </pc:docChg>
  </pc:docChgLst>
  <pc:docChgLst>
    <pc:chgData name="Mike" userId="bfcf84d1-8f6d-47b2-8e25-8854b42db9c2" providerId="ADAL" clId="{30FA7572-E7FC-4F09-856A-4251487C7E29}"/>
    <pc:docChg chg="undo custSel addSld modSld">
      <pc:chgData name="Mike" userId="bfcf84d1-8f6d-47b2-8e25-8854b42db9c2" providerId="ADAL" clId="{30FA7572-E7FC-4F09-856A-4251487C7E29}" dt="2023-01-11T19:02:28.992" v="27"/>
      <pc:docMkLst>
        <pc:docMk/>
      </pc:docMkLst>
      <pc:sldChg chg="modSp mod addCm modCm">
        <pc:chgData name="Mike" userId="bfcf84d1-8f6d-47b2-8e25-8854b42db9c2" providerId="ADAL" clId="{30FA7572-E7FC-4F09-856A-4251487C7E29}" dt="2023-01-11T18:51:54.010" v="22"/>
        <pc:sldMkLst>
          <pc:docMk/>
          <pc:sldMk cId="2346869317" sldId="256"/>
        </pc:sldMkLst>
        <pc:spChg chg="mod">
          <ac:chgData name="Mike" userId="bfcf84d1-8f6d-47b2-8e25-8854b42db9c2" providerId="ADAL" clId="{30FA7572-E7FC-4F09-856A-4251487C7E29}" dt="2023-01-11T18:26:13.462" v="3" actId="14100"/>
          <ac:spMkLst>
            <pc:docMk/>
            <pc:sldMk cId="2346869317" sldId="256"/>
            <ac:spMk id="2" creationId="{3ACE6AE2-234D-CABF-247B-D6358D85D117}"/>
          </ac:spMkLst>
        </pc:spChg>
      </pc:sldChg>
      <pc:sldChg chg="addCm modCm">
        <pc:chgData name="Mike" userId="bfcf84d1-8f6d-47b2-8e25-8854b42db9c2" providerId="ADAL" clId="{30FA7572-E7FC-4F09-856A-4251487C7E29}" dt="2023-01-11T18:52:06.002" v="23"/>
        <pc:sldMkLst>
          <pc:docMk/>
          <pc:sldMk cId="1492083113" sldId="257"/>
        </pc:sldMkLst>
      </pc:sldChg>
      <pc:sldChg chg="addCm">
        <pc:chgData name="Mike" userId="bfcf84d1-8f6d-47b2-8e25-8854b42db9c2" providerId="ADAL" clId="{30FA7572-E7FC-4F09-856A-4251487C7E29}" dt="2023-01-11T18:44:42.166" v="20"/>
        <pc:sldMkLst>
          <pc:docMk/>
          <pc:sldMk cId="0" sldId="262"/>
        </pc:sldMkLst>
      </pc:sldChg>
      <pc:sldChg chg="addCm">
        <pc:chgData name="Mike" userId="bfcf84d1-8f6d-47b2-8e25-8854b42db9c2" providerId="ADAL" clId="{30FA7572-E7FC-4F09-856A-4251487C7E29}" dt="2023-01-11T18:38:28.829" v="17"/>
        <pc:sldMkLst>
          <pc:docMk/>
          <pc:sldMk cId="0" sldId="265"/>
        </pc:sldMkLst>
      </pc:sldChg>
      <pc:sldChg chg="addCm">
        <pc:chgData name="Mike" userId="bfcf84d1-8f6d-47b2-8e25-8854b42db9c2" providerId="ADAL" clId="{30FA7572-E7FC-4F09-856A-4251487C7E29}" dt="2023-01-11T18:43:02.990" v="19"/>
        <pc:sldMkLst>
          <pc:docMk/>
          <pc:sldMk cId="588331539" sldId="269"/>
        </pc:sldMkLst>
      </pc:sldChg>
      <pc:sldChg chg="addCm">
        <pc:chgData name="Mike" userId="bfcf84d1-8f6d-47b2-8e25-8854b42db9c2" providerId="ADAL" clId="{30FA7572-E7FC-4F09-856A-4251487C7E29}" dt="2023-01-11T19:02:28.992" v="27"/>
        <pc:sldMkLst>
          <pc:docMk/>
          <pc:sldMk cId="736953114" sldId="281"/>
        </pc:sldMkLst>
      </pc:sldChg>
      <pc:sldChg chg="addCm">
        <pc:chgData name="Mike" userId="bfcf84d1-8f6d-47b2-8e25-8854b42db9c2" providerId="ADAL" clId="{30FA7572-E7FC-4F09-856A-4251487C7E29}" dt="2023-01-11T19:01:35.762" v="26"/>
        <pc:sldMkLst>
          <pc:docMk/>
          <pc:sldMk cId="884291698" sldId="286"/>
        </pc:sldMkLst>
      </pc:sldChg>
      <pc:sldChg chg="addCm modCm">
        <pc:chgData name="Mike" userId="bfcf84d1-8f6d-47b2-8e25-8854b42db9c2" providerId="ADAL" clId="{30FA7572-E7FC-4F09-856A-4251487C7E29}" dt="2023-01-11T18:58:25.356" v="25"/>
        <pc:sldMkLst>
          <pc:docMk/>
          <pc:sldMk cId="1680515083" sldId="289"/>
        </pc:sldMkLst>
      </pc:sldChg>
      <pc:sldChg chg="delSp modSp add mod addCm">
        <pc:chgData name="Mike" userId="bfcf84d1-8f6d-47b2-8e25-8854b42db9c2" providerId="ADAL" clId="{30FA7572-E7FC-4F09-856A-4251487C7E29}" dt="2023-01-11T18:31:01.044" v="16"/>
        <pc:sldMkLst>
          <pc:docMk/>
          <pc:sldMk cId="3670552723" sldId="291"/>
        </pc:sldMkLst>
        <pc:spChg chg="mod">
          <ac:chgData name="Mike" userId="bfcf84d1-8f6d-47b2-8e25-8854b42db9c2" providerId="ADAL" clId="{30FA7572-E7FC-4F09-856A-4251487C7E29}" dt="2023-01-11T18:29:18.273" v="14" actId="114"/>
          <ac:spMkLst>
            <pc:docMk/>
            <pc:sldMk cId="3670552723" sldId="291"/>
            <ac:spMk id="2" creationId="{3ACE6AE2-234D-CABF-247B-D6358D85D117}"/>
          </ac:spMkLst>
        </pc:spChg>
        <pc:picChg chg="del">
          <ac:chgData name="Mike" userId="bfcf84d1-8f6d-47b2-8e25-8854b42db9c2" providerId="ADAL" clId="{30FA7572-E7FC-4F09-856A-4251487C7E29}" dt="2023-01-11T18:28:34.289" v="6" actId="21"/>
          <ac:picMkLst>
            <pc:docMk/>
            <pc:sldMk cId="3670552723" sldId="291"/>
            <ac:picMk id="11" creationId="{77591A5C-4554-1ECC-1BE4-1117569A436F}"/>
          </ac:picMkLst>
        </pc:picChg>
      </pc:sldChg>
    </pc:docChg>
  </pc:docChgLst>
  <pc:docChgLst>
    <pc:chgData name="Juliette Taylor" userId="1751eade-a80a-470c-ab73-7a77f2cf91db" providerId="ADAL" clId="{EEFCED80-2584-46EA-80B7-B2228BDEAEC1}"/>
    <pc:docChg chg="undo custSel modSld">
      <pc:chgData name="Juliette Taylor" userId="1751eade-a80a-470c-ab73-7a77f2cf91db" providerId="ADAL" clId="{EEFCED80-2584-46EA-80B7-B2228BDEAEC1}" dt="2023-09-12T17:52:57.756" v="118" actId="123"/>
      <pc:docMkLst>
        <pc:docMk/>
      </pc:docMkLst>
      <pc:sldChg chg="modSp mod">
        <pc:chgData name="Juliette Taylor" userId="1751eade-a80a-470c-ab73-7a77f2cf91db" providerId="ADAL" clId="{EEFCED80-2584-46EA-80B7-B2228BDEAEC1}" dt="2023-09-12T17:44:33.961" v="66" actId="20577"/>
        <pc:sldMkLst>
          <pc:docMk/>
          <pc:sldMk cId="1492083113" sldId="257"/>
        </pc:sldMkLst>
        <pc:spChg chg="mod">
          <ac:chgData name="Juliette Taylor" userId="1751eade-a80a-470c-ab73-7a77f2cf91db" providerId="ADAL" clId="{EEFCED80-2584-46EA-80B7-B2228BDEAEC1}" dt="2023-09-12T17:44:33.961" v="66" actId="20577"/>
          <ac:spMkLst>
            <pc:docMk/>
            <pc:sldMk cId="1492083113" sldId="257"/>
            <ac:spMk id="3" creationId="{7C2C03E8-EBA3-BDBE-0065-18A8A57F2358}"/>
          </ac:spMkLst>
        </pc:spChg>
      </pc:sldChg>
      <pc:sldChg chg="addSp delSp modSp mod">
        <pc:chgData name="Juliette Taylor" userId="1751eade-a80a-470c-ab73-7a77f2cf91db" providerId="ADAL" clId="{EEFCED80-2584-46EA-80B7-B2228BDEAEC1}" dt="2023-09-12T17:46:55.832" v="94" actId="1036"/>
        <pc:sldMkLst>
          <pc:docMk/>
          <pc:sldMk cId="0" sldId="262"/>
        </pc:sldMkLst>
        <pc:spChg chg="add del mod">
          <ac:chgData name="Juliette Taylor" userId="1751eade-a80a-470c-ab73-7a77f2cf91db" providerId="ADAL" clId="{EEFCED80-2584-46EA-80B7-B2228BDEAEC1}" dt="2023-09-12T13:52:13.529" v="8" actId="478"/>
          <ac:spMkLst>
            <pc:docMk/>
            <pc:sldMk cId="0" sldId="262"/>
            <ac:spMk id="2" creationId="{17CEFB89-468A-3B83-FECD-343812C44EC7}"/>
          </ac:spMkLst>
        </pc:spChg>
        <pc:spChg chg="mod">
          <ac:chgData name="Juliette Taylor" userId="1751eade-a80a-470c-ab73-7a77f2cf91db" providerId="ADAL" clId="{EEFCED80-2584-46EA-80B7-B2228BDEAEC1}" dt="2023-09-12T17:46:50.009" v="85" actId="255"/>
          <ac:spMkLst>
            <pc:docMk/>
            <pc:sldMk cId="0" sldId="262"/>
            <ac:spMk id="4" creationId="{266868EC-40F4-8E8A-FFA9-36C19DA64560}"/>
          </ac:spMkLst>
        </pc:spChg>
        <pc:picChg chg="mod">
          <ac:chgData name="Juliette Taylor" userId="1751eade-a80a-470c-ab73-7a77f2cf91db" providerId="ADAL" clId="{EEFCED80-2584-46EA-80B7-B2228BDEAEC1}" dt="2023-09-12T17:46:55.832" v="94" actId="1036"/>
          <ac:picMkLst>
            <pc:docMk/>
            <pc:sldMk cId="0" sldId="262"/>
            <ac:picMk id="125" creationId="{00000000-0000-0000-0000-000000000000}"/>
          </ac:picMkLst>
        </pc:picChg>
      </pc:sldChg>
      <pc:sldChg chg="modSp mod">
        <pc:chgData name="Juliette Taylor" userId="1751eade-a80a-470c-ab73-7a77f2cf91db" providerId="ADAL" clId="{EEFCED80-2584-46EA-80B7-B2228BDEAEC1}" dt="2023-09-12T17:47:44.470" v="98" actId="1076"/>
        <pc:sldMkLst>
          <pc:docMk/>
          <pc:sldMk cId="0" sldId="263"/>
        </pc:sldMkLst>
        <pc:spChg chg="mod">
          <ac:chgData name="Juliette Taylor" userId="1751eade-a80a-470c-ab73-7a77f2cf91db" providerId="ADAL" clId="{EEFCED80-2584-46EA-80B7-B2228BDEAEC1}" dt="2023-09-12T13:59:50.776" v="14" actId="13244"/>
          <ac:spMkLst>
            <pc:docMk/>
            <pc:sldMk cId="0" sldId="263"/>
            <ac:spMk id="3" creationId="{6B3FA97D-F086-7E67-155C-FDE8E4E869AA}"/>
          </ac:spMkLst>
        </pc:spChg>
        <pc:spChg chg="mod">
          <ac:chgData name="Juliette Taylor" userId="1751eade-a80a-470c-ab73-7a77f2cf91db" providerId="ADAL" clId="{EEFCED80-2584-46EA-80B7-B2228BDEAEC1}" dt="2023-09-12T17:47:44.470" v="98" actId="1076"/>
          <ac:spMkLst>
            <pc:docMk/>
            <pc:sldMk cId="0" sldId="263"/>
            <ac:spMk id="4" creationId="{A5B250B4-9683-1238-6CA2-6B98FE7FE3E4}"/>
          </ac:spMkLst>
        </pc:spChg>
        <pc:picChg chg="mod">
          <ac:chgData name="Juliette Taylor" userId="1751eade-a80a-470c-ab73-7a77f2cf91db" providerId="ADAL" clId="{EEFCED80-2584-46EA-80B7-B2228BDEAEC1}" dt="2023-09-12T13:59:52.365" v="15" actId="13244"/>
          <ac:picMkLst>
            <pc:docMk/>
            <pc:sldMk cId="0" sldId="263"/>
            <ac:picMk id="2" creationId="{77DBD375-A06A-7E20-6BD5-BD4D4FA6BFE7}"/>
          </ac:picMkLst>
        </pc:picChg>
      </pc:sldChg>
      <pc:sldChg chg="modSp mod">
        <pc:chgData name="Juliette Taylor" userId="1751eade-a80a-470c-ab73-7a77f2cf91db" providerId="ADAL" clId="{EEFCED80-2584-46EA-80B7-B2228BDEAEC1}" dt="2023-09-12T17:51:40.997" v="99" actId="123"/>
        <pc:sldMkLst>
          <pc:docMk/>
          <pc:sldMk cId="0" sldId="265"/>
        </pc:sldMkLst>
        <pc:spChg chg="mod">
          <ac:chgData name="Juliette Taylor" userId="1751eade-a80a-470c-ab73-7a77f2cf91db" providerId="ADAL" clId="{EEFCED80-2584-46EA-80B7-B2228BDEAEC1}" dt="2023-09-12T17:51:40.997" v="99" actId="123"/>
          <ac:spMkLst>
            <pc:docMk/>
            <pc:sldMk cId="0" sldId="265"/>
            <ac:spMk id="66" creationId="{00000000-0000-0000-0000-000000000000}"/>
          </ac:spMkLst>
        </pc:spChg>
      </pc:sldChg>
      <pc:sldChg chg="modSp">
        <pc:chgData name="Juliette Taylor" userId="1751eade-a80a-470c-ab73-7a77f2cf91db" providerId="ADAL" clId="{EEFCED80-2584-46EA-80B7-B2228BDEAEC1}" dt="2023-09-12T13:59:12.843" v="12" actId="962"/>
        <pc:sldMkLst>
          <pc:docMk/>
          <pc:sldMk cId="3670552723" sldId="291"/>
        </pc:sldMkLst>
        <pc:picChg chg="mod">
          <ac:chgData name="Juliette Taylor" userId="1751eade-a80a-470c-ab73-7a77f2cf91db" providerId="ADAL" clId="{EEFCED80-2584-46EA-80B7-B2228BDEAEC1}" dt="2023-09-12T13:59:12.843" v="12" actId="962"/>
          <ac:picMkLst>
            <pc:docMk/>
            <pc:sldMk cId="3670552723" sldId="291"/>
            <ac:picMk id="5" creationId="{4125758A-DB1E-6D6F-4AE9-EEE3E5EDE08C}"/>
          </ac:picMkLst>
        </pc:picChg>
        <pc:picChg chg="mod">
          <ac:chgData name="Juliette Taylor" userId="1751eade-a80a-470c-ab73-7a77f2cf91db" providerId="ADAL" clId="{EEFCED80-2584-46EA-80B7-B2228BDEAEC1}" dt="2023-09-12T13:58:59.656" v="11" actId="13244"/>
          <ac:picMkLst>
            <pc:docMk/>
            <pc:sldMk cId="3670552723" sldId="291"/>
            <ac:picMk id="7" creationId="{2AE217BD-F559-AA56-8219-FF30334E5C58}"/>
          </ac:picMkLst>
        </pc:picChg>
      </pc:sldChg>
      <pc:sldChg chg="modSp mod">
        <pc:chgData name="Juliette Taylor" userId="1751eade-a80a-470c-ab73-7a77f2cf91db" providerId="ADAL" clId="{EEFCED80-2584-46EA-80B7-B2228BDEAEC1}" dt="2023-09-12T17:52:19.582" v="112" actId="123"/>
        <pc:sldMkLst>
          <pc:docMk/>
          <pc:sldMk cId="2160622204" sldId="292"/>
        </pc:sldMkLst>
        <pc:spChg chg="mod">
          <ac:chgData name="Juliette Taylor" userId="1751eade-a80a-470c-ab73-7a77f2cf91db" providerId="ADAL" clId="{EEFCED80-2584-46EA-80B7-B2228BDEAEC1}" dt="2023-09-12T17:52:19.582" v="112" actId="123"/>
          <ac:spMkLst>
            <pc:docMk/>
            <pc:sldMk cId="2160622204" sldId="292"/>
            <ac:spMk id="3" creationId="{7C2C03E8-EBA3-BDBE-0065-18A8A57F2358}"/>
          </ac:spMkLst>
        </pc:spChg>
      </pc:sldChg>
      <pc:sldChg chg="modSp mod">
        <pc:chgData name="Juliette Taylor" userId="1751eade-a80a-470c-ab73-7a77f2cf91db" providerId="ADAL" clId="{EEFCED80-2584-46EA-80B7-B2228BDEAEC1}" dt="2023-09-12T17:52:07.580" v="110" actId="20577"/>
        <pc:sldMkLst>
          <pc:docMk/>
          <pc:sldMk cId="452235296" sldId="293"/>
        </pc:sldMkLst>
        <pc:spChg chg="mod">
          <ac:chgData name="Juliette Taylor" userId="1751eade-a80a-470c-ab73-7a77f2cf91db" providerId="ADAL" clId="{EEFCED80-2584-46EA-80B7-B2228BDEAEC1}" dt="2023-09-12T17:52:07.580" v="110" actId="20577"/>
          <ac:spMkLst>
            <pc:docMk/>
            <pc:sldMk cId="452235296" sldId="293"/>
            <ac:spMk id="2" creationId="{30BB00C3-789B-B656-4AAE-6B43BBD15539}"/>
          </ac:spMkLst>
        </pc:spChg>
        <pc:spChg chg="mod">
          <ac:chgData name="Juliette Taylor" userId="1751eade-a80a-470c-ab73-7a77f2cf91db" providerId="ADAL" clId="{EEFCED80-2584-46EA-80B7-B2228BDEAEC1}" dt="2023-09-12T17:51:52.446" v="102" actId="123"/>
          <ac:spMkLst>
            <pc:docMk/>
            <pc:sldMk cId="452235296" sldId="293"/>
            <ac:spMk id="3" creationId="{7C2C03E8-EBA3-BDBE-0065-18A8A57F2358}"/>
          </ac:spMkLst>
        </pc:spChg>
      </pc:sldChg>
      <pc:sldChg chg="modSp mod">
        <pc:chgData name="Juliette Taylor" userId="1751eade-a80a-470c-ab73-7a77f2cf91db" providerId="ADAL" clId="{EEFCED80-2584-46EA-80B7-B2228BDEAEC1}" dt="2023-09-12T17:52:14.534" v="111" actId="123"/>
        <pc:sldMkLst>
          <pc:docMk/>
          <pc:sldMk cId="1665390873" sldId="294"/>
        </pc:sldMkLst>
        <pc:spChg chg="mod">
          <ac:chgData name="Juliette Taylor" userId="1751eade-a80a-470c-ab73-7a77f2cf91db" providerId="ADAL" clId="{EEFCED80-2584-46EA-80B7-B2228BDEAEC1}" dt="2023-09-12T17:52:00.969" v="106" actId="20577"/>
          <ac:spMkLst>
            <pc:docMk/>
            <pc:sldMk cId="1665390873" sldId="294"/>
            <ac:spMk id="2" creationId="{30BB00C3-789B-B656-4AAE-6B43BBD15539}"/>
          </ac:spMkLst>
        </pc:spChg>
        <pc:spChg chg="mod">
          <ac:chgData name="Juliette Taylor" userId="1751eade-a80a-470c-ab73-7a77f2cf91db" providerId="ADAL" clId="{EEFCED80-2584-46EA-80B7-B2228BDEAEC1}" dt="2023-09-12T17:52:14.534" v="111" actId="123"/>
          <ac:spMkLst>
            <pc:docMk/>
            <pc:sldMk cId="1665390873" sldId="294"/>
            <ac:spMk id="3" creationId="{7C2C03E8-EBA3-BDBE-0065-18A8A57F2358}"/>
          </ac:spMkLst>
        </pc:spChg>
      </pc:sldChg>
      <pc:sldChg chg="modSp mod">
        <pc:chgData name="Juliette Taylor" userId="1751eade-a80a-470c-ab73-7a77f2cf91db" providerId="ADAL" clId="{EEFCED80-2584-46EA-80B7-B2228BDEAEC1}" dt="2023-09-12T17:52:34.195" v="113" actId="123"/>
        <pc:sldMkLst>
          <pc:docMk/>
          <pc:sldMk cId="1789304133" sldId="296"/>
        </pc:sldMkLst>
        <pc:spChg chg="mod">
          <ac:chgData name="Juliette Taylor" userId="1751eade-a80a-470c-ab73-7a77f2cf91db" providerId="ADAL" clId="{EEFCED80-2584-46EA-80B7-B2228BDEAEC1}" dt="2023-09-12T17:52:34.195" v="113" actId="123"/>
          <ac:spMkLst>
            <pc:docMk/>
            <pc:sldMk cId="1789304133" sldId="296"/>
            <ac:spMk id="3" creationId="{7C2C03E8-EBA3-BDBE-0065-18A8A57F2358}"/>
          </ac:spMkLst>
        </pc:spChg>
      </pc:sldChg>
      <pc:sldChg chg="modSp mod">
        <pc:chgData name="Juliette Taylor" userId="1751eade-a80a-470c-ab73-7a77f2cf91db" providerId="ADAL" clId="{EEFCED80-2584-46EA-80B7-B2228BDEAEC1}" dt="2023-09-12T17:52:41.932" v="114" actId="123"/>
        <pc:sldMkLst>
          <pc:docMk/>
          <pc:sldMk cId="287139384" sldId="297"/>
        </pc:sldMkLst>
        <pc:spChg chg="mod">
          <ac:chgData name="Juliette Taylor" userId="1751eade-a80a-470c-ab73-7a77f2cf91db" providerId="ADAL" clId="{EEFCED80-2584-46EA-80B7-B2228BDEAEC1}" dt="2023-09-12T17:52:41.932" v="114" actId="123"/>
          <ac:spMkLst>
            <pc:docMk/>
            <pc:sldMk cId="287139384" sldId="297"/>
            <ac:spMk id="3" creationId="{7C2C03E8-EBA3-BDBE-0065-18A8A57F2358}"/>
          </ac:spMkLst>
        </pc:spChg>
      </pc:sldChg>
      <pc:sldChg chg="modSp mod">
        <pc:chgData name="Juliette Taylor" userId="1751eade-a80a-470c-ab73-7a77f2cf91db" providerId="ADAL" clId="{EEFCED80-2584-46EA-80B7-B2228BDEAEC1}" dt="2023-09-12T17:52:46.013" v="115" actId="123"/>
        <pc:sldMkLst>
          <pc:docMk/>
          <pc:sldMk cId="368673859" sldId="298"/>
        </pc:sldMkLst>
        <pc:spChg chg="mod">
          <ac:chgData name="Juliette Taylor" userId="1751eade-a80a-470c-ab73-7a77f2cf91db" providerId="ADAL" clId="{EEFCED80-2584-46EA-80B7-B2228BDEAEC1}" dt="2023-09-12T17:52:46.013" v="115" actId="123"/>
          <ac:spMkLst>
            <pc:docMk/>
            <pc:sldMk cId="368673859" sldId="298"/>
            <ac:spMk id="3" creationId="{7C2C03E8-EBA3-BDBE-0065-18A8A57F2358}"/>
          </ac:spMkLst>
        </pc:spChg>
      </pc:sldChg>
      <pc:sldChg chg="modSp mod">
        <pc:chgData name="Juliette Taylor" userId="1751eade-a80a-470c-ab73-7a77f2cf91db" providerId="ADAL" clId="{EEFCED80-2584-46EA-80B7-B2228BDEAEC1}" dt="2023-09-12T17:52:57.756" v="118" actId="123"/>
        <pc:sldMkLst>
          <pc:docMk/>
          <pc:sldMk cId="726551627" sldId="299"/>
        </pc:sldMkLst>
        <pc:spChg chg="mod">
          <ac:chgData name="Juliette Taylor" userId="1751eade-a80a-470c-ab73-7a77f2cf91db" providerId="ADAL" clId="{EEFCED80-2584-46EA-80B7-B2228BDEAEC1}" dt="2023-09-12T17:52:57.756" v="118" actId="123"/>
          <ac:spMkLst>
            <pc:docMk/>
            <pc:sldMk cId="726551627" sldId="299"/>
            <ac:spMk id="3" creationId="{7C2C03E8-EBA3-BDBE-0065-18A8A57F2358}"/>
          </ac:spMkLst>
        </pc:spChg>
      </pc:sldChg>
    </pc:docChg>
  </pc:docChgLst>
  <pc:docChgLst>
    <pc:chgData name="Linda James" userId="80218d6f-7c44-4d8e-b95c-06dddfb71ab5" providerId="ADAL" clId="{77555B91-194B-460A-BC3B-703C018F368E}"/>
    <pc:docChg chg="custSel modSld">
      <pc:chgData name="Linda James" userId="80218d6f-7c44-4d8e-b95c-06dddfb71ab5" providerId="ADAL" clId="{77555B91-194B-460A-BC3B-703C018F368E}" dt="2023-08-03T09:00:38.268" v="390"/>
      <pc:docMkLst>
        <pc:docMk/>
      </pc:docMkLst>
      <pc:sldChg chg="modSp mod modNotesTx">
        <pc:chgData name="Linda James" userId="80218d6f-7c44-4d8e-b95c-06dddfb71ab5" providerId="ADAL" clId="{77555B91-194B-460A-BC3B-703C018F368E}" dt="2023-08-03T08:58:49.769" v="389" actId="20577"/>
        <pc:sldMkLst>
          <pc:docMk/>
          <pc:sldMk cId="1492083113" sldId="257"/>
        </pc:sldMkLst>
        <pc:spChg chg="mod">
          <ac:chgData name="Linda James" userId="80218d6f-7c44-4d8e-b95c-06dddfb71ab5" providerId="ADAL" clId="{77555B91-194B-460A-BC3B-703C018F368E}" dt="2023-08-02T09:37:01.230" v="271" actId="255"/>
          <ac:spMkLst>
            <pc:docMk/>
            <pc:sldMk cId="1492083113" sldId="257"/>
            <ac:spMk id="3" creationId="{7C2C03E8-EBA3-BDBE-0065-18A8A57F2358}"/>
          </ac:spMkLst>
        </pc:spChg>
      </pc:sldChg>
      <pc:sldChg chg="modNotes">
        <pc:chgData name="Linda James" userId="80218d6f-7c44-4d8e-b95c-06dddfb71ab5" providerId="ADAL" clId="{77555B91-194B-460A-BC3B-703C018F368E}" dt="2023-07-27T08:34:16.642" v="242" actId="20577"/>
        <pc:sldMkLst>
          <pc:docMk/>
          <pc:sldMk cId="3670552723" sldId="291"/>
        </pc:sldMkLst>
      </pc:sldChg>
      <pc:sldChg chg="delCm">
        <pc:chgData name="Linda James" userId="80218d6f-7c44-4d8e-b95c-06dddfb71ab5" providerId="ADAL" clId="{77555B91-194B-460A-BC3B-703C018F368E}" dt="2023-08-03T09:00:38.268" v="390"/>
        <pc:sldMkLst>
          <pc:docMk/>
          <pc:sldMk cId="883812992" sldId="30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48C46F-9DC0-4BFA-B9A2-7EB6535BD32A}" type="datetimeFigureOut">
              <a:rPr lang="en-GB" smtClean="0"/>
              <a:t>12/09/2023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F31439-7C6A-4E4D-B290-0D604FA9395E}" type="slidenum">
              <a:rPr lang="en-GB" smtClean="0"/>
              <a:t>‹#›</a:t>
            </a:fld>
            <a:endParaRPr lang="en-GB"/>
          </a:p>
        </p:txBody>
      </p:sp>
    </p:spTree>
    <p:extLst>
      <p:ext uri="{BB962C8B-B14F-4D97-AF65-F5344CB8AC3E}">
        <p14:creationId xmlns:p14="http://schemas.microsoft.com/office/powerpoint/2010/main" val="649259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a:solidFill>
                  <a:schemeClr val="tx1"/>
                </a:solidFill>
                <a:latin typeface="Arial"/>
                <a:cs typeface="Arial"/>
              </a:rPr>
              <a:t>Speaker notes</a:t>
            </a:r>
          </a:p>
          <a:p>
            <a:endParaRPr lang="en-GB" sz="1200" b="1" kern="1200">
              <a:solidFill>
                <a:schemeClr val="tx1"/>
              </a:solidFill>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pPr>
            <a:r>
              <a:rPr lang="en-GB">
                <a:latin typeface="Arial"/>
                <a:ea typeface="Arial"/>
                <a:cs typeface="Arial"/>
                <a:sym typeface="Arial"/>
              </a:rPr>
              <a:t>Introductions as appropriate to the session.</a:t>
            </a:r>
            <a:endParaRPr lang="en-GB">
              <a:latin typeface="Arial"/>
              <a:ea typeface="Arial"/>
              <a:cs typeface="Arial"/>
            </a:endParaRPr>
          </a:p>
          <a:p>
            <a:pPr marL="171450" indent="-171450">
              <a:buFont typeface="Arial" panose="020B0604020202020204" pitchFamily="34" charset="0"/>
              <a:buChar char="•"/>
            </a:pPr>
            <a:r>
              <a:rPr lang="en-GB">
                <a:latin typeface="Arial"/>
                <a:ea typeface="Arial"/>
                <a:cs typeface="Arial"/>
                <a:sym typeface="Arial"/>
              </a:rPr>
              <a:t>This presentation is one of 12 training</a:t>
            </a:r>
            <a:r>
              <a:rPr lang="en-GB">
                <a:sym typeface="Arial"/>
              </a:rPr>
              <a:t> </a:t>
            </a:r>
            <a:r>
              <a:rPr lang="en-GB">
                <a:latin typeface="Arial"/>
                <a:cs typeface="Arial"/>
                <a:sym typeface="Arial"/>
              </a:rPr>
              <a:t>resources </a:t>
            </a:r>
            <a:r>
              <a:rPr lang="en-GB">
                <a:latin typeface="Arial"/>
                <a:ea typeface="Arial"/>
                <a:cs typeface="Arial"/>
                <a:sym typeface="Arial"/>
              </a:rPr>
              <a:t>related to the CFVI and focuses on providing a comprehensive introduction and overview of the complete framework.</a:t>
            </a:r>
            <a:endParaRPr lang="en-GB" i="0">
              <a:latin typeface="Calibri"/>
              <a:ea typeface="Arial"/>
              <a:cs typeface="Calibri"/>
            </a:endParaRPr>
          </a:p>
          <a:p>
            <a:pPr marL="171450" indent="-171450">
              <a:buFont typeface="Arial" panose="020B0604020202020204" pitchFamily="34" charset="0"/>
              <a:buChar char="•"/>
            </a:pPr>
            <a:endParaRPr lang="en-GB">
              <a:latin typeface="Calibri"/>
              <a:ea typeface="Arial"/>
              <a:cs typeface="Calibri"/>
              <a:sym typeface="Arial"/>
            </a:endParaRPr>
          </a:p>
          <a:p>
            <a:endParaRPr lang="en-GB" b="0">
              <a:solidFill>
                <a:srgbClr val="000000"/>
              </a:solidFill>
              <a:latin typeface="Arial"/>
              <a:ea typeface="Arial"/>
              <a:cs typeface="Arial"/>
              <a:sym typeface="Arial"/>
            </a:endParaRPr>
          </a:p>
          <a:p>
            <a:pPr marL="457200" lvl="0" indent="-228600" algn="just" rtl="0">
              <a:lnSpc>
                <a:spcPct val="100000"/>
              </a:lnSpc>
              <a:spcBef>
                <a:spcPts val="0"/>
              </a:spcBef>
              <a:spcAft>
                <a:spcPts val="0"/>
              </a:spcAft>
              <a:buSzPts val="1400"/>
              <a:buNone/>
            </a:pPr>
            <a:r>
              <a:rPr lang="en-GB" sz="1400">
                <a:latin typeface="Arial"/>
                <a:ea typeface="Arial"/>
                <a:cs typeface="Arial"/>
                <a:sym typeface="Arial"/>
              </a:rPr>
              <a:t> </a:t>
            </a:r>
            <a:endParaRPr lang="en-GB"/>
          </a:p>
          <a:p>
            <a:pPr marL="0" marR="0" lvl="0" indent="0" algn="l" rtl="0">
              <a:lnSpc>
                <a:spcPct val="100000"/>
              </a:lnSpc>
              <a:spcBef>
                <a:spcPts val="0"/>
              </a:spcBef>
              <a:spcAft>
                <a:spcPts val="0"/>
              </a:spcAft>
              <a:buClr>
                <a:srgbClr val="000000"/>
              </a:buClr>
              <a:buSzPts val="1400"/>
              <a:buFont typeface="Arial"/>
              <a:buNone/>
            </a:pPr>
            <a:endParaRPr lang="en-GB" sz="1400">
              <a:latin typeface="Arial"/>
              <a:ea typeface="Arial"/>
              <a:cs typeface="Arial"/>
              <a:sym typeface="Arial"/>
            </a:endParaRPr>
          </a:p>
          <a:p>
            <a:endParaRPr lang="en-GB"/>
          </a:p>
          <a:p>
            <a:endParaRPr lang="en-GB"/>
          </a:p>
        </p:txBody>
      </p:sp>
      <p:sp>
        <p:nvSpPr>
          <p:cNvPr id="4" name="Slide Number Placeholder 3"/>
          <p:cNvSpPr>
            <a:spLocks noGrp="1"/>
          </p:cNvSpPr>
          <p:nvPr>
            <p:ph type="sldNum" sz="quarter" idx="5"/>
          </p:nvPr>
        </p:nvSpPr>
        <p:spPr/>
        <p:txBody>
          <a:bodyPr/>
          <a:lstStyle/>
          <a:p>
            <a:fld id="{5FF31439-7C6A-4E4D-B290-0D604FA9395E}" type="slidenum">
              <a:rPr lang="en-GB" smtClean="0"/>
              <a:t>1</a:t>
            </a:fld>
            <a:endParaRPr lang="en-GB"/>
          </a:p>
        </p:txBody>
      </p:sp>
    </p:spTree>
    <p:extLst>
      <p:ext uri="{BB962C8B-B14F-4D97-AF65-F5344CB8AC3E}">
        <p14:creationId xmlns:p14="http://schemas.microsoft.com/office/powerpoint/2010/main" val="10780212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794566"/>
          </a:xfrm>
        </p:spPr>
        <p:txBody>
          <a:bodyPr/>
          <a:lstStyle/>
          <a:p>
            <a:pPr marL="457200" marR="0" lvl="0" indent="-228600" algn="l" rtl="0">
              <a:lnSpc>
                <a:spcPct val="100000"/>
              </a:lnSpc>
              <a:spcBef>
                <a:spcPts val="0"/>
              </a:spcBef>
              <a:spcAft>
                <a:spcPts val="0"/>
              </a:spcAft>
              <a:buClr>
                <a:srgbClr val="000000"/>
              </a:buClr>
              <a:buSzPts val="1400"/>
              <a:buFont typeface="Arial"/>
              <a:buNone/>
            </a:pPr>
            <a:r>
              <a:rPr lang="en-GB" sz="1800" b="1" dirty="0">
                <a:latin typeface="Arial"/>
                <a:ea typeface="Arial"/>
                <a:cs typeface="Arial"/>
                <a:sym typeface="Arial"/>
              </a:rPr>
              <a:t>Speaker notes</a:t>
            </a:r>
          </a:p>
          <a:p>
            <a:pPr marL="457200" marR="0" lvl="0" indent="-228600" algn="l" rtl="0">
              <a:lnSpc>
                <a:spcPct val="100000"/>
              </a:lnSpc>
              <a:spcBef>
                <a:spcPts val="0"/>
              </a:spcBef>
              <a:spcAft>
                <a:spcPts val="0"/>
              </a:spcAft>
              <a:buClr>
                <a:srgbClr val="000000"/>
              </a:buClr>
              <a:buSzPts val="1400"/>
              <a:buFont typeface="Arial"/>
              <a:buNone/>
            </a:pPr>
            <a:endParaRPr lang="en-GB" sz="1800" b="1" dirty="0">
              <a:latin typeface="Arial"/>
              <a:ea typeface="Arial"/>
              <a:cs typeface="Arial"/>
              <a:sym typeface="Arial"/>
            </a:endParaRPr>
          </a:p>
          <a:p>
            <a:pPr marL="457200" indent="-228600">
              <a:buClr>
                <a:srgbClr val="000000"/>
              </a:buClr>
              <a:buSzPts val="1400"/>
              <a:buFont typeface="Arial" panose="020B0604020202020204" pitchFamily="34" charset="0"/>
              <a:buChar char="•"/>
            </a:pPr>
            <a:r>
              <a:rPr lang="en-GB" dirty="0">
                <a:latin typeface="Arial"/>
                <a:ea typeface="Arial"/>
                <a:cs typeface="Arial"/>
                <a:sym typeface="Arial"/>
              </a:rPr>
              <a:t>Emphasise the need to discuss the CFVI/skills to be taught/acquired with</a:t>
            </a:r>
            <a:r>
              <a:rPr lang="en-GB" baseline="0" dirty="0">
                <a:latin typeface="Arial"/>
                <a:ea typeface="Arial"/>
                <a:cs typeface="Arial"/>
                <a:sym typeface="Arial"/>
              </a:rPr>
              <a:t> </a:t>
            </a:r>
            <a:r>
              <a:rPr lang="en-GB" dirty="0">
                <a:latin typeface="Arial"/>
                <a:ea typeface="Arial"/>
                <a:cs typeface="Arial"/>
                <a:sym typeface="Arial"/>
              </a:rPr>
              <a:t>the child/young person to promote understanding and define the skills</a:t>
            </a:r>
            <a:r>
              <a:rPr lang="en-GB" baseline="0" dirty="0">
                <a:latin typeface="Arial"/>
                <a:ea typeface="Arial"/>
                <a:cs typeface="Arial"/>
                <a:sym typeface="Arial"/>
              </a:rPr>
              <a:t> </a:t>
            </a:r>
            <a:r>
              <a:rPr lang="en-GB" dirty="0">
                <a:latin typeface="Arial"/>
                <a:ea typeface="Arial"/>
                <a:cs typeface="Arial"/>
                <a:sym typeface="Arial"/>
              </a:rPr>
              <a:t>important to them. Children and young people with vision impairment will</a:t>
            </a:r>
            <a:r>
              <a:rPr lang="en-GB" baseline="0" dirty="0">
                <a:latin typeface="Arial"/>
                <a:ea typeface="Arial"/>
                <a:cs typeface="Arial"/>
                <a:sym typeface="Arial"/>
              </a:rPr>
              <a:t> </a:t>
            </a:r>
            <a:r>
              <a:rPr lang="en-GB" dirty="0">
                <a:latin typeface="Arial"/>
                <a:ea typeface="Arial"/>
                <a:cs typeface="Arial"/>
                <a:sym typeface="Arial"/>
              </a:rPr>
              <a:t>have a range of experiences and insights into what helps or hinders their</a:t>
            </a:r>
            <a:r>
              <a:rPr lang="en-GB" baseline="0" dirty="0">
                <a:latin typeface="Arial"/>
                <a:ea typeface="Arial"/>
                <a:cs typeface="Arial"/>
                <a:sym typeface="Arial"/>
              </a:rPr>
              <a:t> </a:t>
            </a:r>
            <a:r>
              <a:rPr lang="en-GB" dirty="0">
                <a:latin typeface="Arial"/>
                <a:ea typeface="Arial"/>
                <a:cs typeface="Arial"/>
                <a:sym typeface="Arial"/>
              </a:rPr>
              <a:t>access to education, independence and social interaction.  Their views</a:t>
            </a:r>
            <a:r>
              <a:rPr lang="en-GB" baseline="0" dirty="0">
                <a:latin typeface="Arial"/>
                <a:ea typeface="Arial"/>
                <a:cs typeface="Arial"/>
                <a:sym typeface="Arial"/>
              </a:rPr>
              <a:t> </a:t>
            </a:r>
            <a:r>
              <a:rPr lang="en-GB" dirty="0">
                <a:latin typeface="Arial"/>
                <a:ea typeface="Arial"/>
                <a:cs typeface="Arial"/>
                <a:sym typeface="Arial"/>
              </a:rPr>
              <a:t>should therefore be sought and they should be encouraged and</a:t>
            </a:r>
            <a:r>
              <a:rPr lang="en-GB" baseline="0" dirty="0">
                <a:latin typeface="Arial"/>
                <a:ea typeface="Arial"/>
                <a:cs typeface="Arial"/>
                <a:sym typeface="Arial"/>
              </a:rPr>
              <a:t> </a:t>
            </a:r>
            <a:r>
              <a:rPr lang="en-GB" dirty="0">
                <a:latin typeface="Arial"/>
                <a:ea typeface="Arial"/>
                <a:cs typeface="Arial"/>
                <a:sym typeface="Arial"/>
              </a:rPr>
              <a:t>supported to advocate for themselves, as appropriate to their age or stage</a:t>
            </a:r>
            <a:r>
              <a:rPr lang="en-GB" baseline="0" dirty="0">
                <a:latin typeface="Arial"/>
                <a:ea typeface="Arial"/>
                <a:cs typeface="Arial"/>
                <a:sym typeface="Arial"/>
              </a:rPr>
              <a:t> </a:t>
            </a:r>
            <a:r>
              <a:rPr lang="en-GB" dirty="0">
                <a:latin typeface="Arial"/>
                <a:ea typeface="Arial"/>
                <a:cs typeface="Arial"/>
                <a:sym typeface="Arial"/>
              </a:rPr>
              <a:t>of development. They deserve to know what their education is trying to achieve for them and to have voice in this. </a:t>
            </a:r>
            <a:endParaRPr lang="en-GB" dirty="0">
              <a:latin typeface="Calibri"/>
              <a:ea typeface="Arial"/>
              <a:cs typeface="Calibri"/>
              <a:sym typeface="Calibri"/>
            </a:endParaRPr>
          </a:p>
          <a:p>
            <a:pPr marL="457200" indent="-228600">
              <a:buClr>
                <a:srgbClr val="000000"/>
              </a:buClr>
              <a:buSzPts val="1400"/>
              <a:buFont typeface="Arial" panose="020B0604020202020204" pitchFamily="34" charset="0"/>
              <a:buChar char="•"/>
            </a:pPr>
            <a:r>
              <a:rPr lang="en-GB" dirty="0">
                <a:latin typeface="Arial"/>
                <a:ea typeface="Arial"/>
                <a:cs typeface="Arial"/>
                <a:sym typeface="Arial"/>
              </a:rPr>
              <a:t>The framework provides young people with vision impairment with an insight into some of the ways they can do this – how they can access information and use technology, move about as independently as possible, interact confidently with others and have an understanding of their own potential. </a:t>
            </a:r>
            <a:endParaRPr lang="en-GB" dirty="0">
              <a:latin typeface="Arial"/>
              <a:ea typeface="Arial"/>
              <a:cs typeface="Arial"/>
            </a:endParaRPr>
          </a:p>
          <a:p>
            <a:pPr marL="457200" marR="0" lvl="0" indent="-228600" algn="l" rtl="0">
              <a:lnSpc>
                <a:spcPct val="100000"/>
              </a:lnSpc>
              <a:spcBef>
                <a:spcPts val="0"/>
              </a:spcBef>
              <a:spcAft>
                <a:spcPts val="0"/>
              </a:spcAft>
              <a:buClr>
                <a:srgbClr val="000000"/>
              </a:buClr>
              <a:buSzPts val="1400"/>
              <a:buFont typeface="Arial" panose="020B0604020202020204" pitchFamily="34" charset="0"/>
              <a:buChar char="•"/>
            </a:pPr>
            <a:r>
              <a:rPr lang="en-GB" dirty="0">
                <a:latin typeface="Arial"/>
                <a:ea typeface="Arial"/>
                <a:cs typeface="Arial"/>
                <a:sym typeface="Arial"/>
              </a:rPr>
              <a:t>Such understanding of their own potential will also support their emotional wellbeing and sense of agency.</a:t>
            </a:r>
            <a:endParaRPr lang="en-GB" dirty="0"/>
          </a:p>
          <a:p>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10</a:t>
            </a:fld>
            <a:endParaRPr lang="en-GB"/>
          </a:p>
        </p:txBody>
      </p:sp>
    </p:spTree>
    <p:extLst>
      <p:ext uri="{BB962C8B-B14F-4D97-AF65-F5344CB8AC3E}">
        <p14:creationId xmlns:p14="http://schemas.microsoft.com/office/powerpoint/2010/main" val="28165040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794566"/>
          </a:xfrm>
        </p:spPr>
        <p:txBody>
          <a:bodyPr/>
          <a:lstStyle/>
          <a:p>
            <a:pPr marL="457200" marR="0" lvl="0" indent="-228600" algn="l" rtl="0">
              <a:lnSpc>
                <a:spcPct val="100000"/>
              </a:lnSpc>
              <a:spcBef>
                <a:spcPts val="0"/>
              </a:spcBef>
              <a:spcAft>
                <a:spcPts val="0"/>
              </a:spcAft>
              <a:buClr>
                <a:srgbClr val="000000"/>
              </a:buClr>
              <a:buSzPts val="1400"/>
              <a:buFont typeface="Arial"/>
              <a:buNone/>
            </a:pPr>
            <a:r>
              <a:rPr lang="en-GB" sz="1200" b="1">
                <a:latin typeface="Arial"/>
                <a:ea typeface="Arial"/>
                <a:cs typeface="Arial"/>
                <a:sym typeface="Arial"/>
              </a:rPr>
              <a:t>Speaker </a:t>
            </a:r>
            <a:r>
              <a:rPr lang="en-GB" b="1">
                <a:latin typeface="Arial"/>
                <a:ea typeface="Arial"/>
                <a:cs typeface="Arial"/>
                <a:sym typeface="Arial"/>
              </a:rPr>
              <a:t>notes</a:t>
            </a:r>
            <a:endParaRPr lang="en-GB" sz="1200" b="1">
              <a:latin typeface="Arial"/>
              <a:ea typeface="Arial"/>
              <a:cs typeface="Arial"/>
              <a:sym typeface="Arial"/>
            </a:endParaRPr>
          </a:p>
          <a:p>
            <a:pPr marL="457200" marR="0" lvl="0" indent="-228600" algn="l" rtl="0">
              <a:lnSpc>
                <a:spcPct val="100000"/>
              </a:lnSpc>
              <a:spcBef>
                <a:spcPts val="0"/>
              </a:spcBef>
              <a:spcAft>
                <a:spcPts val="0"/>
              </a:spcAft>
              <a:buClr>
                <a:srgbClr val="000000"/>
              </a:buClr>
              <a:buSzPts val="1400"/>
              <a:buFont typeface="Arial"/>
              <a:buNone/>
            </a:pPr>
            <a:endParaRPr lang="en-GB" sz="1200" b="1">
              <a:latin typeface="Arial" panose="020B0604020202020204" pitchFamily="34" charset="0"/>
              <a:ea typeface="Arial"/>
              <a:cs typeface="Arial" panose="020B0604020202020204" pitchFamily="34" charset="0"/>
              <a:sym typeface="Arial"/>
            </a:endParaRPr>
          </a:p>
          <a:p>
            <a:pPr marL="514350" indent="-285750">
              <a:buClr>
                <a:srgbClr val="000000"/>
              </a:buClr>
              <a:buSzPts val="1400"/>
              <a:buFont typeface="Arial" panose="020B0604020202020204" pitchFamily="34" charset="0"/>
              <a:buChar char="•"/>
            </a:pPr>
            <a:r>
              <a:rPr lang="en-GB" sz="1200">
                <a:latin typeface="Arial"/>
                <a:ea typeface="Arial"/>
                <a:cs typeface="Arial"/>
                <a:sym typeface="Arial"/>
              </a:rPr>
              <a:t>A shared vocabulary or common language</a:t>
            </a:r>
            <a:r>
              <a:rPr lang="en-GB">
                <a:latin typeface="Arial"/>
                <a:ea typeface="Arial"/>
                <a:cs typeface="Arial"/>
                <a:sym typeface="Arial"/>
              </a:rPr>
              <a:t> </a:t>
            </a:r>
            <a:r>
              <a:rPr lang="en-GB" sz="1200">
                <a:latin typeface="Arial"/>
                <a:ea typeface="Arial"/>
                <a:cs typeface="Arial"/>
                <a:sym typeface="Arial"/>
              </a:rPr>
              <a:t> enables parents, vision impairment education professionals, classroom teachers, teaching assistants and other professionals to communicate more effectively when discussing a child or young person’s support needs.</a:t>
            </a:r>
            <a:r>
              <a:rPr lang="en-GB">
                <a:latin typeface="Arial"/>
                <a:ea typeface="Arial"/>
                <a:cs typeface="Arial"/>
                <a:sym typeface="Arial"/>
              </a:rPr>
              <a:t> </a:t>
            </a:r>
            <a:endParaRPr lang="en-GB" sz="1200">
              <a:latin typeface="Arial" panose="020B0604020202020204" pitchFamily="34" charset="0"/>
              <a:ea typeface="Arial"/>
              <a:cs typeface="Arial" panose="020B0604020202020204" pitchFamily="34" charset="0"/>
              <a:sym typeface="Calibri"/>
            </a:endParaRPr>
          </a:p>
          <a:p>
            <a:pPr marL="514350" marR="0" lvl="0" indent="-285750" algn="l" rtl="0">
              <a:lnSpc>
                <a:spcPct val="100000"/>
              </a:lnSpc>
              <a:spcBef>
                <a:spcPts val="0"/>
              </a:spcBef>
              <a:spcAft>
                <a:spcPts val="0"/>
              </a:spcAft>
              <a:buClr>
                <a:srgbClr val="000000"/>
              </a:buClr>
              <a:buSzPts val="1400"/>
              <a:buFont typeface="Arial" panose="020B0604020202020204" pitchFamily="34" charset="0"/>
              <a:buChar char="•"/>
            </a:pPr>
            <a:r>
              <a:rPr lang="en-GB" sz="1200">
                <a:latin typeface="Arial"/>
                <a:ea typeface="Arial"/>
                <a:cs typeface="Arial"/>
                <a:sym typeface="Arial"/>
              </a:rPr>
              <a:t>An understanding of long-term objectives will maximise CYP’s independence, both in education and the wider world, in preparation for adulthood; serve as a guide for parents when engaging with their child’s activities at home as they learn new skills and knowledge. </a:t>
            </a:r>
            <a:endParaRPr lang="en-GB" sz="1200">
              <a:latin typeface="Arial"/>
              <a:cs typeface="Arial"/>
            </a:endParaRPr>
          </a:p>
          <a:p>
            <a:pPr marL="514350" indent="-285750">
              <a:buClr>
                <a:srgbClr val="000000"/>
              </a:buClr>
              <a:buSzPts val="1400"/>
              <a:buFont typeface="Arial" panose="020B0604020202020204" pitchFamily="34" charset="0"/>
              <a:buChar char="•"/>
            </a:pPr>
            <a:r>
              <a:rPr lang="en-GB">
                <a:latin typeface="Arial"/>
                <a:ea typeface="Arial"/>
                <a:cs typeface="Arial"/>
              </a:rPr>
              <a:t>The Parents Guide was written by parents of CYPVI. The Guide launched in Spring 2023 and can be accessed from the CFVI resources on RNIB website.</a:t>
            </a:r>
            <a:endParaRPr lang="en-GB">
              <a:latin typeface="Arial"/>
              <a:cs typeface="Arial"/>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11</a:t>
            </a:fld>
            <a:endParaRPr lang="en-GB"/>
          </a:p>
        </p:txBody>
      </p:sp>
    </p:spTree>
    <p:extLst>
      <p:ext uri="{BB962C8B-B14F-4D97-AF65-F5344CB8AC3E}">
        <p14:creationId xmlns:p14="http://schemas.microsoft.com/office/powerpoint/2010/main" val="33678417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794566"/>
          </a:xfrm>
        </p:spPr>
        <p:txBody>
          <a:bodyPr/>
          <a:lstStyle/>
          <a:p>
            <a:pPr marL="0" lvl="0" indent="0" algn="l" rtl="0">
              <a:lnSpc>
                <a:spcPct val="100000"/>
              </a:lnSpc>
              <a:spcBef>
                <a:spcPts val="0"/>
              </a:spcBef>
              <a:spcAft>
                <a:spcPts val="0"/>
              </a:spcAft>
              <a:buSzPts val="1400"/>
              <a:buFont typeface="Noto Sans"/>
              <a:buNone/>
            </a:pPr>
            <a:r>
              <a:rPr lang="en-GB" sz="1200" b="1" dirty="0">
                <a:latin typeface="Arial"/>
                <a:ea typeface="Arial"/>
                <a:cs typeface="Arial"/>
                <a:sym typeface="Arial"/>
              </a:rPr>
              <a:t>Speaker </a:t>
            </a:r>
            <a:r>
              <a:rPr lang="en-GB" b="1" dirty="0">
                <a:latin typeface="Arial"/>
                <a:ea typeface="Arial"/>
                <a:cs typeface="Arial"/>
                <a:sym typeface="Arial"/>
              </a:rPr>
              <a:t>notes</a:t>
            </a:r>
            <a:endParaRPr lang="en-GB" sz="1200" b="1" dirty="0">
              <a:latin typeface="Arial"/>
              <a:ea typeface="Arial"/>
              <a:cs typeface="Arial"/>
            </a:endParaRPr>
          </a:p>
          <a:p>
            <a:pPr marL="0" lvl="0" indent="0" algn="l" rtl="0">
              <a:lnSpc>
                <a:spcPct val="100000"/>
              </a:lnSpc>
              <a:spcBef>
                <a:spcPts val="0"/>
              </a:spcBef>
              <a:spcAft>
                <a:spcPts val="0"/>
              </a:spcAft>
              <a:buSzPts val="1400"/>
              <a:buFont typeface="Noto Sans"/>
              <a:buNone/>
            </a:pPr>
            <a:endParaRPr lang="en-GB" sz="1200" b="1" dirty="0">
              <a:latin typeface="Arial" panose="020B0604020202020204" pitchFamily="34" charset="0"/>
              <a:ea typeface="Arial"/>
              <a:cs typeface="Arial" panose="020B0604020202020204" pitchFamily="34" charset="0"/>
              <a:sym typeface="Arial"/>
            </a:endParaRPr>
          </a:p>
          <a:p>
            <a:pPr marL="285750" indent="-285750">
              <a:buSzPts val="1400"/>
              <a:buFont typeface="Arial" panose="020B0604020202020204" pitchFamily="34" charset="0"/>
              <a:buChar char="•"/>
            </a:pPr>
            <a:r>
              <a:rPr lang="en-GB" sz="1200" dirty="0">
                <a:latin typeface="Arial"/>
                <a:ea typeface="Arial"/>
                <a:cs typeface="Arial"/>
                <a:sym typeface="Arial"/>
              </a:rPr>
              <a:t>Many professionals will be involved in promoting the inclusion of children and young people with a VI: e.g. QTVI, </a:t>
            </a:r>
            <a:r>
              <a:rPr lang="en-GB" dirty="0">
                <a:sym typeface="Arial"/>
              </a:rPr>
              <a:t>Qualified Registered Habilitation Officers (QRHS) or Rehabilitation Officers, Visual Impairment (</a:t>
            </a:r>
            <a:r>
              <a:rPr lang="en-GB" dirty="0" err="1">
                <a:sym typeface="Arial"/>
              </a:rPr>
              <a:t>RoVis</a:t>
            </a:r>
            <a:r>
              <a:rPr lang="en-GB" dirty="0">
                <a:sym typeface="Arial"/>
              </a:rPr>
              <a:t>)</a:t>
            </a:r>
            <a:r>
              <a:rPr lang="en-GB" dirty="0">
                <a:latin typeface="Arial"/>
                <a:ea typeface="Arial"/>
                <a:cs typeface="Arial"/>
                <a:sym typeface="Arial"/>
              </a:rPr>
              <a:t>,</a:t>
            </a:r>
            <a:r>
              <a:rPr lang="en-GB" sz="1200" dirty="0">
                <a:latin typeface="Arial"/>
                <a:ea typeface="Arial"/>
                <a:cs typeface="Arial"/>
                <a:sym typeface="Arial"/>
              </a:rPr>
              <a:t> specialist teaching assistants, resource technicians (or tailor this list to your provision).</a:t>
            </a:r>
            <a:r>
              <a:rPr lang="en-GB" dirty="0">
                <a:latin typeface="Arial"/>
                <a:ea typeface="Arial"/>
                <a:cs typeface="Arial"/>
                <a:sym typeface="Arial"/>
              </a:rPr>
              <a:t> </a:t>
            </a:r>
            <a:endParaRPr lang="en-GB" sz="1200" dirty="0">
              <a:latin typeface="Arial" panose="020B0604020202020204" pitchFamily="34" charset="0"/>
              <a:ea typeface="Arial"/>
              <a:cs typeface="Arial" panose="020B0604020202020204" pitchFamily="34" charset="0"/>
              <a:sym typeface="Calibri"/>
            </a:endParaRPr>
          </a:p>
          <a:p>
            <a:pPr marL="285750" lvl="0" indent="-285750" algn="l" rtl="0">
              <a:lnSpc>
                <a:spcPct val="100000"/>
              </a:lnSpc>
              <a:spcBef>
                <a:spcPts val="0"/>
              </a:spcBef>
              <a:spcAft>
                <a:spcPts val="0"/>
              </a:spcAft>
              <a:buSzPts val="1400"/>
              <a:buFont typeface="Arial" panose="020B0604020202020204" pitchFamily="34" charset="0"/>
              <a:buChar char="•"/>
            </a:pPr>
            <a:r>
              <a:rPr lang="en-GB" sz="1200" dirty="0">
                <a:latin typeface="Arial"/>
                <a:ea typeface="Arial"/>
                <a:cs typeface="Arial"/>
                <a:sym typeface="Arial"/>
              </a:rPr>
              <a:t>Their objective is to ensure inclusive practice (through promoting ‘access to learning’ approaches), whilst also ensuring that individuals are provided with the necessary skills and opportunities to become as independent as possible (through targeted ‘learning to access’ approaches i.e. the delivery of teaching in some or all of areas 2-11 of the framework</a:t>
            </a:r>
            <a:r>
              <a:rPr lang="en-GB" dirty="0">
                <a:latin typeface="Arial"/>
                <a:ea typeface="Arial"/>
                <a:cs typeface="Arial"/>
                <a:sym typeface="Arial"/>
              </a:rPr>
              <a:t>).</a:t>
            </a:r>
            <a:endParaRPr lang="en-GB" sz="1200" dirty="0">
              <a:latin typeface="Arial" panose="020B0604020202020204" pitchFamily="34" charset="0"/>
              <a:ea typeface="Arial"/>
              <a:cs typeface="Arial" panose="020B0604020202020204" pitchFamily="34" charset="0"/>
              <a:sym typeface="Calibri"/>
            </a:endParaRPr>
          </a:p>
          <a:p>
            <a:pPr marL="285750" indent="-285750">
              <a:buSzPts val="1400"/>
              <a:buFont typeface="Arial" panose="020B0604020202020204" pitchFamily="34" charset="0"/>
              <a:buChar char="•"/>
            </a:pPr>
            <a:r>
              <a:rPr lang="en-GB" sz="1200" dirty="0">
                <a:latin typeface="Arial"/>
                <a:ea typeface="Arial"/>
                <a:cs typeface="Arial"/>
                <a:sym typeface="Arial"/>
              </a:rPr>
              <a:t>(As) specialists (we)</a:t>
            </a:r>
            <a:r>
              <a:rPr lang="en-GB" dirty="0">
                <a:latin typeface="Arial"/>
                <a:ea typeface="Arial"/>
                <a:cs typeface="Arial"/>
                <a:sym typeface="Arial"/>
              </a:rPr>
              <a:t> </a:t>
            </a:r>
            <a:r>
              <a:rPr lang="en-GB" sz="1200" dirty="0">
                <a:latin typeface="Arial"/>
                <a:ea typeface="Arial"/>
                <a:cs typeface="Arial"/>
                <a:sym typeface="Arial"/>
              </a:rPr>
              <a:t> have important oversight of the impact on development and learning of children and young people person with VI.</a:t>
            </a:r>
            <a:r>
              <a:rPr lang="en-GB" dirty="0">
                <a:latin typeface="Arial"/>
                <a:ea typeface="Arial"/>
                <a:cs typeface="Arial"/>
                <a:sym typeface="Arial"/>
              </a:rPr>
              <a:t> </a:t>
            </a:r>
            <a:r>
              <a:rPr lang="en-GB" sz="1200" dirty="0">
                <a:latin typeface="Arial"/>
                <a:ea typeface="Arial"/>
                <a:cs typeface="Arial"/>
                <a:sym typeface="Arial"/>
              </a:rPr>
              <a:t> (We)/they support all those around involved in their education. (We)/they will also be involved in directly teaching specialist skills -</a:t>
            </a:r>
            <a:r>
              <a:rPr lang="en-GB" dirty="0">
                <a:latin typeface="Arial"/>
                <a:ea typeface="Arial"/>
                <a:cs typeface="Arial"/>
                <a:sym typeface="Arial"/>
              </a:rPr>
              <a:t> </a:t>
            </a:r>
            <a:r>
              <a:rPr lang="en-GB" sz="1200" dirty="0">
                <a:latin typeface="Arial"/>
                <a:ea typeface="Arial"/>
                <a:cs typeface="Arial"/>
                <a:sym typeface="Arial"/>
              </a:rPr>
              <a:t> for example, mobility and orientation,</a:t>
            </a:r>
            <a:r>
              <a:rPr lang="en-GB" dirty="0">
                <a:latin typeface="Arial"/>
                <a:ea typeface="Arial"/>
                <a:cs typeface="Arial"/>
                <a:sym typeface="Arial"/>
              </a:rPr>
              <a:t> </a:t>
            </a:r>
            <a:r>
              <a:rPr lang="en-GB" sz="1200" dirty="0">
                <a:latin typeface="Arial"/>
                <a:ea typeface="Arial"/>
                <a:cs typeface="Arial"/>
                <a:sym typeface="Arial"/>
              </a:rPr>
              <a:t> independent living skills, braille literacy, technology and communication (or customise the list to what you will be teaching a specific pupil – as appropriate).</a:t>
            </a:r>
            <a:r>
              <a:rPr lang="en-GB" dirty="0">
                <a:latin typeface="Arial"/>
                <a:ea typeface="Arial"/>
                <a:cs typeface="Arial"/>
                <a:sym typeface="Arial"/>
              </a:rPr>
              <a:t> </a:t>
            </a:r>
            <a:endParaRPr lang="en-GB" sz="1200" dirty="0">
              <a:latin typeface="Arial" panose="020B0604020202020204" pitchFamily="34" charset="0"/>
              <a:ea typeface="Arial"/>
              <a:cs typeface="Arial" panose="020B0604020202020204" pitchFamily="34" charset="0"/>
              <a:sym typeface="Calibri"/>
            </a:endParaRPr>
          </a:p>
          <a:p>
            <a:pPr marL="285750" indent="-285750">
              <a:buSzPts val="1400"/>
              <a:buFont typeface="Arial" panose="020B0604020202020204" pitchFamily="34" charset="0"/>
              <a:buChar char="•"/>
            </a:pPr>
            <a:r>
              <a:rPr lang="en-GB" sz="1200" dirty="0">
                <a:latin typeface="Arial"/>
                <a:ea typeface="Arial"/>
                <a:cs typeface="Arial"/>
                <a:sym typeface="Arial"/>
              </a:rPr>
              <a:t>Those who work with the child/young person on a daily basis are crucial in ensuring this specialist work is embedded/incorporated every day. So it’s important that you understand what specialist skills are being taught and the role you have to play in embedding and reinforcing them.</a:t>
            </a:r>
            <a:r>
              <a:rPr lang="en-GB" dirty="0">
                <a:latin typeface="Arial"/>
                <a:ea typeface="Arial"/>
                <a:cs typeface="Arial"/>
                <a:sym typeface="Arial"/>
              </a:rPr>
              <a:t> </a:t>
            </a:r>
            <a:endParaRPr lang="en-GB"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12</a:t>
            </a:fld>
            <a:endParaRPr lang="en-GB"/>
          </a:p>
        </p:txBody>
      </p:sp>
    </p:spTree>
    <p:extLst>
      <p:ext uri="{BB962C8B-B14F-4D97-AF65-F5344CB8AC3E}">
        <p14:creationId xmlns:p14="http://schemas.microsoft.com/office/powerpoint/2010/main" val="24343643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794566"/>
          </a:xfrm>
        </p:spPr>
        <p:txBody>
          <a:bodyPr/>
          <a:lstStyle/>
          <a:p>
            <a:pPr marL="0" lvl="0" indent="0" algn="l" rtl="0">
              <a:lnSpc>
                <a:spcPct val="100000"/>
              </a:lnSpc>
              <a:spcBef>
                <a:spcPts val="0"/>
              </a:spcBef>
              <a:spcAft>
                <a:spcPts val="0"/>
              </a:spcAft>
              <a:buSzPts val="1400"/>
              <a:buNone/>
            </a:pPr>
            <a:r>
              <a:rPr lang="en-GB" sz="1200" b="1">
                <a:latin typeface="Arial"/>
                <a:ea typeface="Arial"/>
                <a:cs typeface="Arial"/>
                <a:sym typeface="Arial"/>
              </a:rPr>
              <a:t>Speaker </a:t>
            </a:r>
            <a:r>
              <a:rPr lang="en-GB" b="1">
                <a:latin typeface="Arial"/>
                <a:ea typeface="Arial"/>
                <a:cs typeface="Arial"/>
                <a:sym typeface="Arial"/>
              </a:rPr>
              <a:t>notes</a:t>
            </a:r>
            <a:endParaRPr lang="en-GB" sz="1200" b="1">
              <a:latin typeface="Arial"/>
              <a:ea typeface="Arial"/>
              <a:cs typeface="Arial"/>
              <a:sym typeface="Arial"/>
            </a:endParaRPr>
          </a:p>
          <a:p>
            <a:pPr marL="0" lvl="0" indent="0" algn="l" rtl="0">
              <a:lnSpc>
                <a:spcPct val="100000"/>
              </a:lnSpc>
              <a:spcBef>
                <a:spcPts val="0"/>
              </a:spcBef>
              <a:spcAft>
                <a:spcPts val="0"/>
              </a:spcAft>
              <a:buSzPts val="1400"/>
              <a:buNone/>
            </a:pPr>
            <a:endParaRPr lang="en-GB" sz="1200" b="1">
              <a:latin typeface="Arial"/>
              <a:ea typeface="Arial"/>
              <a:cs typeface="Arial"/>
              <a:sym typeface="Arial"/>
            </a:endParaRPr>
          </a:p>
          <a:p>
            <a:pPr marL="285750" indent="-285750">
              <a:buSzPts val="1400"/>
              <a:buFont typeface="Arial" panose="020B0604020202020204" pitchFamily="34" charset="0"/>
              <a:buChar char="•"/>
            </a:pPr>
            <a:r>
              <a:rPr lang="en-GB" sz="1200">
                <a:latin typeface="Arial"/>
                <a:ea typeface="Arial"/>
                <a:cs typeface="Arial"/>
                <a:sym typeface="Arial"/>
              </a:rPr>
              <a:t>These links will provide further information about the framework and the resources that support it. Links were current/working at the time of writing. However, prior to delivering training, please do check them as web addresses can change.</a:t>
            </a:r>
            <a:r>
              <a:rPr lang="en-GB">
                <a:latin typeface="Arial"/>
                <a:ea typeface="Arial"/>
                <a:cs typeface="Arial"/>
                <a:sym typeface="Arial"/>
              </a:rPr>
              <a:t> </a:t>
            </a:r>
            <a:endParaRPr lang="en-GB" sz="1200">
              <a:latin typeface="Calibri"/>
              <a:ea typeface="Arial"/>
              <a:cs typeface="Calibri"/>
              <a:sym typeface="Calibri"/>
            </a:endParaRPr>
          </a:p>
          <a:p>
            <a:pPr marL="285750" lvl="0" indent="-285750" algn="l" rtl="0">
              <a:lnSpc>
                <a:spcPct val="100000"/>
              </a:lnSpc>
              <a:spcBef>
                <a:spcPts val="0"/>
              </a:spcBef>
              <a:spcAft>
                <a:spcPts val="0"/>
              </a:spcAft>
              <a:buSzPts val="1400"/>
              <a:buFont typeface="Arial" panose="020B0604020202020204" pitchFamily="34" charset="0"/>
              <a:buChar char="•"/>
            </a:pPr>
            <a:r>
              <a:rPr lang="en-GB" sz="1200">
                <a:latin typeface="Arial"/>
                <a:ea typeface="Arial"/>
                <a:cs typeface="Arial"/>
                <a:sym typeface="Arial"/>
              </a:rPr>
              <a:t>Time permitting you could click on links and show the audience – with a focus on the </a:t>
            </a:r>
            <a:r>
              <a:rPr lang="en-GB" sz="1200" err="1">
                <a:latin typeface="Arial"/>
                <a:ea typeface="Arial"/>
                <a:cs typeface="Arial"/>
                <a:sym typeface="Arial"/>
              </a:rPr>
              <a:t>Bookshare</a:t>
            </a:r>
            <a:r>
              <a:rPr lang="en-GB" sz="1200">
                <a:latin typeface="Arial"/>
                <a:ea typeface="Arial"/>
                <a:cs typeface="Arial"/>
                <a:sym typeface="Arial"/>
              </a:rPr>
              <a:t> Hub – which would fulfil objective 2 of the training as stated on Slide 3</a:t>
            </a:r>
            <a:endParaRPr lang="en-GB" sz="1200">
              <a:latin typeface="Arial"/>
              <a:ea typeface="Arial"/>
              <a:cs typeface="Arial"/>
            </a:endParaRPr>
          </a:p>
          <a:p>
            <a:pPr marL="0" lvl="0" indent="0" algn="l" rtl="0">
              <a:lnSpc>
                <a:spcPct val="100000"/>
              </a:lnSpc>
              <a:spcBef>
                <a:spcPts val="0"/>
              </a:spcBef>
              <a:spcAft>
                <a:spcPts val="0"/>
              </a:spcAft>
              <a:buSzPts val="1400"/>
              <a:buFont typeface="Arial" panose="020B0604020202020204" pitchFamily="34" charset="0"/>
              <a:buNone/>
            </a:pPr>
            <a:endParaRPr lang="en-GB" sz="1200" b="1">
              <a:latin typeface="Arial"/>
              <a:cs typeface="Arial"/>
            </a:endParaRPr>
          </a:p>
          <a:p>
            <a:pPr>
              <a:buSzPts val="1400"/>
            </a:pPr>
            <a:r>
              <a:rPr lang="en-GB" sz="1200" b="1">
                <a:latin typeface="Arial"/>
                <a:cs typeface="Arial"/>
                <a:sym typeface="Arial"/>
              </a:rPr>
              <a:t>Presenters may wish to view some of this content in advance and show, for example, extracts of videos that may support their delivery.</a:t>
            </a:r>
            <a:r>
              <a:rPr lang="en-GB" b="1">
                <a:latin typeface="Arial"/>
                <a:cs typeface="Arial"/>
                <a:sym typeface="Arial"/>
              </a:rPr>
              <a:t> </a:t>
            </a:r>
            <a:endParaRPr lang="en-GB" sz="1200"/>
          </a:p>
        </p:txBody>
      </p:sp>
      <p:sp>
        <p:nvSpPr>
          <p:cNvPr id="4" name="Slide Number Placeholder 3"/>
          <p:cNvSpPr>
            <a:spLocks noGrp="1"/>
          </p:cNvSpPr>
          <p:nvPr>
            <p:ph type="sldNum" sz="quarter" idx="5"/>
          </p:nvPr>
        </p:nvSpPr>
        <p:spPr/>
        <p:txBody>
          <a:bodyPr/>
          <a:lstStyle/>
          <a:p>
            <a:fld id="{5FF31439-7C6A-4E4D-B290-0D604FA9395E}" type="slidenum">
              <a:rPr lang="en-GB" smtClean="0"/>
              <a:t>13</a:t>
            </a:fld>
            <a:endParaRPr lang="en-GB"/>
          </a:p>
        </p:txBody>
      </p:sp>
    </p:spTree>
    <p:extLst>
      <p:ext uri="{BB962C8B-B14F-4D97-AF65-F5344CB8AC3E}">
        <p14:creationId xmlns:p14="http://schemas.microsoft.com/office/powerpoint/2010/main" val="40801807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794566"/>
          </a:xfrm>
        </p:spPr>
        <p:txBody>
          <a:bodyPr/>
          <a:lstStyle/>
          <a:p>
            <a:pPr marL="457200" lvl="0" indent="-228600" algn="just" rtl="0">
              <a:lnSpc>
                <a:spcPct val="100000"/>
              </a:lnSpc>
              <a:spcBef>
                <a:spcPts val="0"/>
              </a:spcBef>
              <a:spcAft>
                <a:spcPts val="0"/>
              </a:spcAft>
              <a:buSzPts val="1400"/>
              <a:buNone/>
            </a:pPr>
            <a:endParaRPr lang="en-GB">
              <a:latin typeface="Arial"/>
              <a:ea typeface="Arial"/>
              <a:cs typeface="Arial"/>
              <a:sym typeface="Arial"/>
            </a:endParaRPr>
          </a:p>
          <a:p>
            <a:endParaRPr lang="en-GB">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14</a:t>
            </a:fld>
            <a:endParaRPr lang="en-GB"/>
          </a:p>
        </p:txBody>
      </p:sp>
    </p:spTree>
    <p:extLst>
      <p:ext uri="{BB962C8B-B14F-4D97-AF65-F5344CB8AC3E}">
        <p14:creationId xmlns:p14="http://schemas.microsoft.com/office/powerpoint/2010/main" val="712265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2" name="Google Shape;62;p2:notes"/>
          <p:cNvSpPr txBox="1">
            <a:spLocks noGrp="1"/>
          </p:cNvSpPr>
          <p:nvPr>
            <p:ph type="body" idx="1"/>
          </p:nvPr>
        </p:nvSpPr>
        <p:spPr>
          <a:xfrm>
            <a:off x="685800" y="4400550"/>
            <a:ext cx="5486400" cy="4594594"/>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805"/>
              </a:spcBef>
              <a:spcAft>
                <a:spcPts val="0"/>
              </a:spcAft>
              <a:buSzPts val="1400"/>
              <a:buNone/>
            </a:pPr>
            <a:r>
              <a:rPr lang="en-GB" b="1" dirty="0">
                <a:solidFill>
                  <a:srgbClr val="000000"/>
                </a:solidFill>
                <a:latin typeface="Arial"/>
                <a:ea typeface="Arial"/>
                <a:cs typeface="Arial"/>
                <a:sym typeface="Arial"/>
              </a:rPr>
              <a:t>Speaker notes</a:t>
            </a:r>
          </a:p>
          <a:p>
            <a:pPr marL="457200" lvl="0" indent="-228600" algn="l" rtl="0">
              <a:lnSpc>
                <a:spcPct val="100000"/>
              </a:lnSpc>
              <a:spcBef>
                <a:spcPts val="805"/>
              </a:spcBef>
              <a:spcAft>
                <a:spcPts val="0"/>
              </a:spcAft>
              <a:buSzPts val="1400"/>
              <a:buNone/>
            </a:pPr>
            <a:endParaRPr lang="en-GB" b="1" dirty="0">
              <a:solidFill>
                <a:srgbClr val="000000"/>
              </a:solidFill>
              <a:latin typeface="Arial"/>
              <a:ea typeface="Arial"/>
              <a:cs typeface="Arial"/>
              <a:sym typeface="Arial"/>
            </a:endParaRPr>
          </a:p>
          <a:p>
            <a:pPr marL="457200" indent="-228600">
              <a:spcBef>
                <a:spcPts val="805"/>
              </a:spcBef>
              <a:buSzPts val="1400"/>
              <a:buFont typeface="Arial" panose="020B0604020202020204" pitchFamily="34" charset="0"/>
              <a:buChar char="•"/>
            </a:pPr>
            <a:r>
              <a:rPr lang="en-GB" b="0" dirty="0">
                <a:solidFill>
                  <a:srgbClr val="000000"/>
                </a:solidFill>
                <a:latin typeface="Arial"/>
                <a:ea typeface="Arial"/>
                <a:cs typeface="Arial"/>
                <a:sym typeface="Arial"/>
              </a:rPr>
              <a:t>There are 4 partner organisations involved in the </a:t>
            </a:r>
            <a:r>
              <a:rPr lang="en-GB" dirty="0">
                <a:solidFill>
                  <a:srgbClr val="000000"/>
                </a:solidFill>
                <a:latin typeface="Arial"/>
                <a:ea typeface="Arial"/>
                <a:cs typeface="Arial"/>
                <a:sym typeface="Arial"/>
              </a:rPr>
              <a:t>CFVI project (refer to the logos at the bottom of the slide). </a:t>
            </a:r>
            <a:endParaRPr lang="en-GB" dirty="0">
              <a:solidFill>
                <a:srgbClr val="000000"/>
              </a:solidFill>
              <a:latin typeface="Arial"/>
              <a:ea typeface="Arial"/>
              <a:cs typeface="Arial"/>
            </a:endParaRPr>
          </a:p>
          <a:p>
            <a:pPr marL="228600">
              <a:spcBef>
                <a:spcPts val="805"/>
              </a:spcBef>
              <a:buSzPts val="1400"/>
            </a:pPr>
            <a:endParaRPr lang="en-GB" dirty="0">
              <a:solidFill>
                <a:srgbClr val="000000"/>
              </a:solidFill>
              <a:latin typeface="Arial"/>
              <a:ea typeface="Arial"/>
              <a:cs typeface="Arial"/>
            </a:endParaRPr>
          </a:p>
          <a:p>
            <a:pPr marL="228600" lvl="0" algn="l" rtl="0">
              <a:lnSpc>
                <a:spcPct val="100000"/>
              </a:lnSpc>
              <a:spcBef>
                <a:spcPts val="805"/>
              </a:spcBef>
              <a:spcAft>
                <a:spcPts val="0"/>
              </a:spcAft>
              <a:buSzPts val="1400"/>
            </a:pPr>
            <a:r>
              <a:rPr lang="en-GB" b="1" dirty="0">
                <a:solidFill>
                  <a:srgbClr val="000000"/>
                </a:solidFill>
                <a:latin typeface="Arial"/>
                <a:ea typeface="Arial"/>
                <a:cs typeface="Arial"/>
                <a:sym typeface="Arial"/>
              </a:rPr>
              <a:t>Optional background: (see also p.34 of CFVI)</a:t>
            </a:r>
            <a:endParaRPr lang="en-GB" b="1" dirty="0">
              <a:solidFill>
                <a:srgbClr val="000000"/>
              </a:solidFill>
              <a:latin typeface="Arial"/>
              <a:ea typeface="Arial"/>
              <a:cs typeface="Arial"/>
            </a:endParaRPr>
          </a:p>
          <a:p>
            <a:pPr marL="457200" lvl="0" indent="-228600" algn="l" rtl="0">
              <a:lnSpc>
                <a:spcPct val="100000"/>
              </a:lnSpc>
              <a:spcBef>
                <a:spcPts val="805"/>
              </a:spcBef>
              <a:spcAft>
                <a:spcPts val="0"/>
              </a:spcAft>
              <a:buSzPts val="1400"/>
              <a:buNone/>
            </a:pPr>
            <a:endParaRPr lang="en-GB" b="1" dirty="0">
              <a:solidFill>
                <a:srgbClr val="000000"/>
              </a:solidFill>
              <a:latin typeface="Arial"/>
              <a:ea typeface="Arial"/>
              <a:cs typeface="Arial"/>
              <a:sym typeface="Arial"/>
            </a:endParaRPr>
          </a:p>
          <a:p>
            <a:pPr marL="400050" indent="-171450">
              <a:spcBef>
                <a:spcPts val="805"/>
              </a:spcBef>
              <a:buSzPts val="1400"/>
              <a:buFont typeface="Arial"/>
              <a:buChar char="•"/>
            </a:pPr>
            <a:r>
              <a:rPr lang="en-GB" dirty="0">
                <a:solidFill>
                  <a:srgbClr val="000000"/>
                </a:solidFill>
                <a:latin typeface="Arial"/>
                <a:ea typeface="Arial"/>
                <a:cs typeface="Arial"/>
                <a:sym typeface="Arial"/>
              </a:rPr>
              <a:t>The project was funded by the Royal National Institute of Blind People [RNIB]. </a:t>
            </a:r>
            <a:endParaRPr lang="en-GB" dirty="0">
              <a:cs typeface="Calibri"/>
            </a:endParaRPr>
          </a:p>
          <a:p>
            <a:pPr marL="400050" indent="-171450">
              <a:spcBef>
                <a:spcPts val="805"/>
              </a:spcBef>
              <a:buSzPts val="1400"/>
              <a:buFont typeface="Arial" panose="020B0604020202020204" pitchFamily="34" charset="0"/>
              <a:buChar char="•"/>
            </a:pPr>
            <a:r>
              <a:rPr lang="en-GB" dirty="0">
                <a:solidFill>
                  <a:srgbClr val="000000"/>
                </a:solidFill>
                <a:latin typeface="Arial"/>
                <a:ea typeface="Arial"/>
                <a:cs typeface="Arial"/>
                <a:sym typeface="Arial"/>
              </a:rPr>
              <a:t>The Vision Impairment Centre of Teaching and Research – VICTAR – consulted with professionals working in the field, parents and children and young people to inform the writing of the CFVI; they are also involved in the evaluation of the CFVI in practice. </a:t>
            </a:r>
            <a:endParaRPr lang="en-GB" dirty="0">
              <a:solidFill>
                <a:srgbClr val="000000"/>
              </a:solidFill>
              <a:latin typeface="Arial"/>
              <a:ea typeface="Arial"/>
              <a:cs typeface="Arial"/>
            </a:endParaRPr>
          </a:p>
          <a:p>
            <a:pPr marL="400050" indent="-171450">
              <a:spcBef>
                <a:spcPts val="805"/>
              </a:spcBef>
              <a:buSzPts val="1400"/>
              <a:buFont typeface="Arial" panose="020B0604020202020204" pitchFamily="34" charset="0"/>
              <a:buChar char="•"/>
            </a:pPr>
            <a:r>
              <a:rPr lang="en-GB" dirty="0">
                <a:solidFill>
                  <a:srgbClr val="000000"/>
                </a:solidFill>
                <a:latin typeface="Arial"/>
                <a:ea typeface="Arial"/>
                <a:cs typeface="Arial"/>
                <a:sym typeface="Arial"/>
              </a:rPr>
              <a:t>The Professional Association for the Vision Impairment Workforce – VIEW – was involved in working to secure resources for the resource hub and in devising this training. </a:t>
            </a:r>
            <a:endParaRPr lang="en-GB" dirty="0">
              <a:solidFill>
                <a:srgbClr val="000000"/>
              </a:solidFill>
              <a:latin typeface="Arial"/>
              <a:ea typeface="Arial"/>
              <a:cs typeface="Arial"/>
            </a:endParaRPr>
          </a:p>
          <a:p>
            <a:pPr marL="400050" indent="-171450">
              <a:spcBef>
                <a:spcPts val="805"/>
              </a:spcBef>
              <a:buSzPts val="1400"/>
              <a:buFont typeface="Arial" panose="020B0604020202020204" pitchFamily="34" charset="0"/>
              <a:buChar char="•"/>
            </a:pPr>
            <a:r>
              <a:rPr lang="en-GB" dirty="0">
                <a:sym typeface="Arial"/>
              </a:rPr>
              <a:t>Thomas Pocklington Trust (TPT), is a national charity which supports blind and partially sighted people with a focus on Education, Employment and Engagement, providing guidance and advice. In Phase 2 of the project TPT will be working on influencing educational policy. </a:t>
            </a:r>
            <a:endParaRPr lang="en-GB" dirty="0">
              <a:solidFill>
                <a:srgbClr val="000000"/>
              </a:solidFill>
              <a:latin typeface="Calibri" panose="020F0502020204030204"/>
              <a:cs typeface="Calibri" panose="020F0502020204030204"/>
              <a:sym typeface="Arial"/>
            </a:endParaRPr>
          </a:p>
          <a:p>
            <a:pPr marL="400050" indent="-171450">
              <a:spcBef>
                <a:spcPts val="805"/>
              </a:spcBef>
              <a:buSzPts val="1400"/>
              <a:buFont typeface="Arial" panose="020B0604020202020204" pitchFamily="34" charset="0"/>
              <a:buChar char="•"/>
            </a:pPr>
            <a:r>
              <a:rPr lang="en-GB" b="0" dirty="0">
                <a:solidFill>
                  <a:srgbClr val="000000"/>
                </a:solidFill>
                <a:latin typeface="Arial"/>
                <a:ea typeface="Arial"/>
                <a:cs typeface="Arial"/>
                <a:sym typeface="Arial"/>
              </a:rPr>
              <a:t>Different aspects of the project are led by different project partners. The production of the training/CPD materials was led by VIEW </a:t>
            </a:r>
            <a:r>
              <a:rPr lang="en-GB" b="0" dirty="0">
                <a:solidFill>
                  <a:srgbClr val="404040"/>
                </a:solidFill>
                <a:latin typeface="Arial"/>
                <a:ea typeface="Arial"/>
                <a:cs typeface="Arial"/>
                <a:sym typeface="Arial"/>
              </a:rPr>
              <a:t>in association with a consultation group of key stakeholders who work in the field of VI Education.</a:t>
            </a:r>
            <a:r>
              <a:rPr lang="en-GB" dirty="0">
                <a:solidFill>
                  <a:srgbClr val="404040"/>
                </a:solidFill>
                <a:latin typeface="Arial"/>
                <a:ea typeface="Arial"/>
                <a:cs typeface="Arial"/>
                <a:sym typeface="Arial"/>
              </a:rPr>
              <a:t> </a:t>
            </a:r>
            <a:endParaRPr dirty="0">
              <a:cs typeface="Calibri"/>
            </a:endParaRPr>
          </a:p>
        </p:txBody>
      </p:sp>
      <p:sp>
        <p:nvSpPr>
          <p:cNvPr id="63" name="Google Shape;63;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2</a:t>
            </a:fld>
            <a:endParaRPr/>
          </a:p>
        </p:txBody>
      </p:sp>
    </p:spTree>
    <p:extLst>
      <p:ext uri="{BB962C8B-B14F-4D97-AF65-F5344CB8AC3E}">
        <p14:creationId xmlns:p14="http://schemas.microsoft.com/office/powerpoint/2010/main" val="611203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794566"/>
          </a:xfrm>
        </p:spPr>
        <p:txBody>
          <a:bodyPr/>
          <a:lstStyle/>
          <a:p>
            <a:r>
              <a:rPr lang="en-GB" b="1" dirty="0">
                <a:latin typeface="Arial"/>
                <a:ea typeface="Arial"/>
                <a:cs typeface="Arial"/>
              </a:rPr>
              <a:t>Speaker notes</a:t>
            </a:r>
            <a:endParaRPr lang="en-GB" b="1" dirty="0">
              <a:latin typeface="Calibri"/>
              <a:ea typeface="Calibri"/>
              <a:cs typeface="Calibri"/>
            </a:endParaRPr>
          </a:p>
          <a:p>
            <a:endParaRPr lang="en-GB" b="1" dirty="0">
              <a:latin typeface="Arial"/>
              <a:ea typeface="Arial"/>
              <a:cs typeface="Arial"/>
              <a:sym typeface="Arial"/>
            </a:endParaRPr>
          </a:p>
          <a:p>
            <a:pPr marL="457200" indent="-228600" algn="just">
              <a:buSzPts val="1400"/>
              <a:buFont typeface="Arial" panose="020B0604020202020204" pitchFamily="34" charset="0"/>
              <a:buChar char="•"/>
            </a:pPr>
            <a:r>
              <a:rPr lang="en-GB" dirty="0">
                <a:latin typeface="Arial"/>
                <a:ea typeface="Arial"/>
                <a:cs typeface="Arial"/>
                <a:sym typeface="Arial"/>
              </a:rPr>
              <a:t>Run through the core training objectives on this slide. </a:t>
            </a:r>
          </a:p>
          <a:p>
            <a:pPr marL="457200" marR="0" lvl="0" indent="-228600" algn="just" defTabSz="914400" rtl="0" eaLnBrk="1" fontAlgn="auto" latinLnBrk="0" hangingPunct="1">
              <a:lnSpc>
                <a:spcPct val="100000"/>
              </a:lnSpc>
              <a:spcBef>
                <a:spcPts val="0"/>
              </a:spcBef>
              <a:spcAft>
                <a:spcPts val="0"/>
              </a:spcAft>
              <a:buClrTx/>
              <a:buSzPts val="1400"/>
              <a:buFont typeface="Arial" panose="020B0604020202020204" pitchFamily="34" charset="0"/>
              <a:buChar char="•"/>
              <a:tabLst/>
              <a:defRPr/>
            </a:pPr>
            <a:r>
              <a:rPr lang="en-GB" dirty="0">
                <a:latin typeface="Arial"/>
                <a:ea typeface="Arial"/>
                <a:cs typeface="Arial"/>
                <a:sym typeface="Arial"/>
              </a:rPr>
              <a:t>You should also mention the need for collaborative working in the delivery of the CFVI, lead by specialists in VI education, and stress the importance of involving the child/young person to whatever extent is possible, members of the family as well as the other key stakeholders.</a:t>
            </a:r>
          </a:p>
          <a:p>
            <a:pPr marL="457200" indent="-228600" algn="just">
              <a:buSzPts val="1400"/>
              <a:buFont typeface="Arial" panose="020B0604020202020204" pitchFamily="34" charset="0"/>
              <a:buChar char="•"/>
            </a:pPr>
            <a:endParaRPr lang="en-GB" dirty="0">
              <a:latin typeface="Arial"/>
              <a:ea typeface="Arial"/>
              <a:cs typeface="Arial"/>
            </a:endParaRPr>
          </a:p>
          <a:p>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3</a:t>
            </a:fld>
            <a:endParaRPr lang="en-GB"/>
          </a:p>
        </p:txBody>
      </p:sp>
    </p:spTree>
    <p:extLst>
      <p:ext uri="{BB962C8B-B14F-4D97-AF65-F5344CB8AC3E}">
        <p14:creationId xmlns:p14="http://schemas.microsoft.com/office/powerpoint/2010/main" val="1459335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794566"/>
          </a:xfrm>
        </p:spPr>
        <p:txBody>
          <a:bodyPr/>
          <a:lstStyle/>
          <a:p>
            <a:pPr marL="0" lvl="0" indent="0" algn="l" rtl="0">
              <a:lnSpc>
                <a:spcPct val="150000"/>
              </a:lnSpc>
              <a:spcBef>
                <a:spcPts val="0"/>
              </a:spcBef>
              <a:spcAft>
                <a:spcPts val="0"/>
              </a:spcAft>
              <a:buClr>
                <a:schemeClr val="dk1"/>
              </a:buClr>
              <a:buSzPts val="1200"/>
              <a:buFont typeface="Noto Sans"/>
              <a:buNone/>
            </a:pPr>
            <a:r>
              <a:rPr lang="en-GB" sz="1200" b="1" dirty="0">
                <a:latin typeface="Arial"/>
                <a:ea typeface="Arial"/>
                <a:cs typeface="Arial"/>
                <a:sym typeface="Arial"/>
              </a:rPr>
              <a:t>Speaker </a:t>
            </a:r>
            <a:r>
              <a:rPr lang="en-GB" b="1" dirty="0">
                <a:latin typeface="Arial"/>
                <a:ea typeface="Arial"/>
                <a:cs typeface="Arial"/>
                <a:sym typeface="Arial"/>
              </a:rPr>
              <a:t>notes</a:t>
            </a:r>
            <a:endParaRPr lang="en-GB" sz="1200" b="1" dirty="0">
              <a:latin typeface="Arial"/>
              <a:ea typeface="Arial"/>
              <a:cs typeface="Arial"/>
              <a:sym typeface="Arial"/>
            </a:endParaRPr>
          </a:p>
          <a:p>
            <a:pPr marL="0" lvl="0" indent="0" algn="l" rtl="0">
              <a:lnSpc>
                <a:spcPct val="150000"/>
              </a:lnSpc>
              <a:spcBef>
                <a:spcPts val="0"/>
              </a:spcBef>
              <a:spcAft>
                <a:spcPts val="0"/>
              </a:spcAft>
              <a:buClr>
                <a:schemeClr val="dk1"/>
              </a:buClr>
              <a:buSzPts val="1200"/>
              <a:buFont typeface="Noto Sans"/>
              <a:buNone/>
            </a:pPr>
            <a:endParaRPr lang="en-GB" sz="1200" b="1" dirty="0">
              <a:latin typeface="Arial"/>
              <a:ea typeface="Arial"/>
              <a:cs typeface="Arial"/>
              <a:sym typeface="Arial"/>
            </a:endParaRPr>
          </a:p>
          <a:p>
            <a:pPr>
              <a:lnSpc>
                <a:spcPct val="150000"/>
              </a:lnSpc>
              <a:buClr>
                <a:schemeClr val="dk1"/>
              </a:buClr>
              <a:buSzPts val="1200"/>
            </a:pPr>
            <a:r>
              <a:rPr lang="en-GB" sz="1200" dirty="0">
                <a:latin typeface="Arial"/>
                <a:ea typeface="Arial"/>
                <a:cs typeface="Arial"/>
                <a:sym typeface="Arial"/>
              </a:rPr>
              <a:t>Key </a:t>
            </a:r>
            <a:r>
              <a:rPr lang="en-GB" dirty="0">
                <a:latin typeface="Arial"/>
                <a:ea typeface="Arial"/>
                <a:cs typeface="Arial"/>
                <a:sym typeface="Arial"/>
              </a:rPr>
              <a:t>points</a:t>
            </a:r>
            <a:r>
              <a:rPr lang="en-GB" sz="1200" dirty="0">
                <a:latin typeface="Arial"/>
                <a:ea typeface="Arial"/>
                <a:cs typeface="Arial"/>
                <a:sym typeface="Arial"/>
              </a:rPr>
              <a:t> </a:t>
            </a:r>
            <a:r>
              <a:rPr lang="en-GB" dirty="0">
                <a:latin typeface="Arial"/>
                <a:ea typeface="Arial"/>
                <a:cs typeface="Arial"/>
                <a:sym typeface="Arial"/>
              </a:rPr>
              <a:t>in addition</a:t>
            </a:r>
            <a:r>
              <a:rPr lang="en-GB" sz="1200" dirty="0">
                <a:latin typeface="Arial"/>
                <a:ea typeface="Arial"/>
                <a:cs typeface="Arial"/>
                <a:sym typeface="Arial"/>
              </a:rPr>
              <a:t> to slide content</a:t>
            </a:r>
            <a:r>
              <a:rPr lang="en-GB" dirty="0">
                <a:latin typeface="Arial"/>
                <a:ea typeface="Arial"/>
                <a:cs typeface="Arial"/>
                <a:sym typeface="Arial"/>
              </a:rPr>
              <a:t>:</a:t>
            </a:r>
            <a:endParaRPr lang="en-GB" sz="1200" dirty="0">
              <a:latin typeface="Arial"/>
              <a:ea typeface="Arial"/>
              <a:cs typeface="Arial"/>
            </a:endParaRPr>
          </a:p>
          <a:p>
            <a:pPr>
              <a:lnSpc>
                <a:spcPct val="150000"/>
              </a:lnSpc>
              <a:buSzPts val="1200"/>
            </a:pPr>
            <a:endParaRPr lang="en-GB" dirty="0">
              <a:latin typeface="Arial"/>
              <a:ea typeface="Arial"/>
              <a:cs typeface="Arial"/>
              <a:sym typeface="Arial"/>
            </a:endParaRPr>
          </a:p>
          <a:p>
            <a:pPr marL="342900" indent="-342900">
              <a:lnSpc>
                <a:spcPct val="150000"/>
              </a:lnSpc>
              <a:buClr>
                <a:schemeClr val="dk1"/>
              </a:buClr>
              <a:buSzPts val="1800"/>
              <a:buFont typeface="Arial"/>
              <a:buChar char="•"/>
            </a:pPr>
            <a:r>
              <a:rPr lang="en-GB" sz="1200" dirty="0">
                <a:latin typeface="Arial"/>
                <a:ea typeface="Arial"/>
                <a:cs typeface="Arial"/>
                <a:sym typeface="Arial"/>
              </a:rPr>
              <a:t>Developed as part of a multiagency project and wide consultation with professionals in the field of VI education, parents and young people.</a:t>
            </a:r>
            <a:r>
              <a:rPr lang="en-GB" dirty="0">
                <a:latin typeface="Arial"/>
                <a:ea typeface="Arial"/>
                <a:cs typeface="Arial"/>
                <a:sym typeface="Arial"/>
              </a:rPr>
              <a:t> </a:t>
            </a:r>
            <a:endParaRPr lang="en-GB" sz="1200" dirty="0">
              <a:latin typeface="Arial"/>
              <a:ea typeface="Arial"/>
              <a:cs typeface="Arial"/>
            </a:endParaRPr>
          </a:p>
          <a:p>
            <a:pPr marL="342900" lvl="0" indent="-342900" algn="l" rtl="0">
              <a:lnSpc>
                <a:spcPct val="150000"/>
              </a:lnSpc>
              <a:spcBef>
                <a:spcPts val="0"/>
              </a:spcBef>
              <a:spcAft>
                <a:spcPts val="0"/>
              </a:spcAft>
              <a:buClr>
                <a:schemeClr val="dk1"/>
              </a:buClr>
              <a:buSzPts val="1800"/>
              <a:buFont typeface="Arial"/>
              <a:buChar char="•"/>
            </a:pPr>
            <a:r>
              <a:rPr lang="en-GB" sz="1200" dirty="0">
                <a:latin typeface="Arial"/>
                <a:ea typeface="Arial"/>
                <a:cs typeface="Arial"/>
                <a:sym typeface="Arial"/>
              </a:rPr>
              <a:t>Launched in UK in March 2022.</a:t>
            </a:r>
            <a:endParaRPr lang="en-GB" sz="1200" dirty="0">
              <a:latin typeface="Arial"/>
              <a:ea typeface="Arial"/>
              <a:cs typeface="Arial"/>
            </a:endParaRPr>
          </a:p>
          <a:p>
            <a:pPr marL="342900" lvl="0" indent="-342900" algn="l" rtl="0">
              <a:lnSpc>
                <a:spcPct val="150000"/>
              </a:lnSpc>
              <a:spcBef>
                <a:spcPts val="0"/>
              </a:spcBef>
              <a:spcAft>
                <a:spcPts val="0"/>
              </a:spcAft>
              <a:buClr>
                <a:schemeClr val="dk1"/>
              </a:buClr>
              <a:buSzPts val="1800"/>
              <a:buFont typeface="Arial"/>
              <a:buChar char="•"/>
            </a:pPr>
            <a:r>
              <a:rPr lang="en-GB" sz="1200" dirty="0">
                <a:latin typeface="Arial"/>
                <a:ea typeface="Arial"/>
                <a:cs typeface="Arial"/>
                <a:sym typeface="Arial"/>
              </a:rPr>
              <a:t>Important to emphasise bullet point 3: it is not a separate curriculum, but should be integrated with the school’s curriculum (mainstream/special). So joint working/planning/reinforcement of the skills in the classroom are of vital importance.</a:t>
            </a:r>
            <a:endParaRPr lang="en-GB" sz="1200" dirty="0">
              <a:latin typeface="Arial"/>
              <a:ea typeface="Arial"/>
              <a:cs typeface="Arial"/>
            </a:endParaRPr>
          </a:p>
          <a:p>
            <a:pPr marL="342900" lvl="0" indent="-342900" algn="l" rtl="0">
              <a:lnSpc>
                <a:spcPct val="150000"/>
              </a:lnSpc>
              <a:spcBef>
                <a:spcPts val="0"/>
              </a:spcBef>
              <a:spcAft>
                <a:spcPts val="0"/>
              </a:spcAft>
              <a:buClr>
                <a:schemeClr val="dk1"/>
              </a:buClr>
              <a:buSzPts val="1800"/>
              <a:buFont typeface="Arial"/>
              <a:buChar char="•"/>
            </a:pPr>
            <a:r>
              <a:rPr lang="en-GB" sz="1200" dirty="0">
                <a:latin typeface="Arial"/>
                <a:ea typeface="Arial"/>
                <a:cs typeface="Arial"/>
                <a:sym typeface="Arial"/>
              </a:rPr>
              <a:t>Important to emphasise bullet point 2: the age range that the curriculum covers.</a:t>
            </a:r>
            <a:endParaRPr lang="en-GB" sz="1200" dirty="0">
              <a:latin typeface="Arial"/>
              <a:ea typeface="Arial"/>
              <a:cs typeface="Arial"/>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4</a:t>
            </a:fld>
            <a:endParaRPr lang="en-GB"/>
          </a:p>
        </p:txBody>
      </p:sp>
    </p:spTree>
    <p:extLst>
      <p:ext uri="{BB962C8B-B14F-4D97-AF65-F5344CB8AC3E}">
        <p14:creationId xmlns:p14="http://schemas.microsoft.com/office/powerpoint/2010/main" val="1712196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794566"/>
          </a:xfrm>
        </p:spPr>
        <p:txBody>
          <a:bodyPr/>
          <a:lstStyle/>
          <a:p>
            <a:pPr marL="0" marR="0" lvl="0" indent="0" algn="l" rtl="0">
              <a:lnSpc>
                <a:spcPct val="100000"/>
              </a:lnSpc>
              <a:spcBef>
                <a:spcPts val="0"/>
              </a:spcBef>
              <a:spcAft>
                <a:spcPts val="0"/>
              </a:spcAft>
              <a:buClr>
                <a:schemeClr val="dk1"/>
              </a:buClr>
              <a:buSzPts val="1200"/>
              <a:buFont typeface="Calibri"/>
              <a:buNone/>
            </a:pPr>
            <a:r>
              <a:rPr lang="en-GB" sz="1400" b="1" dirty="0">
                <a:latin typeface="Arial"/>
                <a:ea typeface="Arial"/>
                <a:cs typeface="Arial"/>
                <a:sym typeface="Arial"/>
              </a:rPr>
              <a:t>Speaker notes</a:t>
            </a:r>
          </a:p>
          <a:p>
            <a:pPr marL="0" marR="0" lvl="0" indent="0" algn="l" rtl="0">
              <a:lnSpc>
                <a:spcPct val="100000"/>
              </a:lnSpc>
              <a:spcBef>
                <a:spcPts val="0"/>
              </a:spcBef>
              <a:spcAft>
                <a:spcPts val="0"/>
              </a:spcAft>
              <a:buClr>
                <a:schemeClr val="dk1"/>
              </a:buClr>
              <a:buSzPts val="1200"/>
              <a:buFont typeface="Calibri"/>
              <a:buNone/>
            </a:pPr>
            <a:endParaRPr lang="en-GB" sz="1400" dirty="0">
              <a:latin typeface="Arial"/>
              <a:ea typeface="Arial"/>
              <a:cs typeface="Arial"/>
              <a:sym typeface="Arial"/>
            </a:endParaRPr>
          </a:p>
          <a:p>
            <a:pPr>
              <a:buClr>
                <a:schemeClr val="dk1"/>
              </a:buClr>
              <a:buSzPts val="1200"/>
            </a:pPr>
            <a:r>
              <a:rPr lang="en-GB" sz="1400" dirty="0">
                <a:latin typeface="Arial"/>
                <a:ea typeface="Arial"/>
                <a:cs typeface="Arial"/>
                <a:sym typeface="Arial"/>
              </a:rPr>
              <a:t>Key points in addition to slide  5 + 6 content</a:t>
            </a:r>
            <a:endParaRPr lang="en-GB" sz="1400" dirty="0">
              <a:latin typeface="Arial"/>
              <a:ea typeface="Arial"/>
              <a:cs typeface="Arial"/>
            </a:endParaRPr>
          </a:p>
          <a:p>
            <a:pPr marL="0" lvl="0" indent="0" algn="l" rtl="0">
              <a:lnSpc>
                <a:spcPct val="100000"/>
              </a:lnSpc>
              <a:spcBef>
                <a:spcPts val="0"/>
              </a:spcBef>
              <a:spcAft>
                <a:spcPts val="0"/>
              </a:spcAft>
              <a:buSzPts val="1400"/>
              <a:buNone/>
            </a:pPr>
            <a:endParaRPr lang="en-GB" sz="1400" dirty="0">
              <a:latin typeface="Arial"/>
              <a:ea typeface="Arial"/>
              <a:cs typeface="Arial"/>
              <a:sym typeface="Arial"/>
            </a:endParaRPr>
          </a:p>
          <a:p>
            <a:pPr marL="342900" lvl="0" indent="-342900" algn="l" rtl="0">
              <a:lnSpc>
                <a:spcPct val="150000"/>
              </a:lnSpc>
              <a:spcBef>
                <a:spcPts val="0"/>
              </a:spcBef>
              <a:spcAft>
                <a:spcPts val="0"/>
              </a:spcAft>
              <a:buClr>
                <a:schemeClr val="dk1"/>
              </a:buClr>
              <a:buSzPts val="1800"/>
              <a:buFont typeface="Arial"/>
              <a:buChar char="•"/>
            </a:pPr>
            <a:r>
              <a:rPr lang="en-GB" dirty="0">
                <a:latin typeface="Arial"/>
                <a:ea typeface="Arial"/>
                <a:cs typeface="Arial"/>
                <a:sym typeface="Arial"/>
              </a:rPr>
              <a:t>The importance of a specialist framework which captures the distinctive skills required by this group has been widely recognised within the vision impairment education field for many years.</a:t>
            </a:r>
            <a:endParaRPr lang="en-GB" dirty="0">
              <a:ea typeface="Calibri" panose="020F0502020204030204"/>
              <a:cs typeface="Calibri" panose="020F0502020204030204"/>
            </a:endParaRPr>
          </a:p>
          <a:p>
            <a:pPr marL="342900" indent="-342900">
              <a:lnSpc>
                <a:spcPct val="150000"/>
              </a:lnSpc>
              <a:buClr>
                <a:schemeClr val="dk1"/>
              </a:buClr>
              <a:buSzPts val="1800"/>
              <a:buFont typeface="Arial"/>
              <a:buChar char="•"/>
            </a:pPr>
            <a:r>
              <a:rPr lang="en-GB" dirty="0">
                <a:latin typeface="Arial"/>
                <a:ea typeface="Arial"/>
                <a:cs typeface="Arial"/>
                <a:sym typeface="Arial"/>
              </a:rPr>
              <a:t>There has been no universally recognised specialist framework for children and young people with vision impairment in the UK context. </a:t>
            </a:r>
            <a:endParaRPr lang="en-GB" dirty="0">
              <a:latin typeface="Calibri" panose="020F0502020204030204"/>
              <a:ea typeface="Calibri" panose="020F0502020204030204"/>
              <a:cs typeface="Calibri" panose="020F0502020204030204"/>
              <a:sym typeface="Arial"/>
            </a:endParaRPr>
          </a:p>
          <a:p>
            <a:pPr marL="342900" lvl="0" indent="-342900" algn="l" rtl="0">
              <a:lnSpc>
                <a:spcPct val="150000"/>
              </a:lnSpc>
              <a:spcBef>
                <a:spcPts val="0"/>
              </a:spcBef>
              <a:spcAft>
                <a:spcPts val="0"/>
              </a:spcAft>
              <a:buClr>
                <a:schemeClr val="dk1"/>
              </a:buClr>
              <a:buSzPts val="1800"/>
              <a:buFont typeface="Arial"/>
              <a:buChar char="•"/>
            </a:pPr>
            <a:r>
              <a:rPr lang="en-GB" dirty="0">
                <a:latin typeface="Arial"/>
                <a:ea typeface="Arial"/>
                <a:cs typeface="Arial"/>
                <a:sym typeface="Arial"/>
              </a:rPr>
              <a:t>This has led to a lack of clarity about what should be taught and by whom. </a:t>
            </a:r>
            <a:endParaRPr lang="en-GB" dirty="0">
              <a:latin typeface="Arial"/>
              <a:ea typeface="Arial"/>
              <a:cs typeface="Arial"/>
            </a:endParaRPr>
          </a:p>
          <a:p>
            <a:pPr marL="342900" indent="-342900">
              <a:lnSpc>
                <a:spcPct val="150000"/>
              </a:lnSpc>
              <a:buClr>
                <a:schemeClr val="dk1"/>
              </a:buClr>
              <a:buSzPts val="1800"/>
              <a:buFont typeface="Arial"/>
              <a:buChar char="•"/>
            </a:pPr>
            <a:r>
              <a:rPr lang="en-GB" dirty="0">
                <a:latin typeface="Arial"/>
                <a:ea typeface="Arial"/>
                <a:cs typeface="Arial"/>
                <a:sym typeface="Arial"/>
              </a:rPr>
              <a:t>If used consistently the CFVI provides a strong foundation for achieving equitable entitlement for children and young people with vision impairment across the UK.  </a:t>
            </a:r>
            <a:r>
              <a:rPr lang="en-GB" b="1" dirty="0">
                <a:latin typeface="Arial"/>
                <a:ea typeface="Arial"/>
                <a:cs typeface="Arial"/>
                <a:sym typeface="Arial"/>
              </a:rPr>
              <a:t>(Defining equitable may be useful here</a:t>
            </a:r>
            <a:r>
              <a:rPr lang="en-GB" dirty="0">
                <a:latin typeface="Arial"/>
                <a:ea typeface="Arial"/>
                <a:cs typeface="Arial"/>
                <a:sym typeface="Arial"/>
              </a:rPr>
              <a:t>: an “easy illustration” would be not giving all pupils the same materials e.g. a worksheet in font size 12 but providing modified materials in an appropriate font size or providing equipment/training in technology to access written materials).</a:t>
            </a:r>
            <a:endParaRPr lang="en-GB" dirty="0">
              <a:latin typeface="Arial"/>
              <a:ea typeface="Arial"/>
              <a:cs typeface="Arial"/>
            </a:endParaRPr>
          </a:p>
          <a:p>
            <a:pPr marL="342900" indent="-342900">
              <a:lnSpc>
                <a:spcPct val="150000"/>
              </a:lnSpc>
              <a:buClr>
                <a:srgbClr val="000000"/>
              </a:buClr>
              <a:buSzPts val="1800"/>
              <a:buFont typeface="Arial"/>
              <a:buChar char="•"/>
            </a:pPr>
            <a:r>
              <a:rPr lang="en-GB" dirty="0">
                <a:latin typeface="Arial"/>
                <a:ea typeface="Arial"/>
                <a:cs typeface="Arial"/>
                <a:sym typeface="Arial"/>
              </a:rPr>
              <a:t>The difference between treating equally and treating with equity (</a:t>
            </a:r>
            <a:r>
              <a:rPr lang="en-GB" b="1" dirty="0">
                <a:latin typeface="Arial"/>
                <a:ea typeface="Arial"/>
                <a:cs typeface="Arial"/>
                <a:sym typeface="Arial"/>
              </a:rPr>
              <a:t>the presenter could illustrate equity with own example</a:t>
            </a:r>
            <a:r>
              <a:rPr lang="en-GB" dirty="0">
                <a:latin typeface="Arial"/>
                <a:ea typeface="Arial"/>
                <a:cs typeface="Arial"/>
                <a:sym typeface="Arial"/>
              </a:rPr>
              <a:t>). </a:t>
            </a:r>
            <a:endParaRPr lang="en-GB" dirty="0">
              <a:latin typeface="Arial"/>
              <a:ea typeface="Arial"/>
              <a:cs typeface="Arial"/>
            </a:endParaRPr>
          </a:p>
          <a:p>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5</a:t>
            </a:fld>
            <a:endParaRPr lang="en-GB"/>
          </a:p>
        </p:txBody>
      </p:sp>
    </p:spTree>
    <p:extLst>
      <p:ext uri="{BB962C8B-B14F-4D97-AF65-F5344CB8AC3E}">
        <p14:creationId xmlns:p14="http://schemas.microsoft.com/office/powerpoint/2010/main" val="615600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794566"/>
          </a:xfrm>
        </p:spPr>
        <p:txBody>
          <a:bodyPr/>
          <a:lstStyle/>
          <a:p>
            <a:pPr>
              <a:buClr>
                <a:schemeClr val="dk1"/>
              </a:buClr>
              <a:buSzPts val="1200"/>
              <a:buFont typeface="Calibri"/>
            </a:pPr>
            <a:r>
              <a:rPr lang="en-GB" b="1">
                <a:latin typeface="Arial"/>
                <a:ea typeface="Arial"/>
                <a:cs typeface="Arial"/>
              </a:rPr>
              <a:t>Speaker notes</a:t>
            </a:r>
            <a:endParaRPr lang="en-GB" b="1">
              <a:latin typeface="Calibri"/>
              <a:ea typeface="Calibri"/>
              <a:cs typeface="Calibri"/>
            </a:endParaRPr>
          </a:p>
          <a:p>
            <a:pPr marL="342900" indent="-228600">
              <a:lnSpc>
                <a:spcPct val="150000"/>
              </a:lnSpc>
              <a:spcBef>
                <a:spcPts val="800"/>
              </a:spcBef>
              <a:buSzPts val="1800"/>
            </a:pPr>
            <a:endParaRPr lang="en-GB">
              <a:latin typeface="Arial"/>
              <a:ea typeface="Arial"/>
              <a:cs typeface="Arial"/>
            </a:endParaRPr>
          </a:p>
          <a:p>
            <a:pPr marL="114300">
              <a:lnSpc>
                <a:spcPct val="150000"/>
              </a:lnSpc>
              <a:spcBef>
                <a:spcPts val="800"/>
              </a:spcBef>
              <a:buSzPts val="1800"/>
            </a:pPr>
            <a:r>
              <a:rPr lang="en-GB">
                <a:latin typeface="Arial"/>
                <a:ea typeface="Arial"/>
                <a:cs typeface="Arial"/>
              </a:rPr>
              <a:t>As</a:t>
            </a:r>
            <a:r>
              <a:rPr lang="en-GB" sz="1200">
                <a:latin typeface="Arial"/>
                <a:ea typeface="Arial"/>
                <a:cs typeface="Arial"/>
              </a:rPr>
              <a:t> part of delivery of Slides 5 and 6, it is important to </a:t>
            </a:r>
            <a:r>
              <a:rPr lang="en-GB">
                <a:latin typeface="Arial"/>
                <a:ea typeface="Arial"/>
                <a:cs typeface="Arial"/>
              </a:rPr>
              <a:t>re-emphasise how</a:t>
            </a:r>
            <a:r>
              <a:rPr lang="en-GB" sz="1200">
                <a:latin typeface="Arial"/>
                <a:ea typeface="Arial"/>
                <a:cs typeface="Arial"/>
              </a:rPr>
              <a:t> the CFVI underpins/works alongside the curriculum in a setting </a:t>
            </a:r>
            <a:r>
              <a:rPr lang="en-GB">
                <a:latin typeface="Arial"/>
                <a:ea typeface="Arial"/>
                <a:cs typeface="Arial"/>
              </a:rPr>
              <a:t>and illustrate</a:t>
            </a:r>
            <a:r>
              <a:rPr lang="en-GB" sz="1200">
                <a:latin typeface="Arial"/>
                <a:ea typeface="Arial"/>
                <a:cs typeface="Arial"/>
              </a:rPr>
              <a:t> (if delivering to a setting) with practical examples and/or </a:t>
            </a:r>
            <a:r>
              <a:rPr lang="en-GB">
                <a:latin typeface="Arial"/>
                <a:ea typeface="Arial"/>
                <a:cs typeface="Arial"/>
              </a:rPr>
              <a:t>discuss how</a:t>
            </a:r>
            <a:r>
              <a:rPr lang="en-GB" sz="1200">
                <a:latin typeface="Arial"/>
                <a:ea typeface="Arial"/>
                <a:cs typeface="Arial"/>
              </a:rPr>
              <a:t> particular areas of the CFVI can integrate/support </a:t>
            </a:r>
            <a:r>
              <a:rPr lang="en-GB">
                <a:latin typeface="Arial"/>
                <a:ea typeface="Arial"/>
                <a:cs typeface="Arial"/>
              </a:rPr>
              <a:t>curriculum access</a:t>
            </a:r>
            <a:r>
              <a:rPr lang="en-GB" sz="1200">
                <a:latin typeface="Arial"/>
                <a:ea typeface="Arial"/>
                <a:cs typeface="Arial"/>
              </a:rPr>
              <a:t>/independence.</a:t>
            </a:r>
            <a:r>
              <a:rPr lang="en-GB">
                <a:latin typeface="Arial"/>
                <a:ea typeface="Arial"/>
                <a:cs typeface="Arial"/>
              </a:rPr>
              <a:t> </a:t>
            </a:r>
            <a:endParaRPr lang="en-GB" sz="1200">
              <a:latin typeface="Calibri" panose="020F0502020204030204"/>
              <a:ea typeface="Calibri"/>
              <a:cs typeface="Calibri"/>
            </a:endParaRPr>
          </a:p>
          <a:p>
            <a:pPr marL="342900" lvl="0" indent="-228600" algn="just" rtl="0">
              <a:lnSpc>
                <a:spcPct val="150000"/>
              </a:lnSpc>
              <a:spcBef>
                <a:spcPts val="800"/>
              </a:spcBef>
              <a:spcAft>
                <a:spcPts val="0"/>
              </a:spcAft>
              <a:buClr>
                <a:schemeClr val="dk1"/>
              </a:buClr>
              <a:buSzPts val="1800"/>
              <a:buFont typeface="Noto Sans"/>
              <a:buNone/>
            </a:pPr>
            <a:endParaRPr lang="en-GB" sz="1200">
              <a:latin typeface="Arial"/>
              <a:ea typeface="Arial"/>
              <a:cs typeface="Arial"/>
              <a:sym typeface="Arial"/>
            </a:endParaRPr>
          </a:p>
          <a:p>
            <a:pPr lvl="0" rtl="0">
              <a:spcAft>
                <a:spcPts val="0"/>
              </a:spcAft>
              <a:buFontTx/>
              <a:buNone/>
            </a:pPr>
            <a:endParaRPr lang="en-GB" sz="1200">
              <a:latin typeface="Calibri" panose="020F0502020204030204"/>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6</a:t>
            </a:fld>
            <a:endParaRPr lang="en-GB"/>
          </a:p>
        </p:txBody>
      </p:sp>
    </p:spTree>
    <p:extLst>
      <p:ext uri="{BB962C8B-B14F-4D97-AF65-F5344CB8AC3E}">
        <p14:creationId xmlns:p14="http://schemas.microsoft.com/office/powerpoint/2010/main" val="2118868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2" name="Google Shape;122;p2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Font typeface="Noto Sans"/>
              <a:buNone/>
            </a:pPr>
            <a:r>
              <a:rPr lang="en-GB" sz="1200" b="1">
                <a:latin typeface="Arial"/>
                <a:ea typeface="Arial"/>
                <a:cs typeface="Arial"/>
                <a:sym typeface="Arial"/>
              </a:rPr>
              <a:t>Speaker </a:t>
            </a:r>
            <a:r>
              <a:rPr lang="en-GB" b="1">
                <a:latin typeface="Arial"/>
                <a:ea typeface="Arial"/>
                <a:cs typeface="Arial"/>
                <a:sym typeface="Arial"/>
              </a:rPr>
              <a:t>notes</a:t>
            </a:r>
            <a:endParaRPr lang="en-US"/>
          </a:p>
          <a:p>
            <a:pPr marL="0" lvl="0" indent="0" algn="l" rtl="0">
              <a:lnSpc>
                <a:spcPct val="100000"/>
              </a:lnSpc>
              <a:spcBef>
                <a:spcPts val="0"/>
              </a:spcBef>
              <a:spcAft>
                <a:spcPts val="0"/>
              </a:spcAft>
              <a:buSzPts val="1400"/>
              <a:buFont typeface="Noto Sans"/>
              <a:buNone/>
            </a:pPr>
            <a:endParaRPr lang="en-GB" sz="1200" b="1">
              <a:latin typeface="Arial"/>
              <a:ea typeface="Arial"/>
              <a:cs typeface="Arial"/>
              <a:sym typeface="Arial"/>
            </a:endParaRPr>
          </a:p>
          <a:p>
            <a:pPr marL="342900" lvl="0" indent="-342900" algn="l" rtl="0">
              <a:lnSpc>
                <a:spcPct val="100000"/>
              </a:lnSpc>
              <a:spcBef>
                <a:spcPts val="0"/>
              </a:spcBef>
              <a:spcAft>
                <a:spcPts val="0"/>
              </a:spcAft>
              <a:buSzPts val="1400"/>
              <a:buFont typeface="Arial"/>
              <a:buChar char="•"/>
            </a:pPr>
            <a:r>
              <a:rPr lang="en-GB" sz="1200">
                <a:latin typeface="Arial"/>
                <a:ea typeface="Arial"/>
                <a:cs typeface="Arial"/>
                <a:sym typeface="Arial"/>
              </a:rPr>
              <a:t>Provide a brief overview of each area.</a:t>
            </a:r>
            <a:endParaRPr sz="1200">
              <a:ea typeface="Calibri" panose="020F0502020204030204"/>
              <a:cs typeface="Calibri" panose="020F0502020204030204"/>
            </a:endParaRPr>
          </a:p>
          <a:p>
            <a:pPr marL="342900" lvl="0" indent="-342900" algn="l" rtl="0">
              <a:lnSpc>
                <a:spcPct val="100000"/>
              </a:lnSpc>
              <a:spcBef>
                <a:spcPts val="0"/>
              </a:spcBef>
              <a:spcAft>
                <a:spcPts val="0"/>
              </a:spcAft>
              <a:buSzPts val="1400"/>
              <a:buFont typeface="Arial"/>
              <a:buChar char="•"/>
            </a:pPr>
            <a:r>
              <a:rPr lang="en-GB" sz="1200">
                <a:latin typeface="Arial"/>
                <a:ea typeface="Arial"/>
                <a:cs typeface="Arial"/>
                <a:sym typeface="Arial"/>
              </a:rPr>
              <a:t>Make the point that not all children and young people will require intervention in all areas.</a:t>
            </a:r>
            <a:endParaRPr sz="1200">
              <a:ea typeface="Calibri" panose="020F0502020204030204"/>
              <a:cs typeface="Calibri" panose="020F0502020204030204"/>
            </a:endParaRPr>
          </a:p>
          <a:p>
            <a:pPr marL="342900" indent="-342900">
              <a:buSzPts val="1400"/>
              <a:buFont typeface="Arial"/>
              <a:buChar char="•"/>
            </a:pPr>
            <a:r>
              <a:rPr lang="en-GB" sz="1200">
                <a:latin typeface="Arial"/>
                <a:ea typeface="Arial"/>
                <a:cs typeface="Arial"/>
                <a:sym typeface="Arial"/>
              </a:rPr>
              <a:t>Also explain that whilst the diagram shows the areas as being quite separate, they overlap/interrelate. Give some examples of intervention strategies for select areas and seek examples from audience perhaps?</a:t>
            </a:r>
            <a:r>
              <a:rPr lang="en-GB">
                <a:latin typeface="Arial"/>
                <a:ea typeface="Arial"/>
                <a:cs typeface="Arial"/>
                <a:sym typeface="Arial"/>
              </a:rPr>
              <a:t> </a:t>
            </a:r>
            <a:endParaRPr sz="1200">
              <a:ea typeface="Calibri" panose="020F0502020204030204"/>
              <a:cs typeface="Calibri" panose="020F0502020204030204"/>
            </a:endParaRPr>
          </a:p>
          <a:p>
            <a:pPr marL="342900" indent="-342900">
              <a:buSzPts val="1400"/>
              <a:buFont typeface="Arial"/>
              <a:buChar char="•"/>
            </a:pPr>
            <a:r>
              <a:rPr lang="en-GB" sz="1200">
                <a:latin typeface="Arial"/>
                <a:ea typeface="Arial"/>
                <a:cs typeface="Arial"/>
                <a:sym typeface="Arial"/>
              </a:rPr>
              <a:t>Draw attention to the active child/young person at the centre of the diagram: an active participant in their education who can express a viewpoint on their education/a preference for </a:t>
            </a:r>
            <a:r>
              <a:rPr lang="en-GB" sz="1200" b="1">
                <a:latin typeface="Arial"/>
                <a:ea typeface="Arial"/>
                <a:cs typeface="Arial"/>
                <a:sym typeface="Arial"/>
              </a:rPr>
              <a:t>how</a:t>
            </a:r>
            <a:r>
              <a:rPr lang="en-GB" sz="1200">
                <a:latin typeface="Arial"/>
                <a:ea typeface="Arial"/>
                <a:cs typeface="Arial"/>
                <a:sym typeface="Arial"/>
              </a:rPr>
              <a:t> they access.</a:t>
            </a:r>
            <a:r>
              <a:rPr lang="en-GB">
                <a:latin typeface="Arial"/>
                <a:ea typeface="Arial"/>
                <a:cs typeface="Arial"/>
                <a:sym typeface="Arial"/>
              </a:rPr>
              <a:t>  </a:t>
            </a:r>
            <a:endParaRPr sz="1200">
              <a:ea typeface="Calibri" panose="020F0502020204030204"/>
              <a:cs typeface="Calibri" panose="020F0502020204030204"/>
            </a:endParaRPr>
          </a:p>
          <a:p>
            <a:pPr lvl="0" algn="just" rtl="0">
              <a:lnSpc>
                <a:spcPct val="150000"/>
              </a:lnSpc>
              <a:spcBef>
                <a:spcPts val="800"/>
              </a:spcBef>
              <a:spcAft>
                <a:spcPts val="0"/>
              </a:spcAft>
              <a:buSzPts val="1400"/>
            </a:pPr>
            <a:endParaRPr lang="en-GB" sz="1200">
              <a:latin typeface="Calibri" panose="020F0502020204030204"/>
              <a:ea typeface="Calibri" panose="020F0502020204030204"/>
              <a:cs typeface="Calibri" panose="020F0502020204030204"/>
            </a:endParaRPr>
          </a:p>
        </p:txBody>
      </p:sp>
      <p:sp>
        <p:nvSpPr>
          <p:cNvPr id="123" name="Google Shape;123;p2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7</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978267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794566"/>
          </a:xfrm>
        </p:spPr>
        <p:txBody>
          <a:bodyPr/>
          <a:lstStyle/>
          <a:p>
            <a:pPr marL="0" marR="0" lvl="0" indent="0" algn="l" rtl="0">
              <a:lnSpc>
                <a:spcPct val="100000"/>
              </a:lnSpc>
              <a:spcBef>
                <a:spcPts val="0"/>
              </a:spcBef>
              <a:spcAft>
                <a:spcPts val="0"/>
              </a:spcAft>
              <a:buClr>
                <a:schemeClr val="dk1"/>
              </a:buClr>
              <a:buSzPts val="1200"/>
              <a:buFont typeface="Calibri"/>
              <a:buNone/>
            </a:pPr>
            <a:r>
              <a:rPr lang="en-GB" sz="1200" b="1">
                <a:latin typeface="Arial"/>
                <a:ea typeface="Arial"/>
                <a:cs typeface="Arial"/>
                <a:sym typeface="Arial"/>
              </a:rPr>
              <a:t>Speaker </a:t>
            </a:r>
            <a:r>
              <a:rPr lang="en-GB" b="1">
                <a:latin typeface="Arial"/>
                <a:ea typeface="Arial"/>
                <a:cs typeface="Arial"/>
                <a:sym typeface="Arial"/>
              </a:rPr>
              <a:t>notes</a:t>
            </a:r>
            <a:endParaRPr lang="en-GB" sz="1200" b="1">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Calibri"/>
              <a:buNone/>
            </a:pPr>
            <a:endParaRPr lang="en-GB" sz="1200" b="1">
              <a:latin typeface="Arial"/>
              <a:ea typeface="Arial"/>
              <a:cs typeface="Arial"/>
              <a:sym typeface="Arial"/>
            </a:endParaRPr>
          </a:p>
          <a:p>
            <a:pPr marL="285750" indent="-285750">
              <a:buSzPts val="1400"/>
              <a:buFont typeface="Arial" panose="020B0604020202020204" pitchFamily="34" charset="0"/>
              <a:buChar char="•"/>
            </a:pPr>
            <a:r>
              <a:rPr lang="en-GB" sz="1200">
                <a:latin typeface="Arial"/>
                <a:ea typeface="Arial"/>
                <a:cs typeface="Arial"/>
                <a:sym typeface="Arial"/>
              </a:rPr>
              <a:t>Emphasise the importance of getting the “umbrella” language of the framework accurate: so we talk about the framework, the areas within it and then the outcomes or interventions that might be delivered within the areas.</a:t>
            </a:r>
            <a:r>
              <a:rPr lang="en-GB">
                <a:latin typeface="Arial"/>
                <a:ea typeface="Arial"/>
                <a:cs typeface="Arial"/>
                <a:sym typeface="Arial"/>
              </a:rPr>
              <a:t> </a:t>
            </a:r>
            <a:endParaRPr lang="en-GB" sz="1200">
              <a:latin typeface="Arial"/>
              <a:ea typeface="Arial"/>
              <a:cs typeface="Arial"/>
            </a:endParaRPr>
          </a:p>
          <a:p>
            <a:pPr marL="285750" lvl="0" indent="-285750" algn="l" rtl="0">
              <a:lnSpc>
                <a:spcPct val="100000"/>
              </a:lnSpc>
              <a:spcBef>
                <a:spcPts val="0"/>
              </a:spcBef>
              <a:spcAft>
                <a:spcPts val="0"/>
              </a:spcAft>
              <a:buSzPts val="1400"/>
              <a:buFont typeface="Arial" panose="020B0604020202020204" pitchFamily="34" charset="0"/>
              <a:buChar char="•"/>
            </a:pPr>
            <a:r>
              <a:rPr lang="en-GB" sz="1200">
                <a:latin typeface="Arial"/>
                <a:ea typeface="Arial"/>
                <a:cs typeface="Arial"/>
                <a:sym typeface="Arial"/>
              </a:rPr>
              <a:t>Explain that underpinning the framework is the “access to learning (A2L)” and the “learning to access (L2A) model [this is the next slide]</a:t>
            </a:r>
            <a:endParaRPr lang="en-GB" sz="1200">
              <a:latin typeface="Arial"/>
              <a:ea typeface="Arial"/>
              <a:cs typeface="Arial"/>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8</a:t>
            </a:fld>
            <a:endParaRPr lang="en-GB"/>
          </a:p>
        </p:txBody>
      </p:sp>
    </p:spTree>
    <p:extLst>
      <p:ext uri="{BB962C8B-B14F-4D97-AF65-F5344CB8AC3E}">
        <p14:creationId xmlns:p14="http://schemas.microsoft.com/office/powerpoint/2010/main" val="533655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2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sz="1200" b="1" dirty="0">
                <a:latin typeface="Arial"/>
                <a:cs typeface="Arial"/>
              </a:rPr>
              <a:t>Speaker </a:t>
            </a:r>
            <a:r>
              <a:rPr lang="en-GB" b="1" dirty="0">
                <a:latin typeface="Arial"/>
                <a:cs typeface="Arial"/>
              </a:rPr>
              <a:t>notes</a:t>
            </a:r>
            <a:endParaRPr lang="en-GB" sz="1200" b="1" dirty="0">
              <a:latin typeface="Arial" panose="020B0604020202020204" pitchFamily="34" charset="0"/>
              <a:cs typeface="Arial" panose="020B0604020202020204" pitchFamily="34" charset="0"/>
            </a:endParaRPr>
          </a:p>
          <a:p>
            <a:pPr marL="0" lvl="0" indent="0" algn="l" rtl="0">
              <a:lnSpc>
                <a:spcPct val="100000"/>
              </a:lnSpc>
              <a:spcBef>
                <a:spcPts val="0"/>
              </a:spcBef>
              <a:spcAft>
                <a:spcPts val="0"/>
              </a:spcAft>
              <a:buSzPts val="1400"/>
              <a:buNone/>
            </a:pPr>
            <a:endParaRPr lang="en-GB" sz="1200" b="1" dirty="0">
              <a:latin typeface="Arial" panose="020B0604020202020204" pitchFamily="34" charset="0"/>
              <a:cs typeface="Arial" panose="020B0604020202020204" pitchFamily="34" charset="0"/>
            </a:endParaRPr>
          </a:p>
          <a:p>
            <a:pPr marL="285750" lvl="0" indent="-285750" algn="l" rtl="0">
              <a:lnSpc>
                <a:spcPct val="100000"/>
              </a:lnSpc>
              <a:spcBef>
                <a:spcPts val="0"/>
              </a:spcBef>
              <a:spcAft>
                <a:spcPts val="0"/>
              </a:spcAft>
              <a:buSzPts val="1400"/>
              <a:buFont typeface="Arial" panose="020B0604020202020204" pitchFamily="34" charset="0"/>
              <a:buChar char="•"/>
            </a:pPr>
            <a:r>
              <a:rPr lang="en-GB" sz="1200" dirty="0">
                <a:effectLst/>
                <a:latin typeface="Arial"/>
                <a:ea typeface="Times New Roman" panose="02020603050405020304" pitchFamily="18" charset="0"/>
                <a:cs typeface="Arial"/>
              </a:rPr>
              <a:t>The CFVI is underpinned by the ‘Access to learning /Learning to access’ model which provides a conceptual framework for use of the CFVI.</a:t>
            </a:r>
            <a:r>
              <a:rPr lang="en-GB" sz="1200" i="1" dirty="0">
                <a:effectLst/>
                <a:latin typeface="Arial"/>
                <a:ea typeface="Times New Roman" panose="02020603050405020304" pitchFamily="18" charset="0"/>
                <a:cs typeface="Arial"/>
              </a:rPr>
              <a:t> </a:t>
            </a:r>
          </a:p>
          <a:p>
            <a:pPr marL="285750" indent="-285750">
              <a:buSzPts val="1400"/>
              <a:buFont typeface="Arial" panose="020B0604020202020204" pitchFamily="34" charset="0"/>
              <a:buChar char="•"/>
            </a:pPr>
            <a:r>
              <a:rPr lang="en-GB" sz="1200" dirty="0">
                <a:effectLst/>
                <a:latin typeface="Arial"/>
                <a:ea typeface="Times New Roman" panose="02020603050405020304" pitchFamily="18" charset="0"/>
                <a:cs typeface="Arial"/>
              </a:rPr>
              <a:t>A2L emphasises a learning environment that allows learners with vision impairment to access a shared or “core” curriculum with their sighted peers, and seeks to ensure that educational access is fair and optimised. An example is the use of large print books or bespoke large print materials with modified pictures for a learner with vision impairment.</a:t>
            </a:r>
            <a:r>
              <a:rPr lang="en-GB" dirty="0">
                <a:latin typeface="Arial"/>
                <a:ea typeface="Times New Roman" panose="02020603050405020304" pitchFamily="18" charset="0"/>
                <a:cs typeface="Arial"/>
              </a:rPr>
              <a:t> </a:t>
            </a:r>
          </a:p>
          <a:p>
            <a:pPr marL="285750" lvl="0" indent="-285750" algn="l" rtl="0">
              <a:lnSpc>
                <a:spcPct val="100000"/>
              </a:lnSpc>
              <a:spcBef>
                <a:spcPts val="0"/>
              </a:spcBef>
              <a:spcAft>
                <a:spcPts val="0"/>
              </a:spcAft>
              <a:buSzPts val="1400"/>
              <a:buFont typeface="Arial" panose="020B0604020202020204" pitchFamily="34" charset="0"/>
              <a:buChar char="•"/>
            </a:pPr>
            <a:r>
              <a:rPr lang="en-GB" sz="1200" dirty="0">
                <a:effectLst/>
                <a:latin typeface="Arial"/>
                <a:ea typeface="Times New Roman" panose="02020603050405020304" pitchFamily="18" charset="0"/>
                <a:cs typeface="Arial"/>
              </a:rPr>
              <a:t>L2A</a:t>
            </a:r>
            <a:r>
              <a:rPr lang="en-GB" dirty="0">
                <a:latin typeface="Arial"/>
                <a:ea typeface="Times New Roman" panose="02020603050405020304" pitchFamily="18" charset="0"/>
                <a:cs typeface="Arial"/>
              </a:rPr>
              <a:t> </a:t>
            </a:r>
            <a:r>
              <a:rPr lang="en-GB" sz="1200" dirty="0">
                <a:effectLst/>
                <a:latin typeface="Arial"/>
                <a:ea typeface="Times New Roman" panose="02020603050405020304" pitchFamily="18" charset="0"/>
                <a:cs typeface="Arial"/>
              </a:rPr>
              <a:t> recognises that there is a need to teach an additional or specialist curriculum to promote learner independence and facilitate social inclusion and personal agency. It includes specialist interventions. Examples include orientation and mobility training (Area5 of CFVI) and technology (Area 8 of CFVI)</a:t>
            </a:r>
            <a:r>
              <a:rPr lang="en-GB" dirty="0">
                <a:latin typeface="Arial"/>
                <a:ea typeface="Times New Roman" panose="02020603050405020304" pitchFamily="18" charset="0"/>
                <a:cs typeface="Arial"/>
              </a:rPr>
              <a:t> </a:t>
            </a:r>
            <a:r>
              <a:rPr lang="en-GB" sz="1200" dirty="0">
                <a:effectLst/>
                <a:latin typeface="Arial"/>
                <a:ea typeface="Times New Roman" panose="02020603050405020304" pitchFamily="18" charset="0"/>
                <a:cs typeface="Arial"/>
              </a:rPr>
              <a:t> [when presenting these example can be customised as appropriate].</a:t>
            </a:r>
          </a:p>
          <a:p>
            <a:pPr marL="285750" indent="-285750">
              <a:buSzPts val="1400"/>
              <a:buFont typeface="Arial" panose="020B0604020202020204" pitchFamily="34" charset="0"/>
              <a:buChar char="•"/>
            </a:pPr>
            <a:r>
              <a:rPr lang="en-GB" sz="1200" dirty="0">
                <a:effectLst/>
                <a:latin typeface="Arial"/>
                <a:ea typeface="Times New Roman" panose="02020603050405020304" pitchFamily="18" charset="0"/>
                <a:cs typeface="Arial"/>
              </a:rPr>
              <a:t>Highlight that the model recognises there is a balance between these broad approaches and a progression over time so as to ensure that to whatever extent is possible, the emphasis shifts from support being provided directly to the child/young person (A2L) to them acquiring the particular skills so that they can act and learn more independently (L2A).</a:t>
            </a:r>
            <a:r>
              <a:rPr lang="en-GB" dirty="0">
                <a:latin typeface="Arial"/>
                <a:ea typeface="Times New Roman" panose="02020603050405020304" pitchFamily="18" charset="0"/>
                <a:cs typeface="Arial"/>
              </a:rPr>
              <a:t> </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r>
              <a:rPr lang="en-GB" sz="1200" dirty="0">
                <a:effectLst/>
                <a:latin typeface="Arial"/>
                <a:ea typeface="Times New Roman" panose="02020603050405020304" pitchFamily="18" charset="0"/>
                <a:cs typeface="Arial"/>
              </a:rPr>
              <a:t> </a:t>
            </a:r>
            <a:endParaRPr sz="1200" dirty="0">
              <a:latin typeface="Arial"/>
              <a:cs typeface="Arial"/>
            </a:endParaRPr>
          </a:p>
          <a:p>
            <a:pPr marL="0" marR="0" lvl="0" indent="0" algn="l" rtl="0">
              <a:lnSpc>
                <a:spcPct val="100000"/>
              </a:lnSpc>
              <a:spcBef>
                <a:spcPts val="0"/>
              </a:spcBef>
              <a:spcAft>
                <a:spcPts val="0"/>
              </a:spcAft>
              <a:buClr>
                <a:srgbClr val="000000"/>
              </a:buClr>
              <a:buSzPts val="1400"/>
              <a:buFont typeface="Arial"/>
              <a:buNone/>
            </a:pPr>
            <a:r>
              <a:rPr lang="en-GB" sz="1200" b="1" i="0" u="none" strike="noStrike" cap="none" dirty="0">
                <a:solidFill>
                  <a:schemeClr val="dk1"/>
                </a:solidFill>
                <a:latin typeface="Arial"/>
                <a:ea typeface="Arial"/>
                <a:cs typeface="Arial"/>
                <a:sym typeface="Arial"/>
              </a:rPr>
              <a:t>Key </a:t>
            </a:r>
            <a:r>
              <a:rPr lang="en-GB" b="1" dirty="0">
                <a:solidFill>
                  <a:schemeClr val="dk1"/>
                </a:solidFill>
                <a:latin typeface="Arial"/>
                <a:ea typeface="Arial"/>
                <a:cs typeface="Arial"/>
                <a:sym typeface="Arial"/>
              </a:rPr>
              <a:t>principles</a:t>
            </a:r>
            <a:r>
              <a:rPr lang="en-GB" sz="1200" b="1" i="0" u="none" strike="noStrike" cap="none" dirty="0">
                <a:solidFill>
                  <a:schemeClr val="dk1"/>
                </a:solidFill>
                <a:latin typeface="Arial"/>
                <a:ea typeface="Arial"/>
                <a:cs typeface="Arial"/>
                <a:sym typeface="Arial"/>
              </a:rPr>
              <a:t>:</a:t>
            </a:r>
            <a:endParaRPr sz="1200" b="1" dirty="0">
              <a:latin typeface="Arial"/>
              <a:cs typeface="Arial"/>
            </a:endParaRPr>
          </a:p>
          <a:p>
            <a:pPr marL="0" marR="0" lvl="0" indent="0" algn="l" rtl="0">
              <a:lnSpc>
                <a:spcPct val="100000"/>
              </a:lnSpc>
              <a:spcBef>
                <a:spcPts val="0"/>
              </a:spcBef>
              <a:spcAft>
                <a:spcPts val="0"/>
              </a:spcAft>
              <a:buClr>
                <a:srgbClr val="000000"/>
              </a:buClr>
              <a:buSzPts val="1400"/>
              <a:buFont typeface="Arial"/>
              <a:buNone/>
            </a:pPr>
            <a:r>
              <a:rPr lang="en-GB" sz="1200" i="0" u="none" strike="noStrike" cap="none" dirty="0">
                <a:solidFill>
                  <a:schemeClr val="dk1"/>
                </a:solidFill>
                <a:latin typeface="Arial"/>
                <a:ea typeface="Arial"/>
                <a:cs typeface="Arial"/>
                <a:sym typeface="Arial"/>
              </a:rPr>
              <a:t> </a:t>
            </a:r>
            <a:endParaRPr sz="1200" dirty="0">
              <a:latin typeface="Arial"/>
              <a:cs typeface="Arial"/>
            </a:endParaRPr>
          </a:p>
          <a:p>
            <a:pPr marL="171450" marR="0" lvl="0" indent="-171450" algn="l" rtl="0">
              <a:lnSpc>
                <a:spcPct val="100000"/>
              </a:lnSpc>
              <a:spcBef>
                <a:spcPts val="0"/>
              </a:spcBef>
              <a:spcAft>
                <a:spcPts val="0"/>
              </a:spcAft>
              <a:buClr>
                <a:srgbClr val="000000"/>
              </a:buClr>
              <a:buSzPts val="1400"/>
              <a:buFont typeface="Arial" panose="020B0604020202020204" pitchFamily="34" charset="0"/>
              <a:buChar char="•"/>
            </a:pPr>
            <a:r>
              <a:rPr lang="en-GB" sz="1200" i="0" u="none" strike="noStrike" cap="none" dirty="0">
                <a:solidFill>
                  <a:schemeClr val="dk1"/>
                </a:solidFill>
                <a:latin typeface="Arial"/>
                <a:ea typeface="Arial"/>
                <a:cs typeface="Arial"/>
                <a:sym typeface="Arial"/>
              </a:rPr>
              <a:t>Equitable access to education</a:t>
            </a:r>
            <a:endParaRPr sz="1200" dirty="0">
              <a:latin typeface="Arial"/>
              <a:cs typeface="Arial"/>
            </a:endParaRPr>
          </a:p>
          <a:p>
            <a:pPr marL="171450" marR="0" lvl="0" indent="-171450" algn="l" rtl="0">
              <a:lnSpc>
                <a:spcPct val="100000"/>
              </a:lnSpc>
              <a:spcBef>
                <a:spcPts val="0"/>
              </a:spcBef>
              <a:spcAft>
                <a:spcPts val="0"/>
              </a:spcAft>
              <a:buClr>
                <a:srgbClr val="000000"/>
              </a:buClr>
              <a:buSzPts val="1400"/>
              <a:buFont typeface="Arial" panose="020B0604020202020204" pitchFamily="34" charset="0"/>
              <a:buChar char="•"/>
            </a:pPr>
            <a:r>
              <a:rPr lang="en-GB" sz="1200" i="0" u="none" strike="noStrike" cap="none" dirty="0">
                <a:solidFill>
                  <a:schemeClr val="dk1"/>
                </a:solidFill>
                <a:latin typeface="Arial"/>
                <a:ea typeface="Arial"/>
                <a:cs typeface="Arial"/>
                <a:sym typeface="Arial"/>
              </a:rPr>
              <a:t>Developing personal agency</a:t>
            </a:r>
            <a:endParaRPr sz="1200" b="1" dirty="0">
              <a:latin typeface="Arial"/>
              <a:cs typeface="Arial"/>
            </a:endParaRPr>
          </a:p>
          <a:p>
            <a:pPr marL="0" lvl="0" indent="0" algn="l" rtl="0">
              <a:lnSpc>
                <a:spcPct val="100000"/>
              </a:lnSpc>
              <a:spcBef>
                <a:spcPts val="0"/>
              </a:spcBef>
              <a:spcAft>
                <a:spcPts val="0"/>
              </a:spcAft>
              <a:buSzPts val="1400"/>
              <a:buNone/>
            </a:pPr>
            <a:endParaRPr b="1" dirty="0"/>
          </a:p>
        </p:txBody>
      </p:sp>
      <p:sp>
        <p:nvSpPr>
          <p:cNvPr id="128" name="Google Shape;128;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9501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979D7-8BF2-DD6B-A3E9-49BC7B51CD23}"/>
              </a:ext>
            </a:extLst>
          </p:cNvPr>
          <p:cNvSpPr>
            <a:spLocks noGrp="1"/>
          </p:cNvSpPr>
          <p:nvPr>
            <p:ph type="ctrTitle"/>
          </p:nvPr>
        </p:nvSpPr>
        <p:spPr>
          <a:xfrm>
            <a:off x="599440" y="1122363"/>
            <a:ext cx="9458960" cy="2387600"/>
          </a:xfrm>
        </p:spPr>
        <p:txBody>
          <a:bodyPr anchor="b">
            <a:normAutofit/>
          </a:bodyPr>
          <a:lstStyle>
            <a:lvl1pPr algn="l">
              <a:defRPr sz="5400"/>
            </a:lvl1pPr>
          </a:lstStyle>
          <a:p>
            <a:r>
              <a:rPr lang="en-GB"/>
              <a:t>Click to edit Master title style</a:t>
            </a:r>
          </a:p>
        </p:txBody>
      </p:sp>
      <p:sp>
        <p:nvSpPr>
          <p:cNvPr id="3" name="Subtitle 2">
            <a:extLst>
              <a:ext uri="{FF2B5EF4-FFF2-40B4-BE49-F238E27FC236}">
                <a16:creationId xmlns:a16="http://schemas.microsoft.com/office/drawing/2014/main" id="{D2B03C5E-A375-D7DD-CCB9-CBACEBE246A3}"/>
              </a:ext>
            </a:extLst>
          </p:cNvPr>
          <p:cNvSpPr>
            <a:spLocks noGrp="1"/>
          </p:cNvSpPr>
          <p:nvPr>
            <p:ph type="subTitle" idx="1"/>
          </p:nvPr>
        </p:nvSpPr>
        <p:spPr>
          <a:xfrm>
            <a:off x="599440" y="3602038"/>
            <a:ext cx="9458960" cy="1655762"/>
          </a:xfrm>
        </p:spPr>
        <p:txBody>
          <a:bodyPr>
            <a:normAutofit/>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Tree>
    <p:extLst>
      <p:ext uri="{BB962C8B-B14F-4D97-AF65-F5344CB8AC3E}">
        <p14:creationId xmlns:p14="http://schemas.microsoft.com/office/powerpoint/2010/main" val="96651933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x1">
    <p:spTree>
      <p:nvGrpSpPr>
        <p:cNvPr id="1" name=""/>
        <p:cNvGrpSpPr/>
        <p:nvPr/>
      </p:nvGrpSpPr>
      <p:grpSpPr>
        <a:xfrm>
          <a:off x="0" y="0"/>
          <a:ext cx="0" cy="0"/>
          <a:chOff x="0" y="0"/>
          <a:chExt cx="0" cy="0"/>
        </a:xfrm>
      </p:grpSpPr>
      <p:sp>
        <p:nvSpPr>
          <p:cNvPr id="7" name="Content Placeholder 3">
            <a:extLst>
              <a:ext uri="{FF2B5EF4-FFF2-40B4-BE49-F238E27FC236}">
                <a16:creationId xmlns:a16="http://schemas.microsoft.com/office/drawing/2014/main" id="{D4E884A2-C0B2-C00B-5802-F25AAA3BC1AA}"/>
              </a:ext>
            </a:extLst>
          </p:cNvPr>
          <p:cNvSpPr>
            <a:spLocks noGrp="1"/>
          </p:cNvSpPr>
          <p:nvPr>
            <p:ph sz="half" idx="2"/>
          </p:nvPr>
        </p:nvSpPr>
        <p:spPr>
          <a:xfrm>
            <a:off x="568960" y="426720"/>
            <a:ext cx="11074400" cy="5762943"/>
          </a:xfrm>
          <a:prstGeom prst="rect">
            <a:avLst/>
          </a:prstGeom>
        </p:spPr>
        <p:txBody>
          <a:bodyPr/>
          <a:lstStyle>
            <a:lvl1pPr marL="0" indent="0">
              <a:buNone/>
              <a:defRPr/>
            </a:lvl1pPr>
          </a:lstStyle>
          <a:p>
            <a:pPr lvl="0"/>
            <a:endParaRPr lang="en-GB"/>
          </a:p>
        </p:txBody>
      </p:sp>
    </p:spTree>
    <p:extLst>
      <p:ext uri="{BB962C8B-B14F-4D97-AF65-F5344CB8AC3E}">
        <p14:creationId xmlns:p14="http://schemas.microsoft.com/office/powerpoint/2010/main" val="398225255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 x 2">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79E4E14-DCE3-B911-1740-2456102E1295}"/>
              </a:ext>
            </a:extLst>
          </p:cNvPr>
          <p:cNvSpPr>
            <a:spLocks noGrp="1"/>
          </p:cNvSpPr>
          <p:nvPr>
            <p:ph type="title"/>
          </p:nvPr>
        </p:nvSpPr>
        <p:spPr>
          <a:xfrm>
            <a:off x="1249680" y="365125"/>
            <a:ext cx="8544560" cy="1325563"/>
          </a:xfrm>
          <a:prstGeom prst="rect">
            <a:avLst/>
          </a:prstGeom>
        </p:spPr>
        <p:txBody>
          <a:bodyPr/>
          <a:lstStyle/>
          <a:p>
            <a:r>
              <a:rPr lang="en-GB"/>
              <a:t>Click to edit Master title style</a:t>
            </a:r>
          </a:p>
        </p:txBody>
      </p:sp>
      <p:sp>
        <p:nvSpPr>
          <p:cNvPr id="6" name="Text Placeholder 2">
            <a:extLst>
              <a:ext uri="{FF2B5EF4-FFF2-40B4-BE49-F238E27FC236}">
                <a16:creationId xmlns:a16="http://schemas.microsoft.com/office/drawing/2014/main" id="{ED379978-41B2-27EF-D699-F5C185542928}"/>
              </a:ext>
            </a:extLst>
          </p:cNvPr>
          <p:cNvSpPr>
            <a:spLocks noGrp="1"/>
          </p:cNvSpPr>
          <p:nvPr>
            <p:ph type="body" idx="1"/>
          </p:nvPr>
        </p:nvSpPr>
        <p:spPr>
          <a:xfrm>
            <a:off x="558800" y="1690688"/>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Content Placeholder 3">
            <a:extLst>
              <a:ext uri="{FF2B5EF4-FFF2-40B4-BE49-F238E27FC236}">
                <a16:creationId xmlns:a16="http://schemas.microsoft.com/office/drawing/2014/main" id="{D4E884A2-C0B2-C00B-5802-F25AAA3BC1AA}"/>
              </a:ext>
            </a:extLst>
          </p:cNvPr>
          <p:cNvSpPr>
            <a:spLocks noGrp="1"/>
          </p:cNvSpPr>
          <p:nvPr>
            <p:ph sz="half" idx="2"/>
          </p:nvPr>
        </p:nvSpPr>
        <p:spPr>
          <a:xfrm>
            <a:off x="55530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8" name="Text Placeholder 4">
            <a:extLst>
              <a:ext uri="{FF2B5EF4-FFF2-40B4-BE49-F238E27FC236}">
                <a16:creationId xmlns:a16="http://schemas.microsoft.com/office/drawing/2014/main" id="{624F9C77-9CAC-8AC1-38B1-1CC48D570E9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9" name="Content Placeholder 5">
            <a:extLst>
              <a:ext uri="{FF2B5EF4-FFF2-40B4-BE49-F238E27FC236}">
                <a16:creationId xmlns:a16="http://schemas.microsoft.com/office/drawing/2014/main" id="{3D480B58-F81A-C04A-EAD3-D8EBF34EBFB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Rectangle 9">
            <a:extLst>
              <a:ext uri="{FF2B5EF4-FFF2-40B4-BE49-F238E27FC236}">
                <a16:creationId xmlns:a16="http://schemas.microsoft.com/office/drawing/2014/main" id="{1710905C-757E-0B1D-4C14-8259B0854477}"/>
              </a:ext>
            </a:extLst>
          </p:cNvPr>
          <p:cNvSpPr/>
          <p:nvPr userDrawn="1"/>
        </p:nvSpPr>
        <p:spPr>
          <a:xfrm>
            <a:off x="595313" y="0"/>
            <a:ext cx="596900" cy="1443038"/>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Tree>
    <p:extLst>
      <p:ext uri="{BB962C8B-B14F-4D97-AF65-F5344CB8AC3E}">
        <p14:creationId xmlns:p14="http://schemas.microsoft.com/office/powerpoint/2010/main" val="322266179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harity number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90639B-1DA3-BCCC-3AE2-0DFDB4E5AA17}"/>
              </a:ext>
            </a:extLst>
          </p:cNvPr>
          <p:cNvSpPr txBox="1"/>
          <p:nvPr userDrawn="1"/>
        </p:nvSpPr>
        <p:spPr>
          <a:xfrm>
            <a:off x="6647498" y="6307138"/>
            <a:ext cx="5351462" cy="415498"/>
          </a:xfrm>
          <a:prstGeom prst="rect">
            <a:avLst/>
          </a:prstGeom>
          <a:noFill/>
        </p:spPr>
        <p:txBody>
          <a:bodyPr>
            <a:spAutoFit/>
          </a:bodyPr>
          <a:lstStyle/>
          <a:p>
            <a:pPr eaLnBrk="1" fontAlgn="auto" hangingPunct="1">
              <a:spcBef>
                <a:spcPts val="0"/>
              </a:spcBef>
              <a:spcAft>
                <a:spcPts val="0"/>
              </a:spcAft>
              <a:defRPr/>
            </a:pPr>
            <a:r>
              <a:rPr lang="en-GB" sz="1050">
                <a:latin typeface="Ingra" pitchFamily="2" charset="77"/>
              </a:rPr>
              <a:t>© RNIB registered charity in England and Wales (226227), Scotland (SC039316), Isle of Man (1226). Also operating in Northern Ireland.</a:t>
            </a:r>
          </a:p>
        </p:txBody>
      </p:sp>
    </p:spTree>
    <p:extLst>
      <p:ext uri="{BB962C8B-B14F-4D97-AF65-F5344CB8AC3E}">
        <p14:creationId xmlns:p14="http://schemas.microsoft.com/office/powerpoint/2010/main" val="2165072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5ADE6-6467-4D5A-7ADE-AE34C1DBD093}"/>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42025071-4CBC-56D7-6062-3D4246001D9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248295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19FF6-22F8-41B4-21A8-6C7DC35B791A}"/>
              </a:ext>
            </a:extLst>
          </p:cNvPr>
          <p:cNvSpPr>
            <a:spLocks noGrp="1"/>
          </p:cNvSpPr>
          <p:nvPr>
            <p:ph type="title"/>
          </p:nvPr>
        </p:nvSpPr>
        <p:spPr>
          <a:xfrm>
            <a:off x="831850" y="1709738"/>
            <a:ext cx="901319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783C3A2F-5EE9-2881-3076-4DCD062D925C}"/>
              </a:ext>
            </a:extLst>
          </p:cNvPr>
          <p:cNvSpPr>
            <a:spLocks noGrp="1"/>
          </p:cNvSpPr>
          <p:nvPr>
            <p:ph type="body" idx="1"/>
          </p:nvPr>
        </p:nvSpPr>
        <p:spPr>
          <a:xfrm>
            <a:off x="831850" y="4589463"/>
            <a:ext cx="901319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2380039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77537-D879-5EE2-24E9-75E68A657234}"/>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F91503F8-222A-3BC6-011E-52149677E28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599C0211-4C2C-6658-1897-A2155154EDA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1441762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9AB4A-1E57-36CD-0904-0D33EB15FB5C}"/>
              </a:ext>
            </a:extLst>
          </p:cNvPr>
          <p:cNvSpPr>
            <a:spLocks noGrp="1"/>
          </p:cNvSpPr>
          <p:nvPr>
            <p:ph type="title"/>
          </p:nvPr>
        </p:nvSpPr>
        <p:spPr>
          <a:xfrm>
            <a:off x="1249680" y="365125"/>
            <a:ext cx="854456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5921DBCB-FB8E-E222-1701-3A15F1293C6D}"/>
              </a:ext>
            </a:extLst>
          </p:cNvPr>
          <p:cNvSpPr>
            <a:spLocks noGrp="1"/>
          </p:cNvSpPr>
          <p:nvPr>
            <p:ph type="body" idx="1"/>
          </p:nvPr>
        </p:nvSpPr>
        <p:spPr>
          <a:xfrm>
            <a:off x="558800" y="1690688"/>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1C37664-1662-EC63-9EF7-99BCA8815F88}"/>
              </a:ext>
            </a:extLst>
          </p:cNvPr>
          <p:cNvSpPr>
            <a:spLocks noGrp="1"/>
          </p:cNvSpPr>
          <p:nvPr>
            <p:ph sz="half" idx="2"/>
          </p:nvPr>
        </p:nvSpPr>
        <p:spPr>
          <a:xfrm>
            <a:off x="55530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BD1F69E5-CD5D-A602-C436-C7B57BEC92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79AE2B4-73A6-965B-18E0-CF874A785D4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2043780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62FB7-4247-87C8-0B67-2F0EC6D64547}"/>
              </a:ext>
            </a:extLst>
          </p:cNvPr>
          <p:cNvSpPr>
            <a:spLocks noGrp="1"/>
          </p:cNvSpPr>
          <p:nvPr>
            <p:ph type="title"/>
          </p:nvPr>
        </p:nvSpPr>
        <p:spPr/>
        <p:txBody>
          <a:bodyPr/>
          <a:lstStyle/>
          <a:p>
            <a:r>
              <a:rPr lang="en-GB"/>
              <a:t>Click to edit Master title style</a:t>
            </a:r>
          </a:p>
        </p:txBody>
      </p:sp>
    </p:spTree>
    <p:extLst>
      <p:ext uri="{BB962C8B-B14F-4D97-AF65-F5344CB8AC3E}">
        <p14:creationId xmlns:p14="http://schemas.microsoft.com/office/powerpoint/2010/main" val="743490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starter">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9D9CD4F-1329-DE3F-8CF9-D847FBAC72FD}"/>
              </a:ext>
            </a:extLst>
          </p:cNvPr>
          <p:cNvSpPr/>
          <p:nvPr userDrawn="1"/>
        </p:nvSpPr>
        <p:spPr>
          <a:xfrm>
            <a:off x="0" y="0"/>
            <a:ext cx="12192000" cy="6858000"/>
          </a:xfrm>
          <a:prstGeom prst="rect">
            <a:avLst/>
          </a:prstGeom>
          <a:solidFill>
            <a:srgbClr val="0098B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noFill/>
              </a:ln>
              <a:solidFill>
                <a:schemeClr val="bg1">
                  <a:lumMod val="65000"/>
                </a:schemeClr>
              </a:solidFill>
            </a:endParaRPr>
          </a:p>
        </p:txBody>
      </p:sp>
      <p:sp>
        <p:nvSpPr>
          <p:cNvPr id="9" name="Title 8">
            <a:extLst>
              <a:ext uri="{FF2B5EF4-FFF2-40B4-BE49-F238E27FC236}">
                <a16:creationId xmlns:a16="http://schemas.microsoft.com/office/drawing/2014/main" id="{EC6FCCB0-A624-7AF7-87A5-71303F6EBAE1}"/>
              </a:ext>
            </a:extLst>
          </p:cNvPr>
          <p:cNvSpPr>
            <a:spLocks noGrp="1"/>
          </p:cNvSpPr>
          <p:nvPr>
            <p:ph type="title"/>
          </p:nvPr>
        </p:nvSpPr>
        <p:spPr>
          <a:xfrm>
            <a:off x="949960" y="2550160"/>
            <a:ext cx="10515600" cy="1229677"/>
          </a:xfrm>
        </p:spPr>
        <p:txBody>
          <a:bodyPr>
            <a:normAutofit/>
          </a:bodyPr>
          <a:lstStyle>
            <a:lvl1pPr algn="ctr">
              <a:defRPr sz="4400">
                <a:solidFill>
                  <a:schemeClr val="bg1"/>
                </a:solidFill>
              </a:defRPr>
            </a:lvl1pPr>
          </a:lstStyle>
          <a:p>
            <a:r>
              <a:rPr lang="en-GB"/>
              <a:t>Click to edit Master title style</a:t>
            </a:r>
          </a:p>
        </p:txBody>
      </p:sp>
    </p:spTree>
    <p:extLst>
      <p:ext uri="{BB962C8B-B14F-4D97-AF65-F5344CB8AC3E}">
        <p14:creationId xmlns:p14="http://schemas.microsoft.com/office/powerpoint/2010/main" val="421842077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1_Title Slide">
  <p:cSld name="1_Title Slide">
    <p:spTree>
      <p:nvGrpSpPr>
        <p:cNvPr id="1" name="Shape 21"/>
        <p:cNvGrpSpPr/>
        <p:nvPr/>
      </p:nvGrpSpPr>
      <p:grpSpPr>
        <a:xfrm>
          <a:off x="0" y="0"/>
          <a:ext cx="0" cy="0"/>
          <a:chOff x="0" y="0"/>
          <a:chExt cx="0" cy="0"/>
        </a:xfrm>
      </p:grpSpPr>
      <p:sp>
        <p:nvSpPr>
          <p:cNvPr id="22" name="Google Shape;22;p29"/>
          <p:cNvSpPr txBox="1">
            <a:spLocks noGrp="1"/>
          </p:cNvSpPr>
          <p:nvPr>
            <p:ph type="subTitle" idx="1"/>
          </p:nvPr>
        </p:nvSpPr>
        <p:spPr>
          <a:xfrm>
            <a:off x="0" y="0"/>
            <a:ext cx="12192000" cy="67564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600"/>
              </a:spcBef>
              <a:spcAft>
                <a:spcPts val="0"/>
              </a:spcAft>
              <a:buSzPts val="3000"/>
              <a:buNone/>
              <a:defRPr sz="2400" b="1">
                <a:solidFill>
                  <a:schemeClr val="dk1"/>
                </a:solidFill>
              </a:defRPr>
            </a:lvl1pPr>
            <a:lvl2pPr lvl="1" algn="ctr">
              <a:lnSpc>
                <a:spcPct val="100000"/>
              </a:lnSpc>
              <a:spcBef>
                <a:spcPts val="1200"/>
              </a:spcBef>
              <a:spcAft>
                <a:spcPts val="0"/>
              </a:spcAft>
              <a:buSzPts val="2800"/>
              <a:buNone/>
              <a:defRPr>
                <a:solidFill>
                  <a:srgbClr val="888888"/>
                </a:solidFill>
              </a:defRPr>
            </a:lvl2pPr>
            <a:lvl3pPr lvl="2" algn="ctr">
              <a:lnSpc>
                <a:spcPct val="100000"/>
              </a:lnSpc>
              <a:spcBef>
                <a:spcPts val="480"/>
              </a:spcBef>
              <a:spcAft>
                <a:spcPts val="0"/>
              </a:spcAft>
              <a:buSzPts val="2400"/>
              <a:buNone/>
              <a:defRPr>
                <a:solidFill>
                  <a:srgbClr val="888888"/>
                </a:solidFill>
              </a:defRPr>
            </a:lvl3pPr>
            <a:lvl4pPr lvl="3" algn="ctr">
              <a:lnSpc>
                <a:spcPct val="100000"/>
              </a:lnSpc>
              <a:spcBef>
                <a:spcPts val="400"/>
              </a:spcBef>
              <a:spcAft>
                <a:spcPts val="0"/>
              </a:spcAft>
              <a:buSzPts val="2000"/>
              <a:buNone/>
              <a:defRPr>
                <a:solidFill>
                  <a:srgbClr val="888888"/>
                </a:solidFill>
              </a:defRPr>
            </a:lvl4pPr>
            <a:lvl5pPr lvl="4" algn="ctr">
              <a:lnSpc>
                <a:spcPct val="100000"/>
              </a:lnSpc>
              <a:spcBef>
                <a:spcPts val="400"/>
              </a:spcBef>
              <a:spcAft>
                <a:spcPts val="0"/>
              </a:spcAft>
              <a:buSzPts val="2000"/>
              <a:buNone/>
              <a:defRPr>
                <a:solidFill>
                  <a:srgbClr val="888888"/>
                </a:solidFill>
              </a:defRPr>
            </a:lvl5pPr>
            <a:lvl6pPr lvl="5" algn="ctr">
              <a:lnSpc>
                <a:spcPct val="100000"/>
              </a:lnSpc>
              <a:spcBef>
                <a:spcPts val="400"/>
              </a:spcBef>
              <a:spcAft>
                <a:spcPts val="0"/>
              </a:spcAft>
              <a:buSzPts val="2000"/>
              <a:buNone/>
              <a:defRPr>
                <a:solidFill>
                  <a:srgbClr val="888888"/>
                </a:solidFill>
              </a:defRPr>
            </a:lvl6pPr>
            <a:lvl7pPr lvl="6" algn="ctr">
              <a:lnSpc>
                <a:spcPct val="100000"/>
              </a:lnSpc>
              <a:spcBef>
                <a:spcPts val="400"/>
              </a:spcBef>
              <a:spcAft>
                <a:spcPts val="0"/>
              </a:spcAft>
              <a:buSzPts val="2000"/>
              <a:buNone/>
              <a:defRPr>
                <a:solidFill>
                  <a:srgbClr val="888888"/>
                </a:solidFill>
              </a:defRPr>
            </a:lvl7pPr>
            <a:lvl8pPr lvl="7" algn="ctr">
              <a:lnSpc>
                <a:spcPct val="100000"/>
              </a:lnSpc>
              <a:spcBef>
                <a:spcPts val="400"/>
              </a:spcBef>
              <a:spcAft>
                <a:spcPts val="0"/>
              </a:spcAft>
              <a:buSzPts val="2000"/>
              <a:buNone/>
              <a:defRPr>
                <a:solidFill>
                  <a:srgbClr val="888888"/>
                </a:solidFill>
              </a:defRPr>
            </a:lvl8pPr>
            <a:lvl9pPr lvl="8" algn="ctr">
              <a:lnSpc>
                <a:spcPct val="100000"/>
              </a:lnSpc>
              <a:spcBef>
                <a:spcPts val="400"/>
              </a:spcBef>
              <a:spcAft>
                <a:spcPts val="0"/>
              </a:spcAft>
              <a:buSzPts val="2000"/>
              <a:buNone/>
              <a:defRPr>
                <a:solidFill>
                  <a:srgbClr val="888888"/>
                </a:solidFill>
              </a:defRPr>
            </a:lvl9pPr>
          </a:lstStyle>
          <a:p>
            <a:endParaRPr/>
          </a:p>
        </p:txBody>
      </p:sp>
    </p:spTree>
    <p:extLst>
      <p:ext uri="{BB962C8B-B14F-4D97-AF65-F5344CB8AC3E}">
        <p14:creationId xmlns:p14="http://schemas.microsoft.com/office/powerpoint/2010/main" val="4172045535"/>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3"/>
        <p:cNvGrpSpPr/>
        <p:nvPr/>
      </p:nvGrpSpPr>
      <p:grpSpPr>
        <a:xfrm>
          <a:off x="0" y="0"/>
          <a:ext cx="0" cy="0"/>
          <a:chOff x="0" y="0"/>
          <a:chExt cx="0" cy="0"/>
        </a:xfrm>
      </p:grpSpPr>
      <p:sp>
        <p:nvSpPr>
          <p:cNvPr id="24" name="Google Shape;24;p27"/>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27"/>
          <p:cNvSpPr txBox="1">
            <a:spLocks noGrp="1"/>
          </p:cNvSpPr>
          <p:nvPr>
            <p:ph type="ftr" idx="11"/>
          </p:nvPr>
        </p:nvSpPr>
        <p:spPr>
          <a:xfrm>
            <a:off x="0" y="0"/>
            <a:ext cx="4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6" name="Google Shape;26;p27"/>
          <p:cNvSpPr txBox="1">
            <a:spLocks noGrp="1"/>
          </p:cNvSpPr>
          <p:nvPr>
            <p:ph type="sldNum" idx="12"/>
          </p:nvPr>
        </p:nvSpPr>
        <p:spPr>
          <a:xfrm>
            <a:off x="0" y="0"/>
            <a:ext cx="4000000" cy="3000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1581548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B797D6-0242-5680-5AA8-BE74C323B877}"/>
              </a:ext>
            </a:extLst>
          </p:cNvPr>
          <p:cNvSpPr>
            <a:spLocks noGrp="1"/>
          </p:cNvSpPr>
          <p:nvPr>
            <p:ph type="title"/>
          </p:nvPr>
        </p:nvSpPr>
        <p:spPr>
          <a:xfrm>
            <a:off x="1361440" y="365125"/>
            <a:ext cx="877824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AB877764-1D85-BF19-1981-938F976B03F8}"/>
              </a:ext>
            </a:extLst>
          </p:cNvPr>
          <p:cNvSpPr>
            <a:spLocks noGrp="1"/>
          </p:cNvSpPr>
          <p:nvPr>
            <p:ph type="body" idx="1"/>
          </p:nvPr>
        </p:nvSpPr>
        <p:spPr>
          <a:xfrm>
            <a:off x="1361440" y="1872456"/>
            <a:ext cx="877824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Rectangle 6">
            <a:extLst>
              <a:ext uri="{FF2B5EF4-FFF2-40B4-BE49-F238E27FC236}">
                <a16:creationId xmlns:a16="http://schemas.microsoft.com/office/drawing/2014/main" id="{41397C7C-2451-2CC1-563F-D8BDE60A74CB}"/>
              </a:ext>
            </a:extLst>
          </p:cNvPr>
          <p:cNvSpPr/>
          <p:nvPr userDrawn="1"/>
        </p:nvSpPr>
        <p:spPr>
          <a:xfrm>
            <a:off x="595313" y="0"/>
            <a:ext cx="596900" cy="1443038"/>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pic>
        <p:nvPicPr>
          <p:cNvPr id="8" name="Picture 1" descr="RNIB&#10;See differently&#10;(Logo)">
            <a:extLst>
              <a:ext uri="{FF2B5EF4-FFF2-40B4-BE49-F238E27FC236}">
                <a16:creationId xmlns:a16="http://schemas.microsoft.com/office/drawing/2014/main" id="{63CE3D43-523D-9265-6094-A9E81A8E4684}"/>
              </a:ext>
            </a:extLst>
          </p:cNvPr>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10392410" y="5168900"/>
            <a:ext cx="16891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5C553644-5296-649A-494E-5049BB06F6E9}"/>
              </a:ext>
            </a:extLst>
          </p:cNvPr>
          <p:cNvSpPr/>
          <p:nvPr userDrawn="1"/>
        </p:nvSpPr>
        <p:spPr>
          <a:xfrm>
            <a:off x="0" y="6380798"/>
            <a:ext cx="5919788" cy="117475"/>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600">
              <a:solidFill>
                <a:srgbClr val="0098B9"/>
              </a:solidFill>
            </a:endParaRPr>
          </a:p>
        </p:txBody>
      </p:sp>
    </p:spTree>
    <p:extLst>
      <p:ext uri="{BB962C8B-B14F-4D97-AF65-F5344CB8AC3E}">
        <p14:creationId xmlns:p14="http://schemas.microsoft.com/office/powerpoint/2010/main" val="3177977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7" r:id="rId8"/>
    <p:sldLayoutId id="2147483668" r:id="rId9"/>
  </p:sldLayoutIdLst>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8BC8B9E-7850-DBAA-67E9-2B353D30BFE4}"/>
              </a:ext>
            </a:extLst>
          </p:cNvPr>
          <p:cNvSpPr/>
          <p:nvPr userDrawn="1"/>
        </p:nvSpPr>
        <p:spPr>
          <a:xfrm>
            <a:off x="0" y="6380798"/>
            <a:ext cx="5919788" cy="117475"/>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600">
              <a:solidFill>
                <a:srgbClr val="0098B9"/>
              </a:solidFill>
            </a:endParaRPr>
          </a:p>
        </p:txBody>
      </p:sp>
    </p:spTree>
    <p:extLst>
      <p:ext uri="{BB962C8B-B14F-4D97-AF65-F5344CB8AC3E}">
        <p14:creationId xmlns:p14="http://schemas.microsoft.com/office/powerpoint/2010/main" val="640814290"/>
      </p:ext>
    </p:extLst>
  </p:cSld>
  <p:clrMap bg1="lt1" tx1="dk1" bg2="lt2" tx2="dk2" accent1="accent1" accent2="accent2" accent3="accent3" accent4="accent4" accent5="accent5" accent6="accent6" hlink="hlink" folHlink="folHlink"/>
  <p:sldLayoutIdLst>
    <p:sldLayoutId id="2147483666" r:id="rId1"/>
    <p:sldLayoutId id="2147483665" r:id="rId2"/>
    <p:sldLayoutId id="2147483657"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rnib.org.uk/professionals/health-social-care-education-professionals/education-professionals/curriculum-framework-for-children-and-young-people-with-vision-impairment/"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rnib.org.uk/health-social-care-and-education-professionals/education-professionals/curriculum-framework-children-and-young-people-vision-impairment-cfvi"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www.rnib.org.uk/professionals/health-social-care-education-professionals/education-professionals/curriculum-framework-for-children-and-young-people-with-vision-impairment/" TargetMode="External"/><Relationship Id="rId4" Type="http://schemas.openxmlformats.org/officeDocument/2006/relationships/hyperlink" Target="https://www.rnibbookshare.org/cms/curriculum-framework-children-and-young-people-vision-impairment-cfvi-resource-hub"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birmingham.elsevierpure.com/en/publications/9271db40-4e63-4d48-a715-224dcbe1d7bc"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9.xml"/><Relationship Id="rId4" Type="http://schemas.openxmlformats.org/officeDocument/2006/relationships/hyperlink" Target="https://birmingham.elsevierpure.com/en/publications/08ce002e-df26-4cbf-8227-1037586d96ab"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E6AE2-234D-CABF-247B-D6358D85D117}"/>
              </a:ext>
            </a:extLst>
          </p:cNvPr>
          <p:cNvSpPr>
            <a:spLocks noGrp="1"/>
          </p:cNvSpPr>
          <p:nvPr>
            <p:ph type="ctrTitle"/>
          </p:nvPr>
        </p:nvSpPr>
        <p:spPr>
          <a:xfrm>
            <a:off x="861709" y="3335697"/>
            <a:ext cx="8620018" cy="1288788"/>
          </a:xfrm>
        </p:spPr>
        <p:txBody>
          <a:bodyPr>
            <a:normAutofit fontScale="90000"/>
          </a:bodyPr>
          <a:lstStyle/>
          <a:p>
            <a:pPr>
              <a:spcBef>
                <a:spcPts val="0"/>
              </a:spcBef>
            </a:pPr>
            <a:r>
              <a:rPr lang="en-GB" sz="2700" dirty="0">
                <a:latin typeface="Arial"/>
                <a:cs typeface="Arial"/>
              </a:rPr>
              <a:t>Curriculum Framework for Children and Young People with Vision Impairment (CFVI): Core Training Resource 1</a:t>
            </a:r>
            <a:br>
              <a:rPr lang="en-GB" sz="2700" dirty="0"/>
            </a:br>
            <a:br>
              <a:rPr lang="en-GB" sz="2700" dirty="0"/>
            </a:br>
            <a:r>
              <a:rPr lang="en-GB" sz="2700" dirty="0">
                <a:latin typeface="Arial"/>
                <a:cs typeface="Arial"/>
              </a:rPr>
              <a:t>An Overview of the Curriculum Framework</a:t>
            </a:r>
            <a:br>
              <a:rPr lang="en-GB" sz="2400" i="1" dirty="0"/>
            </a:br>
            <a:endParaRPr lang="en-GB" sz="2400" i="1" dirty="0"/>
          </a:p>
        </p:txBody>
      </p:sp>
      <p:pic>
        <p:nvPicPr>
          <p:cNvPr id="4" name="Picture 3" descr="Logo of VIEW">
            <a:extLst>
              <a:ext uri="{FF2B5EF4-FFF2-40B4-BE49-F238E27FC236}">
                <a16:creationId xmlns:a16="http://schemas.microsoft.com/office/drawing/2014/main" id="{D7EF78A1-3C76-B88F-11AF-027B1916B49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26521" y="5618746"/>
            <a:ext cx="1885603" cy="1099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University of Birmingham, VICTAR Logo&#10;">
            <a:extLst>
              <a:ext uri="{FF2B5EF4-FFF2-40B4-BE49-F238E27FC236}">
                <a16:creationId xmlns:a16="http://schemas.microsoft.com/office/drawing/2014/main" id="{2AE217BD-F559-AA56-8219-FF30334E5C5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812124" y="5565747"/>
            <a:ext cx="3842391" cy="1099935"/>
          </a:xfrm>
          <a:prstGeom prst="rect">
            <a:avLst/>
          </a:prstGeom>
          <a:noFill/>
        </p:spPr>
      </p:pic>
      <p:pic>
        <p:nvPicPr>
          <p:cNvPr id="6" name="Picture 5" descr="Logo of Thomas Pocklington Trust&#10;">
            <a:extLst>
              <a:ext uri="{FF2B5EF4-FFF2-40B4-BE49-F238E27FC236}">
                <a16:creationId xmlns:a16="http://schemas.microsoft.com/office/drawing/2014/main" id="{48389E64-77A9-9F1D-A0E8-1FD89D38A2AE}"/>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762915" y="5618746"/>
            <a:ext cx="1295485" cy="911743"/>
          </a:xfrm>
          <a:prstGeom prst="rect">
            <a:avLst/>
          </a:prstGeom>
          <a:noFill/>
        </p:spPr>
      </p:pic>
      <p:pic>
        <p:nvPicPr>
          <p:cNvPr id="5" name="Picture 1" descr="RNIB&#10;See differently&#10;(Logo)">
            <a:extLst>
              <a:ext uri="{FF2B5EF4-FFF2-40B4-BE49-F238E27FC236}">
                <a16:creationId xmlns:a16="http://schemas.microsoft.com/office/drawing/2014/main" id="{4125758A-DB1E-6D6F-4AE9-EEE3E5EDE08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92410" y="5168900"/>
            <a:ext cx="16891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0552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p:txBody>
          <a:bodyPr>
            <a:normAutofit/>
          </a:bodyPr>
          <a:lstStyle/>
          <a:p>
            <a:r>
              <a:rPr lang="en-GB" sz="3000" dirty="0"/>
              <a:t>How can the CFVI be used with children and young people with a VI?</a:t>
            </a:r>
          </a:p>
        </p:txBody>
      </p:sp>
      <p:sp>
        <p:nvSpPr>
          <p:cNvPr id="3" name="Content Placeholder 2">
            <a:extLst>
              <a:ext uri="{FF2B5EF4-FFF2-40B4-BE49-F238E27FC236}">
                <a16:creationId xmlns:a16="http://schemas.microsoft.com/office/drawing/2014/main" id="{7C2C03E8-EBA3-BDBE-0065-18A8A57F2358}"/>
              </a:ext>
            </a:extLst>
          </p:cNvPr>
          <p:cNvSpPr>
            <a:spLocks noGrp="1"/>
          </p:cNvSpPr>
          <p:nvPr>
            <p:ph idx="1"/>
          </p:nvPr>
        </p:nvSpPr>
        <p:spPr>
          <a:xfrm>
            <a:off x="246319" y="1714480"/>
            <a:ext cx="8778240" cy="4351338"/>
          </a:xfrm>
        </p:spPr>
        <p:txBody>
          <a:bodyPr vert="horz" lIns="91440" tIns="45720" rIns="91440" bIns="45720" rtlCol="0" anchor="t">
            <a:normAutofit/>
          </a:bodyPr>
          <a:lstStyle/>
          <a:p>
            <a:pPr marL="685800" lvl="0" indent="-342900" algn="just" rtl="0">
              <a:lnSpc>
                <a:spcPct val="100000"/>
              </a:lnSpc>
              <a:spcBef>
                <a:spcPts val="0"/>
              </a:spcBef>
              <a:spcAft>
                <a:spcPts val="0"/>
              </a:spcAft>
              <a:buSzPts val="2600"/>
              <a:buFont typeface="Arial" panose="020B0604020202020204" pitchFamily="34" charset="0"/>
              <a:buChar char="•"/>
            </a:pPr>
            <a:r>
              <a:rPr lang="en-GB" sz="2000" b="0" dirty="0">
                <a:latin typeface="Arial"/>
                <a:cs typeface="Arial"/>
              </a:rPr>
              <a:t>Seeks to clarify and define the range of skills that are important to children and young people (CYP) with a vision impairment (VI</a:t>
            </a:r>
            <a:r>
              <a:rPr lang="en-GB" sz="2000" dirty="0">
                <a:latin typeface="Arial"/>
                <a:cs typeface="Arial"/>
              </a:rPr>
              <a:t>).</a:t>
            </a:r>
            <a:endParaRPr lang="en-GB" sz="2000" b="0" dirty="0"/>
          </a:p>
          <a:p>
            <a:pPr marL="342900" lvl="0" indent="-342900" algn="just" rtl="0">
              <a:lnSpc>
                <a:spcPct val="100000"/>
              </a:lnSpc>
              <a:spcBef>
                <a:spcPts val="0"/>
              </a:spcBef>
              <a:spcAft>
                <a:spcPts val="0"/>
              </a:spcAft>
              <a:buSzPts val="2600"/>
            </a:pPr>
            <a:endParaRPr lang="en-GB" sz="2000" dirty="0"/>
          </a:p>
          <a:p>
            <a:pPr marL="685800" lvl="0" indent="-342900" algn="just" rtl="0">
              <a:lnSpc>
                <a:spcPct val="100000"/>
              </a:lnSpc>
              <a:spcBef>
                <a:spcPts val="0"/>
              </a:spcBef>
              <a:spcAft>
                <a:spcPts val="0"/>
              </a:spcAft>
              <a:buSzPts val="2600"/>
              <a:buFont typeface="Arial" panose="020B0604020202020204" pitchFamily="34" charset="0"/>
              <a:buChar char="•"/>
            </a:pPr>
            <a:r>
              <a:rPr lang="en-GB" sz="2000" b="0" dirty="0">
                <a:latin typeface="Arial"/>
                <a:cs typeface="Arial"/>
              </a:rPr>
              <a:t>It provides CYP with an understanding of outcomes that they can work towards linked to the specialist curriculum</a:t>
            </a:r>
            <a:r>
              <a:rPr lang="en-GB" sz="2000" dirty="0">
                <a:latin typeface="Arial"/>
                <a:cs typeface="Arial"/>
              </a:rPr>
              <a:t>.</a:t>
            </a:r>
            <a:endParaRPr lang="en-GB" sz="2000" b="0" dirty="0"/>
          </a:p>
          <a:p>
            <a:pPr marL="342900" lvl="0" indent="-342900" algn="just" rtl="0">
              <a:lnSpc>
                <a:spcPct val="100000"/>
              </a:lnSpc>
              <a:spcBef>
                <a:spcPts val="0"/>
              </a:spcBef>
              <a:spcAft>
                <a:spcPts val="0"/>
              </a:spcAft>
              <a:buSzPts val="2600"/>
            </a:pPr>
            <a:endParaRPr lang="en-GB" sz="2000" dirty="0"/>
          </a:p>
          <a:p>
            <a:pPr marL="685800" lvl="0" indent="-342900" algn="just" rtl="0">
              <a:lnSpc>
                <a:spcPct val="100000"/>
              </a:lnSpc>
              <a:spcBef>
                <a:spcPts val="0"/>
              </a:spcBef>
              <a:spcAft>
                <a:spcPts val="0"/>
              </a:spcAft>
              <a:buSzPts val="2600"/>
              <a:buFont typeface="Arial" panose="020B0604020202020204" pitchFamily="34" charset="0"/>
              <a:buChar char="•"/>
            </a:pPr>
            <a:r>
              <a:rPr lang="en-GB" sz="2000" b="0" dirty="0">
                <a:latin typeface="Arial"/>
                <a:cs typeface="Arial"/>
              </a:rPr>
              <a:t>It supports an understanding of their potential and this supports their emotional wellbeing and sense of agency.</a:t>
            </a:r>
            <a:endParaRPr lang="en-GB" sz="2000" dirty="0">
              <a:latin typeface="Arial"/>
              <a:cs typeface="Arial"/>
            </a:endParaRPr>
          </a:p>
          <a:p>
            <a:pPr marL="342900" indent="-342900" algn="just"/>
            <a:endParaRPr lang="en-GB" sz="2200" dirty="0">
              <a:latin typeface="+mj-lt"/>
            </a:endParaRPr>
          </a:p>
        </p:txBody>
      </p:sp>
    </p:spTree>
    <p:extLst>
      <p:ext uri="{BB962C8B-B14F-4D97-AF65-F5344CB8AC3E}">
        <p14:creationId xmlns:p14="http://schemas.microsoft.com/office/powerpoint/2010/main" val="1789304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p:txBody>
          <a:bodyPr>
            <a:normAutofit/>
          </a:bodyPr>
          <a:lstStyle/>
          <a:p>
            <a:r>
              <a:rPr lang="en-GB" sz="3000"/>
              <a:t>How can the CFVI help parents/families? </a:t>
            </a:r>
          </a:p>
        </p:txBody>
      </p:sp>
      <p:sp>
        <p:nvSpPr>
          <p:cNvPr id="3" name="Content Placeholder 2">
            <a:extLst>
              <a:ext uri="{FF2B5EF4-FFF2-40B4-BE49-F238E27FC236}">
                <a16:creationId xmlns:a16="http://schemas.microsoft.com/office/drawing/2014/main" id="{7C2C03E8-EBA3-BDBE-0065-18A8A57F2358}"/>
              </a:ext>
            </a:extLst>
          </p:cNvPr>
          <p:cNvSpPr>
            <a:spLocks noGrp="1"/>
          </p:cNvSpPr>
          <p:nvPr>
            <p:ph idx="1"/>
          </p:nvPr>
        </p:nvSpPr>
        <p:spPr>
          <a:xfrm>
            <a:off x="97635" y="1389094"/>
            <a:ext cx="8778240" cy="4351338"/>
          </a:xfrm>
        </p:spPr>
        <p:txBody>
          <a:bodyPr vert="horz" lIns="91440" tIns="45720" rIns="91440" bIns="45720" rtlCol="0" anchor="t">
            <a:normAutofit/>
          </a:bodyPr>
          <a:lstStyle/>
          <a:p>
            <a:pPr marL="0" indent="0" algn="just">
              <a:buNone/>
            </a:pPr>
            <a:endParaRPr lang="en-GB" sz="2200" dirty="0">
              <a:latin typeface="+mj-lt"/>
            </a:endParaRPr>
          </a:p>
          <a:p>
            <a:pPr marL="800100" lvl="0" indent="-342900" algn="just" rtl="0">
              <a:lnSpc>
                <a:spcPct val="100000"/>
              </a:lnSpc>
              <a:spcBef>
                <a:spcPts val="480"/>
              </a:spcBef>
              <a:spcAft>
                <a:spcPts val="0"/>
              </a:spcAft>
              <a:buClr>
                <a:schemeClr val="dk1"/>
              </a:buClr>
              <a:buSzPts val="2400"/>
              <a:buFont typeface="Arial"/>
              <a:buChar char="•"/>
            </a:pPr>
            <a:r>
              <a:rPr lang="en-GB" sz="2000" b="0" dirty="0">
                <a:latin typeface="Arial"/>
                <a:cs typeface="Arial"/>
              </a:rPr>
              <a:t>Offers a shared vocabulary between families and professionals</a:t>
            </a:r>
            <a:r>
              <a:rPr lang="en-GB" sz="2000" dirty="0">
                <a:latin typeface="Arial"/>
                <a:cs typeface="Arial"/>
              </a:rPr>
              <a:t>.</a:t>
            </a:r>
          </a:p>
          <a:p>
            <a:pPr marL="800100" indent="-342900" algn="just">
              <a:lnSpc>
                <a:spcPct val="100000"/>
              </a:lnSpc>
              <a:spcBef>
                <a:spcPts val="480"/>
              </a:spcBef>
              <a:buClr>
                <a:srgbClr val="000000"/>
              </a:buClr>
              <a:buSzPts val="2400"/>
              <a:buFont typeface="Arial"/>
              <a:buChar char="•"/>
            </a:pPr>
            <a:endParaRPr lang="en-GB" sz="2000" dirty="0">
              <a:latin typeface="Arial"/>
              <a:cs typeface="Arial"/>
            </a:endParaRPr>
          </a:p>
          <a:p>
            <a:pPr marL="800100" lvl="0" indent="-342900" algn="just" rtl="0">
              <a:lnSpc>
                <a:spcPct val="100000"/>
              </a:lnSpc>
              <a:spcBef>
                <a:spcPts val="480"/>
              </a:spcBef>
              <a:spcAft>
                <a:spcPts val="0"/>
              </a:spcAft>
              <a:buClr>
                <a:schemeClr val="dk1"/>
              </a:buClr>
              <a:buSzPts val="2400"/>
              <a:buFont typeface="Arial"/>
              <a:buChar char="•"/>
            </a:pPr>
            <a:r>
              <a:rPr lang="en-GB" sz="2000" b="0" dirty="0">
                <a:latin typeface="Arial"/>
                <a:cs typeface="Arial"/>
              </a:rPr>
              <a:t>Helps families understand the pathways of support for their child</a:t>
            </a:r>
            <a:r>
              <a:rPr lang="en-GB" sz="2000" dirty="0">
                <a:latin typeface="Arial"/>
                <a:cs typeface="Arial"/>
              </a:rPr>
              <a:t>.</a:t>
            </a:r>
          </a:p>
          <a:p>
            <a:pPr marL="800100" indent="-342900" algn="just">
              <a:lnSpc>
                <a:spcPct val="100000"/>
              </a:lnSpc>
              <a:spcBef>
                <a:spcPts val="480"/>
              </a:spcBef>
              <a:buClr>
                <a:srgbClr val="000000"/>
              </a:buClr>
              <a:buSzPts val="2400"/>
              <a:buFont typeface="Arial"/>
              <a:buChar char="•"/>
            </a:pPr>
            <a:endParaRPr lang="en-GB" sz="2000" dirty="0">
              <a:latin typeface="Arial"/>
              <a:cs typeface="Arial"/>
            </a:endParaRPr>
          </a:p>
          <a:p>
            <a:pPr marL="800100" lvl="0" indent="-342900" algn="just" rtl="0">
              <a:lnSpc>
                <a:spcPct val="100000"/>
              </a:lnSpc>
              <a:spcBef>
                <a:spcPts val="480"/>
              </a:spcBef>
              <a:spcAft>
                <a:spcPts val="0"/>
              </a:spcAft>
              <a:buClr>
                <a:schemeClr val="dk1"/>
              </a:buClr>
              <a:buSzPts val="2400"/>
              <a:buFont typeface="Arial"/>
              <a:buChar char="•"/>
            </a:pPr>
            <a:r>
              <a:rPr lang="en-GB" sz="2000" b="0" dirty="0">
                <a:latin typeface="Arial"/>
                <a:cs typeface="Arial"/>
              </a:rPr>
              <a:t>Provides an increased understanding of areas of focus for their child’s learning and the long-term objectives of professionals.</a:t>
            </a:r>
            <a:endParaRPr lang="en-GB" sz="2000" dirty="0">
              <a:latin typeface="Arial"/>
              <a:cs typeface="Arial"/>
            </a:endParaRPr>
          </a:p>
          <a:p>
            <a:pPr marL="800100" indent="-342900" algn="just">
              <a:lnSpc>
                <a:spcPct val="100000"/>
              </a:lnSpc>
              <a:spcBef>
                <a:spcPts val="480"/>
              </a:spcBef>
              <a:buClr>
                <a:srgbClr val="000000"/>
              </a:buClr>
              <a:buSzPts val="2400"/>
              <a:buFont typeface="Arial"/>
              <a:buChar char="•"/>
            </a:pPr>
            <a:endParaRPr lang="en-GB" sz="2000" dirty="0">
              <a:latin typeface="+mj-lt"/>
              <a:cs typeface="Arial"/>
            </a:endParaRPr>
          </a:p>
          <a:p>
            <a:pPr marL="800100" indent="-342900" algn="just">
              <a:lnSpc>
                <a:spcPct val="100000"/>
              </a:lnSpc>
              <a:spcBef>
                <a:spcPts val="480"/>
              </a:spcBef>
              <a:buClr>
                <a:srgbClr val="000000"/>
              </a:buClr>
              <a:buSzPts val="2400"/>
              <a:buFont typeface="Arial"/>
              <a:buChar char="•"/>
            </a:pPr>
            <a:r>
              <a:rPr lang="en-GB" sz="2000" dirty="0">
                <a:latin typeface="+mj-lt"/>
                <a:cs typeface="Arial"/>
              </a:rPr>
              <a:t>CFVI Parents Guide is available through the </a:t>
            </a:r>
            <a:r>
              <a:rPr lang="en-GB" sz="2000" dirty="0">
                <a:solidFill>
                  <a:schemeClr val="tx1">
                    <a:lumMod val="95000"/>
                    <a:lumOff val="5000"/>
                  </a:schemeClr>
                </a:solidFill>
                <a:latin typeface="+mj-lt"/>
                <a:cs typeface="Arial"/>
                <a:hlinkClick r:id="rId3">
                  <a:extLst>
                    <a:ext uri="{A12FA001-AC4F-418D-AE19-62706E023703}">
                      <ahyp:hlinkClr xmlns:ahyp="http://schemas.microsoft.com/office/drawing/2018/hyperlinkcolor" val="tx"/>
                    </a:ext>
                  </a:extLst>
                </a:hlinkClick>
              </a:rPr>
              <a:t>RNIB website (External).</a:t>
            </a:r>
            <a:endParaRPr lang="en-GB" sz="2000" dirty="0">
              <a:solidFill>
                <a:schemeClr val="tx1">
                  <a:lumMod val="95000"/>
                  <a:lumOff val="5000"/>
                </a:schemeClr>
              </a:solidFill>
              <a:latin typeface="+mj-lt"/>
              <a:hlinkClick r:id="rId3">
                <a:extLst>
                  <a:ext uri="{A12FA001-AC4F-418D-AE19-62706E023703}">
                    <ahyp:hlinkClr xmlns:ahyp="http://schemas.microsoft.com/office/drawing/2018/hyperlinkcolor" val="tx"/>
                  </a:ext>
                </a:extLst>
              </a:hlinkClick>
            </a:endParaRPr>
          </a:p>
          <a:p>
            <a:pPr marL="342900" indent="-342900" algn="just">
              <a:lnSpc>
                <a:spcPct val="100000"/>
              </a:lnSpc>
            </a:pPr>
            <a:endParaRPr lang="en-GB" sz="2200" dirty="0">
              <a:latin typeface="+mj-lt"/>
            </a:endParaRPr>
          </a:p>
        </p:txBody>
      </p:sp>
    </p:spTree>
    <p:extLst>
      <p:ext uri="{BB962C8B-B14F-4D97-AF65-F5344CB8AC3E}">
        <p14:creationId xmlns:p14="http://schemas.microsoft.com/office/powerpoint/2010/main" val="287139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p:txBody>
          <a:bodyPr>
            <a:normAutofit/>
          </a:bodyPr>
          <a:lstStyle/>
          <a:p>
            <a:r>
              <a:rPr lang="en-GB" sz="3000"/>
              <a:t>How can the CFVI help other professionals?</a:t>
            </a:r>
          </a:p>
        </p:txBody>
      </p:sp>
      <p:sp>
        <p:nvSpPr>
          <p:cNvPr id="3" name="Content Placeholder 2">
            <a:extLst>
              <a:ext uri="{FF2B5EF4-FFF2-40B4-BE49-F238E27FC236}">
                <a16:creationId xmlns:a16="http://schemas.microsoft.com/office/drawing/2014/main" id="{7C2C03E8-EBA3-BDBE-0065-18A8A57F2358}"/>
              </a:ext>
            </a:extLst>
          </p:cNvPr>
          <p:cNvSpPr>
            <a:spLocks noGrp="1"/>
          </p:cNvSpPr>
          <p:nvPr>
            <p:ph idx="1"/>
          </p:nvPr>
        </p:nvSpPr>
        <p:spPr>
          <a:xfrm>
            <a:off x="116221" y="1584383"/>
            <a:ext cx="8778240" cy="4351338"/>
          </a:xfrm>
        </p:spPr>
        <p:txBody>
          <a:bodyPr vert="horz" lIns="91440" tIns="45720" rIns="91440" bIns="45720" rtlCol="0" anchor="t">
            <a:normAutofit/>
          </a:bodyPr>
          <a:lstStyle/>
          <a:p>
            <a:pPr marL="800100" indent="-342900" algn="just">
              <a:lnSpc>
                <a:spcPct val="100000"/>
              </a:lnSpc>
              <a:spcBef>
                <a:spcPts val="400"/>
              </a:spcBef>
              <a:buClr>
                <a:schemeClr val="dk1"/>
              </a:buClr>
              <a:buSzPts val="2400"/>
              <a:buFont typeface="Arial"/>
              <a:buChar char="•"/>
            </a:pPr>
            <a:r>
              <a:rPr lang="en-GB" sz="2000" b="0" dirty="0">
                <a:latin typeface="Arial"/>
                <a:cs typeface="Arial"/>
              </a:rPr>
              <a:t>Allows the range of professionals (education, health, social care) working with CYP with VI to set and work towards common outcomes relating to L2A/A2L using the language of the CFVI</a:t>
            </a:r>
            <a:r>
              <a:rPr lang="en-GB" sz="2000" dirty="0">
                <a:latin typeface="Arial"/>
                <a:cs typeface="Arial"/>
              </a:rPr>
              <a:t>.</a:t>
            </a:r>
            <a:br>
              <a:rPr lang="en-GB" sz="2000" dirty="0">
                <a:latin typeface="Arial"/>
                <a:cs typeface="Arial"/>
              </a:rPr>
            </a:br>
            <a:endParaRPr lang="en-GB" sz="2000" dirty="0"/>
          </a:p>
          <a:p>
            <a:pPr marL="800100" lvl="0" indent="-342900" algn="just" rtl="0">
              <a:lnSpc>
                <a:spcPct val="100000"/>
              </a:lnSpc>
              <a:spcBef>
                <a:spcPts val="400"/>
              </a:spcBef>
              <a:spcAft>
                <a:spcPts val="0"/>
              </a:spcAft>
              <a:buClr>
                <a:schemeClr val="dk1"/>
              </a:buClr>
              <a:buSzPts val="2400"/>
              <a:buFont typeface="Arial"/>
              <a:buChar char="•"/>
            </a:pPr>
            <a:r>
              <a:rPr lang="en-GB" sz="2000" b="0" dirty="0">
                <a:latin typeface="Arial"/>
                <a:cs typeface="Arial"/>
              </a:rPr>
              <a:t>Promotes a shared understanding of the skills required</a:t>
            </a:r>
            <a:r>
              <a:rPr lang="en-GB" sz="2000" dirty="0">
                <a:latin typeface="Arial"/>
                <a:cs typeface="Arial"/>
              </a:rPr>
              <a:t>.</a:t>
            </a:r>
            <a:endParaRPr lang="en-GB" sz="2000" b="0" dirty="0"/>
          </a:p>
          <a:p>
            <a:pPr marL="342900" lvl="0" indent="-342900" algn="just" rtl="0">
              <a:lnSpc>
                <a:spcPct val="100000"/>
              </a:lnSpc>
              <a:spcBef>
                <a:spcPts val="400"/>
              </a:spcBef>
              <a:spcAft>
                <a:spcPts val="0"/>
              </a:spcAft>
              <a:buClr>
                <a:schemeClr val="dk1"/>
              </a:buClr>
              <a:buSzPts val="2400"/>
            </a:pPr>
            <a:endParaRPr lang="en-GB" sz="2000" dirty="0"/>
          </a:p>
          <a:p>
            <a:pPr marL="800100" lvl="0" indent="-342900" algn="just" rtl="0">
              <a:lnSpc>
                <a:spcPct val="100000"/>
              </a:lnSpc>
              <a:spcBef>
                <a:spcPts val="400"/>
              </a:spcBef>
              <a:spcAft>
                <a:spcPts val="0"/>
              </a:spcAft>
              <a:buClr>
                <a:schemeClr val="dk1"/>
              </a:buClr>
              <a:buSzPts val="2400"/>
              <a:buFont typeface="Arial"/>
              <a:buChar char="•"/>
            </a:pPr>
            <a:r>
              <a:rPr lang="en-GB" sz="2000" b="0" dirty="0">
                <a:latin typeface="Arial"/>
                <a:cs typeface="Arial"/>
              </a:rPr>
              <a:t>Promotes the embedding/reinforcement of these taught specialist skills in school and wider life.</a:t>
            </a:r>
            <a:endParaRPr lang="en-GB" sz="2000" dirty="0">
              <a:latin typeface="Arial"/>
              <a:cs typeface="Arial"/>
            </a:endParaRPr>
          </a:p>
          <a:p>
            <a:pPr marL="0" indent="0" algn="just">
              <a:buNone/>
            </a:pPr>
            <a:endParaRPr lang="en-GB" sz="2200" dirty="0">
              <a:latin typeface="+mj-lt"/>
            </a:endParaRPr>
          </a:p>
        </p:txBody>
      </p:sp>
    </p:spTree>
    <p:extLst>
      <p:ext uri="{BB962C8B-B14F-4D97-AF65-F5344CB8AC3E}">
        <p14:creationId xmlns:p14="http://schemas.microsoft.com/office/powerpoint/2010/main" val="368673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p:txBody>
          <a:bodyPr>
            <a:normAutofit/>
          </a:bodyPr>
          <a:lstStyle/>
          <a:p>
            <a:r>
              <a:rPr lang="en-GB" sz="3000"/>
              <a:t>What resources are available? </a:t>
            </a:r>
          </a:p>
        </p:txBody>
      </p:sp>
      <p:sp>
        <p:nvSpPr>
          <p:cNvPr id="3" name="Content Placeholder 2">
            <a:extLst>
              <a:ext uri="{FF2B5EF4-FFF2-40B4-BE49-F238E27FC236}">
                <a16:creationId xmlns:a16="http://schemas.microsoft.com/office/drawing/2014/main" id="{7C2C03E8-EBA3-BDBE-0065-18A8A57F2358}"/>
              </a:ext>
            </a:extLst>
          </p:cNvPr>
          <p:cNvSpPr>
            <a:spLocks noGrp="1"/>
          </p:cNvSpPr>
          <p:nvPr>
            <p:ph idx="1"/>
          </p:nvPr>
        </p:nvSpPr>
        <p:spPr>
          <a:xfrm>
            <a:off x="367123" y="1249846"/>
            <a:ext cx="8778240" cy="4351338"/>
          </a:xfrm>
        </p:spPr>
        <p:txBody>
          <a:bodyPr vert="horz" lIns="91440" tIns="45720" rIns="91440" bIns="45720" rtlCol="0" anchor="t">
            <a:normAutofit/>
          </a:bodyPr>
          <a:lstStyle/>
          <a:p>
            <a:pPr marL="457200" lvl="0" indent="-228600" algn="l" rtl="0">
              <a:lnSpc>
                <a:spcPct val="100000"/>
              </a:lnSpc>
              <a:spcBef>
                <a:spcPts val="520"/>
              </a:spcBef>
              <a:spcAft>
                <a:spcPts val="0"/>
              </a:spcAft>
              <a:buSzPts val="2600"/>
              <a:buNone/>
            </a:pPr>
            <a:endParaRPr lang="en-GB" sz="2400" b="0" i="0" u="sng" strike="noStrike" dirty="0">
              <a:solidFill>
                <a:srgbClr val="0563C1"/>
              </a:solidFill>
              <a:latin typeface="Arial"/>
              <a:ea typeface="Arial"/>
              <a:cs typeface="Arial"/>
              <a:hlinkClick r:id="rId3">
                <a:extLst>
                  <a:ext uri="{A12FA001-AC4F-418D-AE19-62706E023703}">
                    <ahyp:hlinkClr xmlns:ahyp="http://schemas.microsoft.com/office/drawing/2018/hyperlinkcolor" val="tx"/>
                  </a:ext>
                </a:extLst>
              </a:hlinkClick>
            </a:endParaRPr>
          </a:p>
          <a:p>
            <a:pPr marL="342900" indent="-342900">
              <a:lnSpc>
                <a:spcPct val="100000"/>
              </a:lnSpc>
            </a:pPr>
            <a:r>
              <a:rPr lang="en-GB" sz="2000" b="0" i="0" strike="noStrike" dirty="0">
                <a:latin typeface="Arial"/>
                <a:ea typeface="Arial"/>
                <a:cs typeface="Arial"/>
                <a:sym typeface="Arial"/>
                <a:hlinkClick r:id="rId4">
                  <a:extLst>
                    <a:ext uri="{A12FA001-AC4F-418D-AE19-62706E023703}">
                      <ahyp:hlinkClr xmlns:ahyp="http://schemas.microsoft.com/office/drawing/2018/hyperlinkcolor" val="tx"/>
                    </a:ext>
                  </a:extLst>
                </a:hlinkClick>
              </a:rPr>
              <a:t>The </a:t>
            </a:r>
            <a:r>
              <a:rPr lang="en-GB" sz="2000" b="0" dirty="0">
                <a:latin typeface="Arial"/>
                <a:ea typeface="Arial"/>
                <a:cs typeface="Arial"/>
                <a:sym typeface="Arial"/>
                <a:hlinkClick r:id="rId4">
                  <a:extLst>
                    <a:ext uri="{A12FA001-AC4F-418D-AE19-62706E023703}">
                      <ahyp:hlinkClr xmlns:ahyp="http://schemas.microsoft.com/office/drawing/2018/hyperlinkcolor" val="tx"/>
                    </a:ext>
                  </a:extLst>
                </a:hlinkClick>
              </a:rPr>
              <a:t>Bookshare</a:t>
            </a:r>
            <a:r>
              <a:rPr lang="en-GB" sz="2000" dirty="0">
                <a:latin typeface="Arial"/>
                <a:ea typeface="Arial"/>
                <a:cs typeface="Arial"/>
                <a:sym typeface="Arial"/>
                <a:hlinkClick r:id="rId4">
                  <a:extLst>
                    <a:ext uri="{A12FA001-AC4F-418D-AE19-62706E023703}">
                      <ahyp:hlinkClr xmlns:ahyp="http://schemas.microsoft.com/office/drawing/2018/hyperlinkcolor" val="tx"/>
                    </a:ext>
                  </a:extLst>
                </a:hlinkClick>
              </a:rPr>
              <a:t> </a:t>
            </a:r>
            <a:r>
              <a:rPr lang="en-GB" sz="2000" b="0" dirty="0">
                <a:latin typeface="Arial"/>
                <a:ea typeface="Arial"/>
                <a:cs typeface="Arial"/>
                <a:sym typeface="Arial"/>
                <a:hlinkClick r:id="rId4">
                  <a:extLst>
                    <a:ext uri="{A12FA001-AC4F-418D-AE19-62706E023703}">
                      <ahyp:hlinkClr xmlns:ahyp="http://schemas.microsoft.com/office/drawing/2018/hyperlinkcolor" val="tx"/>
                    </a:ext>
                  </a:extLst>
                </a:hlinkClick>
              </a:rPr>
              <a:t>Hub hosting resources to support the delivery of the CFVI</a:t>
            </a:r>
            <a:r>
              <a:rPr lang="en-GB" sz="2000" dirty="0">
                <a:latin typeface="Arial"/>
                <a:ea typeface="Arial"/>
                <a:cs typeface="Arial"/>
                <a:sym typeface="Arial"/>
                <a:hlinkClick r:id="rId4">
                  <a:extLst>
                    <a:ext uri="{A12FA001-AC4F-418D-AE19-62706E023703}">
                      <ahyp:hlinkClr xmlns:ahyp="http://schemas.microsoft.com/office/drawing/2018/hyperlinkcolor" val="tx"/>
                    </a:ext>
                  </a:extLst>
                </a:hlinkClick>
              </a:rPr>
              <a:t> </a:t>
            </a:r>
            <a:r>
              <a:rPr lang="en-GB" sz="2000" b="0" dirty="0">
                <a:latin typeface="Arial"/>
                <a:ea typeface="Arial"/>
                <a:cs typeface="Arial"/>
                <a:sym typeface="Arial"/>
                <a:hlinkClick r:id="rId4">
                  <a:extLst>
                    <a:ext uri="{A12FA001-AC4F-418D-AE19-62706E023703}">
                      <ahyp:hlinkClr xmlns:ahyp="http://schemas.microsoft.com/office/drawing/2018/hyperlinkcolor" val="tx"/>
                    </a:ext>
                  </a:extLst>
                </a:hlinkClick>
              </a:rPr>
              <a:t>is available from </a:t>
            </a:r>
            <a:r>
              <a:rPr lang="en-GB" sz="2000" dirty="0">
                <a:latin typeface="Arial"/>
                <a:ea typeface="Arial"/>
                <a:cs typeface="Arial"/>
                <a:sym typeface="Arial"/>
                <a:hlinkClick r:id="rId4">
                  <a:extLst>
                    <a:ext uri="{A12FA001-AC4F-418D-AE19-62706E023703}">
                      <ahyp:hlinkClr xmlns:ahyp="http://schemas.microsoft.com/office/drawing/2018/hyperlinkcolor" val="tx"/>
                    </a:ext>
                  </a:extLst>
                </a:hlinkClick>
              </a:rPr>
              <a:t>RNIB</a:t>
            </a:r>
            <a:r>
              <a:rPr lang="en-GB" sz="2000" b="0" dirty="0">
                <a:latin typeface="Arial"/>
                <a:ea typeface="Arial"/>
                <a:cs typeface="Arial"/>
                <a:sym typeface="Arial"/>
                <a:hlinkClick r:id="rId4">
                  <a:extLst>
                    <a:ext uri="{A12FA001-AC4F-418D-AE19-62706E023703}">
                      <ahyp:hlinkClr xmlns:ahyp="http://schemas.microsoft.com/office/drawing/2018/hyperlinkcolor" val="tx"/>
                    </a:ext>
                  </a:extLst>
                </a:hlinkClick>
              </a:rPr>
              <a:t> (External)</a:t>
            </a:r>
            <a:br>
              <a:rPr lang="en-GB" sz="2000" dirty="0">
                <a:latin typeface="Arial"/>
                <a:ea typeface="Arial"/>
                <a:cs typeface="Arial"/>
              </a:rPr>
            </a:br>
            <a:endParaRPr lang="en-GB" sz="2000" dirty="0">
              <a:latin typeface="Arial"/>
              <a:ea typeface="Arial"/>
              <a:cs typeface="Arial"/>
            </a:endParaRPr>
          </a:p>
          <a:p>
            <a:pPr marL="342900" indent="-342900">
              <a:lnSpc>
                <a:spcPct val="100000"/>
              </a:lnSpc>
            </a:pPr>
            <a:r>
              <a:rPr lang="en-GB" sz="2000" dirty="0">
                <a:latin typeface="Arial"/>
                <a:ea typeface="Arial"/>
                <a:cs typeface="Arial"/>
                <a:sym typeface="Arial"/>
              </a:rPr>
              <a:t>The CFVI provides a list of targeted intervention approaches: </a:t>
            </a:r>
            <a:r>
              <a:rPr lang="en-GB" sz="2000" dirty="0">
                <a:solidFill>
                  <a:schemeClr val="tx1">
                    <a:lumMod val="95000"/>
                    <a:lumOff val="5000"/>
                  </a:schemeClr>
                </a:solidFill>
                <a:latin typeface="Arial"/>
                <a:ea typeface="Arial"/>
                <a:cs typeface="Arial"/>
                <a:sym typeface="Arial"/>
                <a:hlinkClick r:id="rId5">
                  <a:extLst>
                    <a:ext uri="{A12FA001-AC4F-418D-AE19-62706E023703}">
                      <ahyp:hlinkClr xmlns:ahyp="http://schemas.microsoft.com/office/drawing/2018/hyperlinkcolor" val="tx"/>
                    </a:ext>
                  </a:extLst>
                </a:hlinkClick>
              </a:rPr>
              <a:t>Curriculum Framework for Children and Young People with Vision Impairment | RNIB</a:t>
            </a:r>
            <a:endParaRPr lang="en-GB" sz="2000" dirty="0">
              <a:solidFill>
                <a:schemeClr val="tx1">
                  <a:lumMod val="95000"/>
                  <a:lumOff val="5000"/>
                </a:schemeClr>
              </a:solidFill>
              <a:latin typeface="Arial"/>
              <a:ea typeface="Arial"/>
              <a:cs typeface="Arial"/>
              <a:hlinkClick r:id="rId5">
                <a:extLst>
                  <a:ext uri="{A12FA001-AC4F-418D-AE19-62706E023703}">
                    <ahyp:hlinkClr xmlns:ahyp="http://schemas.microsoft.com/office/drawing/2018/hyperlinkcolor" val="tx"/>
                  </a:ext>
                </a:extLst>
              </a:hlinkClick>
            </a:endParaRPr>
          </a:p>
          <a:p>
            <a:pPr marL="342900" indent="-342900" algn="just"/>
            <a:endParaRPr lang="en-GB" sz="2200" b="0" i="0" dirty="0">
              <a:solidFill>
                <a:srgbClr val="000000"/>
              </a:solidFill>
              <a:latin typeface="Arial"/>
              <a:ea typeface="Arial"/>
            </a:endParaRPr>
          </a:p>
        </p:txBody>
      </p:sp>
    </p:spTree>
    <p:extLst>
      <p:ext uri="{BB962C8B-B14F-4D97-AF65-F5344CB8AC3E}">
        <p14:creationId xmlns:p14="http://schemas.microsoft.com/office/powerpoint/2010/main" val="726551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p:txBody>
          <a:bodyPr>
            <a:normAutofit/>
          </a:bodyPr>
          <a:lstStyle/>
          <a:p>
            <a:r>
              <a:rPr lang="en-GB" sz="3000"/>
              <a:t>References</a:t>
            </a:r>
          </a:p>
        </p:txBody>
      </p:sp>
      <p:sp>
        <p:nvSpPr>
          <p:cNvPr id="3" name="Content Placeholder 2">
            <a:extLst>
              <a:ext uri="{FF2B5EF4-FFF2-40B4-BE49-F238E27FC236}">
                <a16:creationId xmlns:a16="http://schemas.microsoft.com/office/drawing/2014/main" id="{7C2C03E8-EBA3-BDBE-0065-18A8A57F2358}"/>
              </a:ext>
            </a:extLst>
          </p:cNvPr>
          <p:cNvSpPr>
            <a:spLocks noGrp="1"/>
          </p:cNvSpPr>
          <p:nvPr>
            <p:ph idx="1"/>
          </p:nvPr>
        </p:nvSpPr>
        <p:spPr>
          <a:xfrm>
            <a:off x="660105" y="1547563"/>
            <a:ext cx="9985938" cy="4351338"/>
          </a:xfrm>
        </p:spPr>
        <p:txBody>
          <a:bodyPr vert="horz" lIns="91440" tIns="45720" rIns="91440" bIns="45720" rtlCol="0" anchor="t">
            <a:noAutofit/>
          </a:bodyPr>
          <a:lstStyle/>
          <a:p>
            <a:pPr marL="0" indent="0">
              <a:lnSpc>
                <a:spcPct val="100000"/>
              </a:lnSpc>
              <a:buNone/>
            </a:pPr>
            <a:r>
              <a:rPr lang="hr-HR" sz="2000" b="0" dirty="0">
                <a:effectLst/>
                <a:latin typeface="+mn-lt"/>
                <a:ea typeface="Times New Roman" panose="02020603050405020304" pitchFamily="18" charset="0"/>
                <a:cs typeface="Arial"/>
              </a:rPr>
              <a:t>Douglas, G, </a:t>
            </a:r>
            <a:r>
              <a:rPr lang="hr-HR" sz="2000" b="0" err="1">
                <a:effectLst/>
                <a:latin typeface="+mn-lt"/>
                <a:ea typeface="Times New Roman" panose="02020603050405020304" pitchFamily="18" charset="0"/>
                <a:cs typeface="Arial"/>
              </a:rPr>
              <a:t>McLinden</a:t>
            </a:r>
            <a:r>
              <a:rPr lang="hr-HR" sz="2000" b="0" dirty="0">
                <a:effectLst/>
                <a:latin typeface="+mn-lt"/>
                <a:ea typeface="Times New Roman" panose="02020603050405020304" pitchFamily="18" charset="0"/>
                <a:cs typeface="Arial"/>
              </a:rPr>
              <a:t>, M, Ellis, L, </a:t>
            </a:r>
            <a:r>
              <a:rPr lang="hr-HR" sz="2000" b="0" err="1">
                <a:effectLst/>
                <a:latin typeface="+mn-lt"/>
                <a:ea typeface="Times New Roman" panose="02020603050405020304" pitchFamily="18" charset="0"/>
                <a:cs typeface="Arial"/>
              </a:rPr>
              <a:t>Hewett</a:t>
            </a:r>
            <a:r>
              <a:rPr lang="hr-HR" sz="2000" b="0" dirty="0">
                <a:effectLst/>
                <a:latin typeface="+mn-lt"/>
                <a:ea typeface="Times New Roman" panose="02020603050405020304" pitchFamily="18" charset="0"/>
                <a:cs typeface="Arial"/>
              </a:rPr>
              <a:t>, R, </a:t>
            </a:r>
            <a:r>
              <a:rPr lang="hr-HR" sz="2000" b="0" err="1">
                <a:effectLst/>
                <a:latin typeface="+mn-lt"/>
                <a:ea typeface="Times New Roman" panose="02020603050405020304" pitchFamily="18" charset="0"/>
                <a:cs typeface="Arial"/>
              </a:rPr>
              <a:t>Hodges</a:t>
            </a:r>
            <a:r>
              <a:rPr lang="hr-HR" sz="2000" b="0" dirty="0">
                <a:effectLst/>
                <a:latin typeface="+mn-lt"/>
                <a:ea typeface="Times New Roman" panose="02020603050405020304" pitchFamily="18" charset="0"/>
                <a:cs typeface="Arial"/>
              </a:rPr>
              <a:t>, E, </a:t>
            </a:r>
            <a:r>
              <a:rPr lang="hr-HR" sz="2000" b="0" err="1">
                <a:effectLst/>
                <a:latin typeface="+mn-lt"/>
                <a:ea typeface="Times New Roman" panose="02020603050405020304" pitchFamily="18" charset="0"/>
                <a:cs typeface="Arial"/>
              </a:rPr>
              <a:t>Terlektsi</a:t>
            </a:r>
            <a:r>
              <a:rPr lang="hr-HR" sz="2000" b="0" dirty="0">
                <a:effectLst/>
                <a:latin typeface="+mn-lt"/>
                <a:ea typeface="Times New Roman" panose="02020603050405020304" pitchFamily="18" charset="0"/>
                <a:cs typeface="Arial"/>
              </a:rPr>
              <a:t>, E, </a:t>
            </a:r>
            <a:r>
              <a:rPr lang="hr-HR" sz="2000" b="0" err="1">
                <a:effectLst/>
                <a:latin typeface="+mn-lt"/>
                <a:ea typeface="Times New Roman" panose="02020603050405020304" pitchFamily="18" charset="0"/>
                <a:cs typeface="Arial"/>
              </a:rPr>
              <a:t>Wootten</a:t>
            </a:r>
            <a:r>
              <a:rPr lang="hr-HR" sz="2000" b="0" dirty="0">
                <a:effectLst/>
                <a:latin typeface="+mn-lt"/>
                <a:ea typeface="Times New Roman" panose="02020603050405020304" pitchFamily="18" charset="0"/>
                <a:cs typeface="Arial"/>
              </a:rPr>
              <a:t>, A, </a:t>
            </a:r>
            <a:r>
              <a:rPr lang="hr-HR" sz="2000" b="0" err="1">
                <a:effectLst/>
                <a:latin typeface="+mn-lt"/>
                <a:ea typeface="Times New Roman" panose="02020603050405020304" pitchFamily="18" charset="0"/>
                <a:cs typeface="Arial"/>
              </a:rPr>
              <a:t>Ware</a:t>
            </a:r>
            <a:r>
              <a:rPr lang="hr-HR" sz="2000" b="0" dirty="0">
                <a:effectLst/>
                <a:latin typeface="+mn-lt"/>
                <a:ea typeface="Times New Roman" panose="02020603050405020304" pitchFamily="18" charset="0"/>
                <a:cs typeface="Arial"/>
              </a:rPr>
              <a:t>, J</a:t>
            </a:r>
            <a:r>
              <a:rPr lang="en-GB" sz="2000" b="0" dirty="0">
                <a:effectLst/>
                <a:latin typeface="+mn-lt"/>
                <a:ea typeface="Times New Roman" panose="02020603050405020304" pitchFamily="18" charset="0"/>
                <a:cs typeface="Arial"/>
              </a:rPr>
              <a:t>.,</a:t>
            </a:r>
            <a:r>
              <a:rPr lang="en-GB" sz="2000" dirty="0">
                <a:latin typeface="+mn-lt"/>
                <a:ea typeface="Times New Roman" panose="02020603050405020304" pitchFamily="18" charset="0"/>
                <a:cs typeface="Arial"/>
              </a:rPr>
              <a:t> </a:t>
            </a:r>
            <a:r>
              <a:rPr lang="hr-HR" sz="2000" b="0" dirty="0">
                <a:effectLst/>
                <a:latin typeface="+mn-lt"/>
                <a:ea typeface="Times New Roman" panose="02020603050405020304" pitchFamily="18" charset="0"/>
                <a:cs typeface="Arial"/>
              </a:rPr>
              <a:t>Williams, L 2019, </a:t>
            </a:r>
            <a:r>
              <a:rPr lang="hr-HR" sz="2000" b="0" dirty="0">
                <a:effectLst/>
                <a:latin typeface="+mn-lt"/>
                <a:ea typeface="Times New Roman" panose="02020603050405020304" pitchFamily="18" charset="0"/>
                <a:cs typeface="Arial"/>
                <a:hlinkClick r:id="rId3">
                  <a:extLst>
                    <a:ext uri="{A12FA001-AC4F-418D-AE19-62706E023703}">
                      <ahyp:hlinkClr xmlns:ahyp="http://schemas.microsoft.com/office/drawing/2018/hyperlinkcolor" val="tx"/>
                    </a:ext>
                  </a:extLst>
                </a:hlinkClick>
              </a:rPr>
              <a:t>A Rapid Evidence Assessment of the effectiveness of educational interventions </a:t>
            </a:r>
            <a:r>
              <a:rPr lang="hr-HR" sz="2000" dirty="0">
                <a:latin typeface="+mn-lt"/>
                <a:ea typeface="Times New Roman" panose="02020603050405020304" pitchFamily="18" charset="0"/>
                <a:cs typeface="Arial"/>
                <a:hlinkClick r:id="rId3">
                  <a:extLst>
                    <a:ext uri="{A12FA001-AC4F-418D-AE19-62706E023703}">
                      <ahyp:hlinkClr xmlns:ahyp="http://schemas.microsoft.com/office/drawing/2018/hyperlinkcolor" val="tx"/>
                    </a:ext>
                  </a:extLst>
                </a:hlinkClick>
              </a:rPr>
              <a:t>to support</a:t>
            </a:r>
            <a:r>
              <a:rPr lang="hr-HR" sz="2000" b="0" dirty="0">
                <a:effectLst/>
                <a:latin typeface="+mn-lt"/>
                <a:ea typeface="Times New Roman" panose="02020603050405020304" pitchFamily="18" charset="0"/>
                <a:cs typeface="Arial"/>
                <a:hlinkClick r:id="rId3">
                  <a:extLst>
                    <a:ext uri="{A12FA001-AC4F-418D-AE19-62706E023703}">
                      <ahyp:hlinkClr xmlns:ahyp="http://schemas.microsoft.com/office/drawing/2018/hyperlinkcolor" val="tx"/>
                    </a:ext>
                  </a:extLst>
                </a:hlinkClick>
              </a:rPr>
              <a:t> children and young people with vision impairment</a:t>
            </a:r>
            <a:r>
              <a:rPr lang="hr-HR" sz="2000" b="0" dirty="0">
                <a:effectLst/>
                <a:latin typeface="+mn-lt"/>
                <a:ea typeface="Times New Roman" panose="02020603050405020304" pitchFamily="18" charset="0"/>
                <a:cs typeface="Arial"/>
              </a:rPr>
              <a:t>. </a:t>
            </a:r>
            <a:r>
              <a:rPr lang="hr-HR" sz="2000" b="0" err="1">
                <a:effectLst/>
                <a:latin typeface="+mn-lt"/>
                <a:ea typeface="Times New Roman" panose="02020603050405020304" pitchFamily="18" charset="0"/>
                <a:cs typeface="Arial"/>
              </a:rPr>
              <a:t>Welsh</a:t>
            </a:r>
            <a:r>
              <a:rPr lang="hr-HR" sz="2000" b="0" dirty="0">
                <a:effectLst/>
                <a:latin typeface="+mn-lt"/>
                <a:ea typeface="Times New Roman" panose="02020603050405020304" pitchFamily="18" charset="0"/>
                <a:cs typeface="Arial"/>
              </a:rPr>
              <a:t> </a:t>
            </a:r>
            <a:r>
              <a:rPr lang="hr-HR" sz="2000" b="0" err="1">
                <a:effectLst/>
                <a:latin typeface="+mn-lt"/>
                <a:ea typeface="Times New Roman" panose="02020603050405020304" pitchFamily="18" charset="0"/>
                <a:cs typeface="Arial"/>
              </a:rPr>
              <a:t>Assembly</a:t>
            </a:r>
            <a:r>
              <a:rPr lang="hr-HR" sz="2000" b="0" dirty="0">
                <a:effectLst/>
                <a:latin typeface="+mn-lt"/>
                <a:ea typeface="Times New Roman" panose="02020603050405020304" pitchFamily="18" charset="0"/>
                <a:cs typeface="Arial"/>
              </a:rPr>
              <a:t> </a:t>
            </a:r>
            <a:r>
              <a:rPr lang="hr-HR" sz="2000" b="0" err="1">
                <a:effectLst/>
                <a:latin typeface="+mn-lt"/>
                <a:ea typeface="Times New Roman" panose="02020603050405020304" pitchFamily="18" charset="0"/>
                <a:cs typeface="Arial"/>
              </a:rPr>
              <a:t>Government</a:t>
            </a:r>
            <a:r>
              <a:rPr lang="hr-HR" sz="2000" b="0" dirty="0">
                <a:effectLst/>
                <a:latin typeface="+mn-lt"/>
                <a:ea typeface="Times New Roman" panose="02020603050405020304" pitchFamily="18" charset="0"/>
                <a:cs typeface="Arial"/>
              </a:rPr>
              <a:t>.</a:t>
            </a:r>
            <a:endParaRPr lang="en-GB" sz="2000" b="0">
              <a:effectLst/>
              <a:latin typeface="+mn-lt"/>
              <a:ea typeface="Times New Roman" panose="02020603050405020304" pitchFamily="18" charset="0"/>
              <a:cs typeface="Arial"/>
            </a:endParaRPr>
          </a:p>
          <a:p>
            <a:pPr marL="0" indent="0">
              <a:lnSpc>
                <a:spcPct val="100000"/>
              </a:lnSpc>
              <a:buNone/>
            </a:pPr>
            <a:r>
              <a:rPr lang="en-GB" sz="2000" b="0" dirty="0">
                <a:latin typeface="+mn-lt"/>
                <a:cs typeface="Arial"/>
              </a:rPr>
              <a:t>Hewett, R., Douglas, G., </a:t>
            </a:r>
            <a:r>
              <a:rPr lang="en-GB" sz="2000" b="0" err="1">
                <a:latin typeface="+mn-lt"/>
                <a:cs typeface="Arial"/>
              </a:rPr>
              <a:t>McLinden</a:t>
            </a:r>
            <a:r>
              <a:rPr lang="en-GB" sz="2000" b="0" dirty="0">
                <a:latin typeface="+mn-lt"/>
                <a:cs typeface="Arial"/>
              </a:rPr>
              <a:t>, M., James, L., Brydon, G., Chattaway, T.,</a:t>
            </a:r>
            <a:r>
              <a:rPr lang="en-GB" sz="2000" dirty="0">
                <a:latin typeface="+mn-lt"/>
                <a:cs typeface="Arial"/>
              </a:rPr>
              <a:t> </a:t>
            </a:r>
            <a:r>
              <a:rPr lang="en-GB" sz="2000" b="0" dirty="0">
                <a:latin typeface="+mn-lt"/>
                <a:cs typeface="Arial"/>
              </a:rPr>
              <a:t>Cobb, R., Keil, S., Raisanen, S., Sutherland, C., Taylor, J., (2022) </a:t>
            </a:r>
            <a:r>
              <a:rPr lang="en-GB" sz="2000" dirty="0">
                <a:latin typeface="+mn-lt"/>
                <a:cs typeface="Arial"/>
              </a:rPr>
              <a:t>Curriculum Framework</a:t>
            </a:r>
            <a:r>
              <a:rPr lang="en-GB" sz="2000" b="0" dirty="0">
                <a:latin typeface="+mn-lt"/>
                <a:cs typeface="Arial"/>
              </a:rPr>
              <a:t> for Children and young People with Vision Impairment[CFVI]:</a:t>
            </a:r>
            <a:r>
              <a:rPr lang="en-GB" sz="2000" dirty="0">
                <a:latin typeface="+mn-lt"/>
                <a:cs typeface="Arial"/>
              </a:rPr>
              <a:t> </a:t>
            </a:r>
            <a:r>
              <a:rPr lang="en-GB" sz="2000" b="0" dirty="0">
                <a:latin typeface="+mn-lt"/>
                <a:cs typeface="Arial"/>
              </a:rPr>
              <a:t>Defining specialist skills development and best practice support to promote</a:t>
            </a:r>
            <a:r>
              <a:rPr lang="en-GB" sz="2000" dirty="0">
                <a:latin typeface="+mn-lt"/>
                <a:cs typeface="Arial"/>
              </a:rPr>
              <a:t> </a:t>
            </a:r>
            <a:r>
              <a:rPr lang="en-GB" sz="2000" b="0" dirty="0">
                <a:latin typeface="+mn-lt"/>
                <a:cs typeface="Arial"/>
              </a:rPr>
              <a:t>equity, inclusion and personal agency. RNIB</a:t>
            </a:r>
            <a:endParaRPr lang="en-GB" sz="2000" dirty="0">
              <a:latin typeface="+mn-lt"/>
              <a:cs typeface="Arial"/>
            </a:endParaRPr>
          </a:p>
          <a:p>
            <a:pPr marL="0" indent="0">
              <a:lnSpc>
                <a:spcPct val="100000"/>
              </a:lnSpc>
              <a:buNone/>
            </a:pPr>
            <a:r>
              <a:rPr lang="en-US" sz="2000" err="1">
                <a:latin typeface="+mn-lt"/>
                <a:cs typeface="Arial"/>
              </a:rPr>
              <a:t>McLinden</a:t>
            </a:r>
            <a:r>
              <a:rPr lang="en-US" sz="2000" dirty="0">
                <a:latin typeface="+mn-lt"/>
                <a:cs typeface="Arial"/>
              </a:rPr>
              <a:t>, M.. Douglas, G., Hewett, R., Cobb, R., Keil, S., Lynch, P., Roe, J., Thistlethwaite, J., (2023) Promoting Equitable Access to Education for Children and Young People with Vision Impairment: A Route-Map for a Balanced Curriculum. Routledge.</a:t>
            </a:r>
            <a:endParaRPr lang="en-GB" sz="2000">
              <a:latin typeface="+mn-lt"/>
              <a:cs typeface="Arial"/>
            </a:endParaRPr>
          </a:p>
          <a:p>
            <a:pPr marL="0" indent="0">
              <a:buNone/>
            </a:pPr>
            <a:endParaRPr lang="en-GB" sz="2000" b="0">
              <a:latin typeface="+mn-lt"/>
            </a:endParaRPr>
          </a:p>
          <a:p>
            <a:pPr marL="0" indent="0">
              <a:buNone/>
            </a:pPr>
            <a:endParaRPr lang="en-GB" sz="2000">
              <a:latin typeface="+mn-lt"/>
            </a:endParaRPr>
          </a:p>
          <a:p>
            <a:pPr marL="0" indent="0">
              <a:buNone/>
            </a:pPr>
            <a:r>
              <a:rPr lang="en-US" sz="2000" b="0" dirty="0">
                <a:latin typeface="+mn-lt"/>
                <a:cs typeface="Arial"/>
              </a:rPr>
              <a:t>.</a:t>
            </a:r>
          </a:p>
          <a:p>
            <a:pPr marL="0" indent="0">
              <a:buNone/>
            </a:pPr>
            <a:endParaRPr lang="en-GB" sz="1200">
              <a:latin typeface="+mj-lt"/>
            </a:endParaRPr>
          </a:p>
        </p:txBody>
      </p:sp>
    </p:spTree>
    <p:extLst>
      <p:ext uri="{BB962C8B-B14F-4D97-AF65-F5344CB8AC3E}">
        <p14:creationId xmlns:p14="http://schemas.microsoft.com/office/powerpoint/2010/main" val="883812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2"/>
          <p:cNvSpPr txBox="1">
            <a:spLocks noGrp="1"/>
          </p:cNvSpPr>
          <p:nvPr>
            <p:ph type="title"/>
          </p:nvPr>
        </p:nvSpPr>
        <p:spPr>
          <a:xfrm>
            <a:off x="1349654" y="206914"/>
            <a:ext cx="4580395" cy="1048293"/>
          </a:xfrm>
          <a:prstGeom prst="rect">
            <a:avLst/>
          </a:prstGeom>
          <a:noFill/>
          <a:ln>
            <a:noFill/>
          </a:ln>
        </p:spPr>
        <p:txBody>
          <a:bodyPr spcFirstLastPara="1" vert="horz" wrap="square" lIns="91425" tIns="45700" rIns="91425" bIns="45700" rtlCol="0" anchor="t" anchorCtr="0">
            <a:noAutofit/>
          </a:bodyPr>
          <a:lstStyle/>
          <a:p>
            <a:pPr>
              <a:lnSpc>
                <a:spcPct val="100000"/>
              </a:lnSpc>
              <a:spcBef>
                <a:spcPts val="0"/>
              </a:spcBef>
              <a:buClr>
                <a:schemeClr val="dk1"/>
              </a:buClr>
              <a:buSzPts val="3000"/>
            </a:pPr>
            <a:r>
              <a:rPr lang="en-GB" sz="3000" dirty="0"/>
              <a:t>Project Partners</a:t>
            </a:r>
            <a:endParaRPr sz="3000" dirty="0"/>
          </a:p>
        </p:txBody>
      </p:sp>
      <p:sp>
        <p:nvSpPr>
          <p:cNvPr id="66" name="Google Shape;66;p2"/>
          <p:cNvSpPr txBox="1">
            <a:spLocks noGrp="1"/>
          </p:cNvSpPr>
          <p:nvPr>
            <p:ph type="body" idx="1"/>
          </p:nvPr>
        </p:nvSpPr>
        <p:spPr>
          <a:xfrm>
            <a:off x="596867" y="1615505"/>
            <a:ext cx="9924996" cy="3833415"/>
          </a:xfrm>
          <a:prstGeom prst="rect">
            <a:avLst/>
          </a:prstGeom>
          <a:noFill/>
          <a:ln>
            <a:noFill/>
          </a:ln>
        </p:spPr>
        <p:txBody>
          <a:bodyPr spcFirstLastPara="1" vert="horz" wrap="square" lIns="91425" tIns="45700" rIns="91425" bIns="45700" rtlCol="0" anchor="t" anchorCtr="0">
            <a:normAutofit/>
          </a:bodyPr>
          <a:lstStyle/>
          <a:p>
            <a:pPr marL="0" indent="0">
              <a:lnSpc>
                <a:spcPct val="100000"/>
              </a:lnSpc>
              <a:spcBef>
                <a:spcPts val="0"/>
              </a:spcBef>
              <a:buNone/>
            </a:pPr>
            <a:r>
              <a:rPr lang="en-GB" sz="2000" b="1" dirty="0">
                <a:latin typeface="Arial"/>
                <a:ea typeface="Arial"/>
                <a:cs typeface="Arial"/>
                <a:sym typeface="Arial"/>
              </a:rPr>
              <a:t>There are 4 partner organisations involved in the CFVI project. </a:t>
            </a:r>
            <a:endParaRPr lang="en-US" dirty="0"/>
          </a:p>
          <a:p>
            <a:pPr marL="0" indent="0">
              <a:lnSpc>
                <a:spcPct val="100000"/>
              </a:lnSpc>
              <a:spcBef>
                <a:spcPts val="0"/>
              </a:spcBef>
            </a:pPr>
            <a:endParaRPr lang="en-GB" sz="2000" dirty="0"/>
          </a:p>
          <a:p>
            <a:pPr marL="0" indent="0">
              <a:lnSpc>
                <a:spcPct val="100000"/>
              </a:lnSpc>
              <a:spcBef>
                <a:spcPts val="0"/>
              </a:spcBef>
            </a:pPr>
            <a:endParaRPr lang="en-GB" sz="2000" dirty="0">
              <a:latin typeface="Arial"/>
              <a:ea typeface="Arial"/>
              <a:cs typeface="Arial"/>
            </a:endParaRPr>
          </a:p>
          <a:p>
            <a:pPr marL="0" indent="0" algn="just">
              <a:lnSpc>
                <a:spcPct val="100000"/>
              </a:lnSpc>
              <a:spcBef>
                <a:spcPts val="0"/>
              </a:spcBef>
              <a:buNone/>
            </a:pPr>
            <a:r>
              <a:rPr lang="en-GB" sz="2000" dirty="0">
                <a:latin typeface="Arial"/>
                <a:ea typeface="Arial"/>
                <a:cs typeface="Arial"/>
                <a:sym typeface="Arial"/>
              </a:rPr>
              <a:t>The production of these training/continuing professional development materials was led by VIEW (The Professional Association for the Vision Impairment Education Workforce), in association with a consultation group of stakeholders working in the field of VI Education. </a:t>
            </a:r>
            <a:endParaRPr lang="en-GB" sz="2000" dirty="0"/>
          </a:p>
          <a:p>
            <a:pPr marL="0" indent="0">
              <a:lnSpc>
                <a:spcPct val="100000"/>
              </a:lnSpc>
              <a:spcBef>
                <a:spcPts val="0"/>
              </a:spcBef>
              <a:buClr>
                <a:schemeClr val="dk1"/>
              </a:buClr>
              <a:buSzPts val="2600"/>
              <a:buNone/>
            </a:pPr>
            <a:endParaRPr dirty="0"/>
          </a:p>
        </p:txBody>
      </p:sp>
      <p:pic>
        <p:nvPicPr>
          <p:cNvPr id="3" name="Picture 2" descr="Logo of VIEW">
            <a:extLst>
              <a:ext uri="{FF2B5EF4-FFF2-40B4-BE49-F238E27FC236}">
                <a16:creationId xmlns:a16="http://schemas.microsoft.com/office/drawing/2014/main" id="{237E6A52-59C2-A61D-17F4-4235C74580A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26521" y="5618746"/>
            <a:ext cx="1885603" cy="1099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University of Birmingham, VICTAR Logo&#10;">
            <a:extLst>
              <a:ext uri="{FF2B5EF4-FFF2-40B4-BE49-F238E27FC236}">
                <a16:creationId xmlns:a16="http://schemas.microsoft.com/office/drawing/2014/main" id="{9EE4A640-8C94-8C08-629B-A4DF6FA51AF9}"/>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812124" y="5565747"/>
            <a:ext cx="3842391" cy="1099935"/>
          </a:xfrm>
          <a:prstGeom prst="rect">
            <a:avLst/>
          </a:prstGeom>
          <a:noFill/>
        </p:spPr>
      </p:pic>
      <p:pic>
        <p:nvPicPr>
          <p:cNvPr id="7" name="Picture 6" descr="Logo of Thomas Pocklington Trust&#10;">
            <a:extLst>
              <a:ext uri="{FF2B5EF4-FFF2-40B4-BE49-F238E27FC236}">
                <a16:creationId xmlns:a16="http://schemas.microsoft.com/office/drawing/2014/main" id="{1A516749-8CD3-FCF0-60FC-E1BD3E8716F2}"/>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762915" y="5618746"/>
            <a:ext cx="1295485" cy="911743"/>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p:txBody>
          <a:bodyPr>
            <a:normAutofit/>
          </a:bodyPr>
          <a:lstStyle/>
          <a:p>
            <a:r>
              <a:rPr lang="en-GB" sz="3000" dirty="0"/>
              <a:t>Training Objectives</a:t>
            </a:r>
          </a:p>
        </p:txBody>
      </p:sp>
      <p:sp>
        <p:nvSpPr>
          <p:cNvPr id="3" name="Content Placeholder 2">
            <a:extLst>
              <a:ext uri="{FF2B5EF4-FFF2-40B4-BE49-F238E27FC236}">
                <a16:creationId xmlns:a16="http://schemas.microsoft.com/office/drawing/2014/main" id="{7C2C03E8-EBA3-BDBE-0065-18A8A57F2358}"/>
              </a:ext>
            </a:extLst>
          </p:cNvPr>
          <p:cNvSpPr>
            <a:spLocks noGrp="1"/>
          </p:cNvSpPr>
          <p:nvPr>
            <p:ph idx="1"/>
          </p:nvPr>
        </p:nvSpPr>
        <p:spPr>
          <a:xfrm>
            <a:off x="599847" y="1690688"/>
            <a:ext cx="8889752" cy="4369923"/>
          </a:xfrm>
        </p:spPr>
        <p:txBody>
          <a:bodyPr vert="horz" lIns="91440" tIns="45720" rIns="91440" bIns="45720" rtlCol="0" anchor="t">
            <a:normAutofit/>
          </a:bodyPr>
          <a:lstStyle/>
          <a:p>
            <a:pPr marL="0" indent="0" algn="just" rtl="0">
              <a:lnSpc>
                <a:spcPct val="100000"/>
              </a:lnSpc>
              <a:spcBef>
                <a:spcPts val="0"/>
              </a:spcBef>
              <a:spcAft>
                <a:spcPts val="0"/>
              </a:spcAft>
              <a:buNone/>
            </a:pPr>
            <a:r>
              <a:rPr lang="en-GB" sz="2000" b="0" i="0" dirty="0">
                <a:solidFill>
                  <a:srgbClr val="000000"/>
                </a:solidFill>
                <a:effectLst/>
                <a:latin typeface="Arial"/>
                <a:cs typeface="Arial"/>
              </a:rPr>
              <a:t>The objectives of this training resource are to:</a:t>
            </a:r>
            <a:endParaRPr lang="en-US" sz="2000" dirty="0">
              <a:latin typeface="Arial"/>
              <a:cs typeface="Arial"/>
            </a:endParaRPr>
          </a:p>
          <a:p>
            <a:pPr indent="0" algn="just" rtl="0">
              <a:lnSpc>
                <a:spcPct val="100000"/>
              </a:lnSpc>
              <a:spcBef>
                <a:spcPts val="0"/>
              </a:spcBef>
              <a:spcAft>
                <a:spcPts val="0"/>
              </a:spcAft>
            </a:pPr>
            <a:endParaRPr lang="en-GB" sz="2000" b="0" dirty="0">
              <a:effectLst/>
            </a:endParaRPr>
          </a:p>
          <a:p>
            <a:pPr marL="576000" indent="-360000" algn="just" rtl="0" fontAlgn="base">
              <a:lnSpc>
                <a:spcPct val="100000"/>
              </a:lnSpc>
              <a:spcBef>
                <a:spcPts val="0"/>
              </a:spcBef>
              <a:spcAft>
                <a:spcPts val="0"/>
              </a:spcAft>
            </a:pPr>
            <a:r>
              <a:rPr lang="en-GB" sz="2000" dirty="0">
                <a:solidFill>
                  <a:srgbClr val="000000"/>
                </a:solidFill>
                <a:latin typeface="Arial"/>
                <a:cs typeface="Arial"/>
              </a:rPr>
              <a:t>an</a:t>
            </a:r>
            <a:r>
              <a:rPr lang="en-GB" sz="2000" b="0" i="0" u="none" strike="noStrike" dirty="0">
                <a:solidFill>
                  <a:srgbClr val="000000"/>
                </a:solidFill>
                <a:effectLst/>
                <a:latin typeface="Arial"/>
                <a:cs typeface="Arial"/>
              </a:rPr>
              <a:t> introduction to the CFVI to show why it was developed, who it is intended to be used with and how it can be helpful to a range of stakeholders</a:t>
            </a:r>
            <a:r>
              <a:rPr lang="en-GB" sz="2000" dirty="0">
                <a:solidFill>
                  <a:srgbClr val="000000"/>
                </a:solidFill>
                <a:latin typeface="Arial"/>
                <a:cs typeface="Arial"/>
              </a:rPr>
              <a:t>.</a:t>
            </a:r>
            <a:endParaRPr lang="en-GB" sz="2000" b="0" i="0" u="none" strike="noStrike" dirty="0">
              <a:solidFill>
                <a:srgbClr val="000000"/>
              </a:solidFill>
              <a:effectLst/>
              <a:latin typeface="Arial"/>
              <a:cs typeface="Arial"/>
            </a:endParaRPr>
          </a:p>
          <a:p>
            <a:pPr marL="216000" indent="0" algn="just">
              <a:lnSpc>
                <a:spcPct val="100000"/>
              </a:lnSpc>
              <a:spcBef>
                <a:spcPts val="0"/>
              </a:spcBef>
              <a:buNone/>
            </a:pPr>
            <a:endParaRPr lang="en-GB" sz="2000" dirty="0">
              <a:solidFill>
                <a:srgbClr val="000000"/>
              </a:solidFill>
              <a:latin typeface="Arial"/>
              <a:cs typeface="Arial"/>
            </a:endParaRPr>
          </a:p>
          <a:p>
            <a:pPr marL="576000" indent="-360000" algn="just" rtl="0" fontAlgn="base">
              <a:lnSpc>
                <a:spcPct val="100000"/>
              </a:lnSpc>
              <a:spcBef>
                <a:spcPts val="0"/>
              </a:spcBef>
              <a:spcAft>
                <a:spcPts val="0"/>
              </a:spcAft>
            </a:pPr>
            <a:r>
              <a:rPr lang="en-GB" sz="2000" dirty="0">
                <a:solidFill>
                  <a:srgbClr val="000000"/>
                </a:solidFill>
                <a:latin typeface="Arial"/>
                <a:cs typeface="Arial"/>
              </a:rPr>
              <a:t>an</a:t>
            </a:r>
            <a:r>
              <a:rPr lang="en-GB" sz="2000" b="0" i="0" u="none" strike="noStrike" dirty="0">
                <a:solidFill>
                  <a:srgbClr val="000000"/>
                </a:solidFill>
                <a:effectLst/>
                <a:latin typeface="Arial"/>
                <a:cs typeface="Arial"/>
              </a:rPr>
              <a:t> overview of the wide range of resources that have been collated to support implementation of the CFVI in educational practice</a:t>
            </a:r>
            <a:r>
              <a:rPr lang="en-GB" sz="2000" dirty="0">
                <a:solidFill>
                  <a:srgbClr val="000000"/>
                </a:solidFill>
                <a:latin typeface="Arial"/>
                <a:cs typeface="Arial"/>
              </a:rPr>
              <a:t>.</a:t>
            </a:r>
            <a:endParaRPr lang="en-GB" sz="2000" b="0" i="0" u="none" strike="noStrike" dirty="0">
              <a:solidFill>
                <a:srgbClr val="000000"/>
              </a:solidFill>
              <a:effectLst/>
              <a:latin typeface="Arial"/>
              <a:cs typeface="Arial"/>
            </a:endParaRPr>
          </a:p>
          <a:p>
            <a:pPr marL="576000" indent="-360000" algn="just">
              <a:lnSpc>
                <a:spcPct val="100000"/>
              </a:lnSpc>
              <a:spcBef>
                <a:spcPts val="0"/>
              </a:spcBef>
            </a:pPr>
            <a:endParaRPr lang="en-GB" sz="2000" dirty="0">
              <a:solidFill>
                <a:srgbClr val="000000"/>
              </a:solidFill>
              <a:latin typeface="Arial"/>
              <a:cs typeface="Arial"/>
            </a:endParaRPr>
          </a:p>
          <a:p>
            <a:pPr marL="576000" indent="-360000" algn="just">
              <a:lnSpc>
                <a:spcPct val="100000"/>
              </a:lnSpc>
              <a:spcBef>
                <a:spcPts val="0"/>
              </a:spcBef>
              <a:spcAft>
                <a:spcPts val="0"/>
              </a:spcAft>
            </a:pPr>
            <a:r>
              <a:rPr lang="en-GB" sz="2000" dirty="0">
                <a:solidFill>
                  <a:srgbClr val="000000"/>
                </a:solidFill>
                <a:latin typeface="Arial"/>
                <a:cs typeface="Arial"/>
              </a:rPr>
              <a:t>some</a:t>
            </a:r>
            <a:r>
              <a:rPr lang="en-GB" sz="2000" b="0" i="0" u="none" strike="noStrike" dirty="0">
                <a:solidFill>
                  <a:srgbClr val="000000"/>
                </a:solidFill>
                <a:effectLst/>
                <a:latin typeface="Arial"/>
                <a:cs typeface="Arial"/>
              </a:rPr>
              <a:t> links to useful resources/websites</a:t>
            </a:r>
            <a:r>
              <a:rPr lang="en-GB" sz="2000" dirty="0">
                <a:solidFill>
                  <a:srgbClr val="000000"/>
                </a:solidFill>
                <a:latin typeface="Arial"/>
                <a:cs typeface="Arial"/>
              </a:rPr>
              <a:t>.</a:t>
            </a:r>
            <a:endParaRPr lang="en-GB" sz="2000" b="0" i="0" u="none" strike="noStrike" dirty="0">
              <a:solidFill>
                <a:srgbClr val="000000"/>
              </a:solidFill>
              <a:effectLst/>
            </a:endParaRPr>
          </a:p>
          <a:p>
            <a:pPr marL="0" indent="0">
              <a:buNone/>
            </a:pPr>
            <a:endParaRPr lang="en-GB" sz="2200" dirty="0">
              <a:latin typeface="+mj-lt"/>
            </a:endParaRPr>
          </a:p>
        </p:txBody>
      </p:sp>
    </p:spTree>
    <p:extLst>
      <p:ext uri="{BB962C8B-B14F-4D97-AF65-F5344CB8AC3E}">
        <p14:creationId xmlns:p14="http://schemas.microsoft.com/office/powerpoint/2010/main" val="1492083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p:txBody>
          <a:bodyPr>
            <a:normAutofit/>
          </a:bodyPr>
          <a:lstStyle/>
          <a:p>
            <a:r>
              <a:rPr lang="en-GB" sz="3000" dirty="0"/>
              <a:t>What is the CFVI? </a:t>
            </a:r>
          </a:p>
        </p:txBody>
      </p:sp>
      <p:sp>
        <p:nvSpPr>
          <p:cNvPr id="3" name="Content Placeholder 2">
            <a:extLst>
              <a:ext uri="{FF2B5EF4-FFF2-40B4-BE49-F238E27FC236}">
                <a16:creationId xmlns:a16="http://schemas.microsoft.com/office/drawing/2014/main" id="{7C2C03E8-EBA3-BDBE-0065-18A8A57F2358}"/>
              </a:ext>
            </a:extLst>
          </p:cNvPr>
          <p:cNvSpPr>
            <a:spLocks noGrp="1"/>
          </p:cNvSpPr>
          <p:nvPr>
            <p:ph idx="1"/>
          </p:nvPr>
        </p:nvSpPr>
        <p:spPr>
          <a:xfrm>
            <a:off x="618025" y="1653517"/>
            <a:ext cx="9803629" cy="4351338"/>
          </a:xfrm>
        </p:spPr>
        <p:txBody>
          <a:bodyPr vert="horz" lIns="91440" tIns="45720" rIns="91440" bIns="45720" rtlCol="0" anchor="t">
            <a:noAutofit/>
          </a:bodyPr>
          <a:lstStyle/>
          <a:p>
            <a:pPr marL="0" indent="0" algn="just">
              <a:lnSpc>
                <a:spcPct val="120000"/>
              </a:lnSpc>
              <a:spcBef>
                <a:spcPts val="403"/>
              </a:spcBef>
              <a:buClr>
                <a:schemeClr val="dk1"/>
              </a:buClr>
              <a:buSzPct val="100000"/>
              <a:buNone/>
            </a:pPr>
            <a:r>
              <a:rPr lang="en-GB" sz="2000" b="1" dirty="0">
                <a:latin typeface="Arial"/>
                <a:ea typeface="Arial"/>
                <a:cs typeface="Arial"/>
                <a:sym typeface="Arial"/>
              </a:rPr>
              <a:t>A curriculum framework developed for children and young people with vision impairment: </a:t>
            </a:r>
            <a:endParaRPr lang="en-GB" sz="2000" b="1" dirty="0">
              <a:latin typeface="Arial"/>
              <a:ea typeface="Arial"/>
              <a:cs typeface="Arial"/>
            </a:endParaRPr>
          </a:p>
          <a:p>
            <a:pPr marL="576000" indent="-360000" algn="just">
              <a:lnSpc>
                <a:spcPct val="120000"/>
              </a:lnSpc>
              <a:spcBef>
                <a:spcPts val="403"/>
              </a:spcBef>
            </a:pPr>
            <a:r>
              <a:rPr lang="en-GB" sz="2000" b="0" dirty="0">
                <a:solidFill>
                  <a:srgbClr val="000000"/>
                </a:solidFill>
                <a:latin typeface="Arial"/>
                <a:cs typeface="Arial"/>
              </a:rPr>
              <a:t>D</a:t>
            </a:r>
            <a:r>
              <a:rPr lang="en-GB" sz="2000" b="0" dirty="0">
                <a:solidFill>
                  <a:srgbClr val="000000"/>
                </a:solidFill>
                <a:latin typeface="Arial"/>
                <a:ea typeface="Arial"/>
                <a:cs typeface="Arial"/>
                <a:sym typeface="Arial"/>
              </a:rPr>
              <a:t>etails outcomes/interventions in 11 areas</a:t>
            </a:r>
            <a:r>
              <a:rPr lang="en-GB" sz="2000" b="0" i="0" dirty="0">
                <a:solidFill>
                  <a:srgbClr val="000000"/>
                </a:solidFill>
                <a:latin typeface="Arial"/>
                <a:ea typeface="Arial"/>
                <a:cs typeface="Arial"/>
                <a:sym typeface="Arial"/>
              </a:rPr>
              <a:t>​</a:t>
            </a:r>
            <a:r>
              <a:rPr lang="en-GB" sz="2000" dirty="0">
                <a:solidFill>
                  <a:srgbClr val="000000"/>
                </a:solidFill>
                <a:latin typeface="Arial"/>
                <a:ea typeface="Arial"/>
                <a:cs typeface="Arial"/>
                <a:sym typeface="Arial"/>
              </a:rPr>
              <a:t>.</a:t>
            </a:r>
            <a:endParaRPr lang="en-GB" sz="2000" dirty="0">
              <a:solidFill>
                <a:srgbClr val="000000"/>
              </a:solidFill>
            </a:endParaRPr>
          </a:p>
          <a:p>
            <a:pPr marL="576000" indent="-360000" algn="just">
              <a:lnSpc>
                <a:spcPct val="120000"/>
              </a:lnSpc>
              <a:spcBef>
                <a:spcPts val="403"/>
              </a:spcBef>
            </a:pPr>
            <a:r>
              <a:rPr lang="en-GB" sz="2000" b="0" dirty="0">
                <a:solidFill>
                  <a:srgbClr val="000000"/>
                </a:solidFill>
                <a:latin typeface="Arial"/>
                <a:cs typeface="Arial"/>
              </a:rPr>
              <a:t>C</a:t>
            </a:r>
            <a:r>
              <a:rPr lang="en-GB" sz="2000" b="0" i="0" dirty="0">
                <a:solidFill>
                  <a:srgbClr val="000000"/>
                </a:solidFill>
                <a:latin typeface="Arial"/>
                <a:ea typeface="Arial"/>
                <a:cs typeface="Arial"/>
                <a:sym typeface="Arial"/>
              </a:rPr>
              <a:t>aptures the distinctive skills needed by children and young people (0-25)</a:t>
            </a:r>
            <a:r>
              <a:rPr lang="en-GB" sz="2000" dirty="0">
                <a:solidFill>
                  <a:srgbClr val="000000"/>
                </a:solidFill>
                <a:latin typeface="Arial"/>
                <a:ea typeface="Arial"/>
                <a:cs typeface="Arial"/>
                <a:sym typeface="Arial"/>
              </a:rPr>
              <a:t> </a:t>
            </a:r>
            <a:r>
              <a:rPr lang="en-GB" sz="2000" b="0" i="0" dirty="0">
                <a:solidFill>
                  <a:srgbClr val="000000"/>
                </a:solidFill>
                <a:latin typeface="Arial"/>
                <a:ea typeface="Arial"/>
                <a:cs typeface="Arial"/>
                <a:sym typeface="Arial"/>
              </a:rPr>
              <a:t> with a vision impairment (CYP with </a:t>
            </a:r>
            <a:r>
              <a:rPr lang="en-GB" sz="2000" b="0" i="0" dirty="0">
                <a:solidFill>
                  <a:srgbClr val="000000"/>
                </a:solidFill>
                <a:latin typeface="Arial"/>
                <a:ea typeface="Arial"/>
                <a:cs typeface="Arial"/>
                <a:sym typeface="Arial"/>
                <a:extLst>
                  <a:ext uri="http://customooxmlschemas.google.com/">
                    <go:slidesCustomData xmlns="" xmlns:lc="http://schemas.openxmlformats.org/drawingml/2006/lockedCanva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VI</a:t>
            </a:r>
            <a:r>
              <a:rPr lang="en-GB" sz="2000" b="0" i="0" dirty="0">
                <a:solidFill>
                  <a:srgbClr val="000000"/>
                </a:solidFill>
                <a:latin typeface="Arial"/>
                <a:ea typeface="Arial"/>
                <a:cs typeface="Arial"/>
                <a:sym typeface="Arial"/>
              </a:rPr>
              <a:t>) that promote access and an equitable education</a:t>
            </a:r>
            <a:r>
              <a:rPr lang="en-GB" sz="2000" dirty="0">
                <a:solidFill>
                  <a:srgbClr val="000000"/>
                </a:solidFill>
                <a:latin typeface="Arial"/>
                <a:ea typeface="Arial"/>
                <a:cs typeface="Arial"/>
                <a:sym typeface="Arial"/>
              </a:rPr>
              <a:t>.</a:t>
            </a:r>
            <a:endParaRPr lang="en-GB" sz="2000" dirty="0">
              <a:solidFill>
                <a:srgbClr val="000000"/>
              </a:solidFill>
              <a:latin typeface="Arial"/>
              <a:cs typeface="Arial"/>
            </a:endParaRPr>
          </a:p>
          <a:p>
            <a:pPr marL="576000" lvl="0" indent="-360000" algn="just">
              <a:lnSpc>
                <a:spcPct val="120000"/>
              </a:lnSpc>
              <a:spcBef>
                <a:spcPts val="403"/>
              </a:spcBef>
              <a:spcAft>
                <a:spcPts val="0"/>
              </a:spcAft>
            </a:pPr>
            <a:r>
              <a:rPr lang="en-GB" sz="2000" b="0" dirty="0">
                <a:solidFill>
                  <a:srgbClr val="000000"/>
                </a:solidFill>
                <a:latin typeface="Arial"/>
                <a:cs typeface="Arial"/>
              </a:rPr>
              <a:t>Fo</a:t>
            </a:r>
            <a:r>
              <a:rPr lang="en-GB" sz="2000" b="0" i="0" dirty="0">
                <a:solidFill>
                  <a:srgbClr val="000000"/>
                </a:solidFill>
                <a:latin typeface="Arial"/>
                <a:ea typeface="Arial"/>
                <a:cs typeface="Arial"/>
                <a:sym typeface="Arial"/>
              </a:rPr>
              <a:t>r those of school age the intention is that the framework should be closely integrated with the curriculum of the school/setting</a:t>
            </a:r>
            <a:r>
              <a:rPr lang="en-GB" sz="2000" dirty="0">
                <a:solidFill>
                  <a:srgbClr val="000000"/>
                </a:solidFill>
                <a:latin typeface="Arial"/>
                <a:ea typeface="Arial"/>
                <a:cs typeface="Arial"/>
                <a:sym typeface="Arial"/>
              </a:rPr>
              <a:t>.</a:t>
            </a:r>
          </a:p>
          <a:p>
            <a:pPr marL="216000" lvl="0" indent="0" algn="just">
              <a:lnSpc>
                <a:spcPct val="120000"/>
              </a:lnSpc>
              <a:spcBef>
                <a:spcPts val="403"/>
              </a:spcBef>
              <a:spcAft>
                <a:spcPts val="0"/>
              </a:spcAft>
              <a:buNone/>
            </a:pPr>
            <a:endParaRPr lang="en-GB" sz="500" dirty="0"/>
          </a:p>
          <a:p>
            <a:pPr marL="0" lvl="0" indent="0" algn="just" rtl="0">
              <a:lnSpc>
                <a:spcPct val="120000"/>
              </a:lnSpc>
              <a:spcBef>
                <a:spcPts val="434"/>
              </a:spcBef>
              <a:spcAft>
                <a:spcPts val="0"/>
              </a:spcAft>
              <a:buClr>
                <a:schemeClr val="dk1"/>
              </a:buClr>
              <a:buSzPct val="100000"/>
              <a:buNone/>
            </a:pPr>
            <a:r>
              <a:rPr lang="en-GB" sz="2000" b="0" dirty="0">
                <a:latin typeface="Arial"/>
                <a:cs typeface="Arial"/>
              </a:rPr>
              <a:t>“Although [these 11 areas] are described as discrete areas, it should be stressed that in practice they are often linked and mutually reinforcing.” (McLinden, M et al, 2022 p.165</a:t>
            </a:r>
            <a:r>
              <a:rPr lang="en-GB" sz="2000" dirty="0">
                <a:latin typeface="Arial"/>
                <a:cs typeface="Arial"/>
              </a:rPr>
              <a:t>).</a:t>
            </a:r>
            <a:br>
              <a:rPr lang="en-GB" sz="1700" b="0" dirty="0"/>
            </a:br>
            <a:endParaRPr lang="en-GB" sz="1700" b="0" dirty="0">
              <a:solidFill>
                <a:srgbClr val="FF0000"/>
              </a:solidFill>
            </a:endParaRPr>
          </a:p>
          <a:p>
            <a:pPr marL="0" indent="0" algn="just">
              <a:buNone/>
            </a:pPr>
            <a:endParaRPr lang="en-GB" sz="2200" dirty="0">
              <a:latin typeface="+mj-lt"/>
            </a:endParaRPr>
          </a:p>
        </p:txBody>
      </p:sp>
    </p:spTree>
    <p:extLst>
      <p:ext uri="{BB962C8B-B14F-4D97-AF65-F5344CB8AC3E}">
        <p14:creationId xmlns:p14="http://schemas.microsoft.com/office/powerpoint/2010/main" val="2160622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p:txBody>
          <a:bodyPr>
            <a:normAutofit/>
          </a:bodyPr>
          <a:lstStyle/>
          <a:p>
            <a:r>
              <a:rPr lang="en-GB" sz="3000" dirty="0"/>
              <a:t>Why was the CFVI developed? (1) </a:t>
            </a:r>
          </a:p>
        </p:txBody>
      </p:sp>
      <p:sp>
        <p:nvSpPr>
          <p:cNvPr id="3" name="Content Placeholder 2">
            <a:extLst>
              <a:ext uri="{FF2B5EF4-FFF2-40B4-BE49-F238E27FC236}">
                <a16:creationId xmlns:a16="http://schemas.microsoft.com/office/drawing/2014/main" id="{7C2C03E8-EBA3-BDBE-0065-18A8A57F2358}"/>
              </a:ext>
            </a:extLst>
          </p:cNvPr>
          <p:cNvSpPr>
            <a:spLocks noGrp="1"/>
          </p:cNvSpPr>
          <p:nvPr>
            <p:ph idx="1"/>
          </p:nvPr>
        </p:nvSpPr>
        <p:spPr>
          <a:xfrm>
            <a:off x="348537" y="1451497"/>
            <a:ext cx="10210903" cy="4258412"/>
          </a:xfrm>
        </p:spPr>
        <p:txBody>
          <a:bodyPr vert="horz" lIns="91440" tIns="45720" rIns="91440" bIns="45720" rtlCol="0" anchor="t">
            <a:normAutofit/>
          </a:bodyPr>
          <a:lstStyle/>
          <a:p>
            <a:pPr marL="0" marR="0" lvl="0" indent="0" algn="just" rtl="0">
              <a:lnSpc>
                <a:spcPct val="100000"/>
              </a:lnSpc>
              <a:spcBef>
                <a:spcPts val="0"/>
              </a:spcBef>
              <a:spcAft>
                <a:spcPts val="0"/>
              </a:spcAft>
              <a:buClr>
                <a:srgbClr val="00151D"/>
              </a:buClr>
              <a:buSzPts val="2400"/>
              <a:buNone/>
            </a:pPr>
            <a:endParaRPr lang="en-GB" sz="2000" b="0" i="0" u="none" strike="noStrike" cap="none" dirty="0">
              <a:solidFill>
                <a:srgbClr val="00151D"/>
              </a:solidFill>
              <a:latin typeface="Arial"/>
              <a:ea typeface="Arial"/>
              <a:cs typeface="Arial"/>
              <a:sym typeface="Arial"/>
            </a:endParaRPr>
          </a:p>
          <a:p>
            <a:pPr marL="571500" indent="-342900" algn="just">
              <a:lnSpc>
                <a:spcPct val="100000"/>
              </a:lnSpc>
              <a:spcBef>
                <a:spcPts val="0"/>
              </a:spcBef>
              <a:buClr>
                <a:srgbClr val="00151D"/>
              </a:buClr>
              <a:buSzPts val="2400"/>
            </a:pPr>
            <a:r>
              <a:rPr lang="en-GB" sz="2000" b="0" i="0" u="none" strike="noStrike" cap="none" dirty="0">
                <a:solidFill>
                  <a:srgbClr val="00151D"/>
                </a:solidFill>
                <a:latin typeface="Arial"/>
                <a:ea typeface="Arial"/>
                <a:cs typeface="Arial"/>
                <a:sym typeface="Arial"/>
              </a:rPr>
              <a:t>To aid discussions and understanding amongst all involved in a child/young person’s education of how and when these skills should be taught by suitably qualified specialists and reinforced by non-specialists</a:t>
            </a:r>
            <a:r>
              <a:rPr lang="en-GB" sz="2000" dirty="0">
                <a:solidFill>
                  <a:srgbClr val="00151D"/>
                </a:solidFill>
                <a:latin typeface="Arial"/>
                <a:ea typeface="Arial"/>
                <a:cs typeface="Arial"/>
                <a:sym typeface="Arial"/>
              </a:rPr>
              <a:t>.</a:t>
            </a:r>
            <a:endParaRPr lang="en-GB" sz="2000" b="0" i="0" u="none" strike="noStrike" cap="none" dirty="0">
              <a:solidFill>
                <a:srgbClr val="000000"/>
              </a:solidFill>
              <a:latin typeface="Arial"/>
              <a:ea typeface="Arial"/>
              <a:cs typeface="Arial"/>
            </a:endParaRPr>
          </a:p>
          <a:p>
            <a:pPr marL="342900" marR="0" lvl="0" indent="0" algn="just" rtl="0">
              <a:lnSpc>
                <a:spcPct val="100000"/>
              </a:lnSpc>
              <a:spcBef>
                <a:spcPts val="0"/>
              </a:spcBef>
              <a:spcAft>
                <a:spcPts val="0"/>
              </a:spcAft>
              <a:buClr>
                <a:srgbClr val="00151D"/>
              </a:buClr>
              <a:buSzPts val="2400"/>
              <a:buFont typeface="Arial"/>
              <a:buNone/>
            </a:pPr>
            <a:endParaRPr lang="en-GB" sz="2000" b="0" i="0" u="none" strike="noStrike" cap="none" dirty="0">
              <a:solidFill>
                <a:srgbClr val="000000"/>
              </a:solidFill>
              <a:latin typeface="Arial"/>
              <a:ea typeface="Arial"/>
              <a:cs typeface="Arial"/>
            </a:endParaRPr>
          </a:p>
          <a:p>
            <a:pPr marL="0" marR="0" lvl="0" indent="0" algn="just" rtl="0">
              <a:lnSpc>
                <a:spcPct val="100000"/>
              </a:lnSpc>
              <a:spcBef>
                <a:spcPts val="0"/>
              </a:spcBef>
              <a:spcAft>
                <a:spcPts val="0"/>
              </a:spcAft>
              <a:buClr>
                <a:srgbClr val="000000"/>
              </a:buClr>
              <a:buSzPts val="2000"/>
              <a:buFont typeface="Arial"/>
              <a:buNone/>
            </a:pPr>
            <a:r>
              <a:rPr lang="en-GB" sz="2000" b="0" i="0" u="none" strike="noStrike" cap="none" dirty="0">
                <a:solidFill>
                  <a:srgbClr val="000000"/>
                </a:solidFill>
                <a:latin typeface="Arial"/>
                <a:ea typeface="Arial"/>
                <a:cs typeface="Arial"/>
                <a:sym typeface="Arial"/>
              </a:rPr>
              <a:t>“The framework is not intended to provide the detail of how to deliver outcomes as this, along with resource allocation, remains at the discretion of the service or professional working with the child/young person</a:t>
            </a:r>
            <a:r>
              <a:rPr lang="en-GB" sz="2000" dirty="0">
                <a:solidFill>
                  <a:srgbClr val="000000"/>
                </a:solidFill>
                <a:latin typeface="Arial"/>
                <a:ea typeface="Arial"/>
                <a:cs typeface="Arial"/>
                <a:sym typeface="Arial"/>
              </a:rPr>
              <a:t>.”</a:t>
            </a:r>
            <a:endParaRPr lang="en-GB" sz="2000" b="0" i="0" u="none" strike="noStrike" cap="none" dirty="0">
              <a:solidFill>
                <a:srgbClr val="000000"/>
              </a:solidFill>
              <a:latin typeface="Arial"/>
              <a:ea typeface="Arial"/>
              <a:cs typeface="Arial"/>
            </a:endParaRPr>
          </a:p>
          <a:p>
            <a:pPr marL="0" marR="0" lvl="0" indent="0" algn="just" rtl="0">
              <a:lnSpc>
                <a:spcPct val="100000"/>
              </a:lnSpc>
              <a:spcBef>
                <a:spcPts val="0"/>
              </a:spcBef>
              <a:spcAft>
                <a:spcPts val="0"/>
              </a:spcAft>
              <a:buClr>
                <a:srgbClr val="000000"/>
              </a:buClr>
              <a:buSzPts val="2000"/>
              <a:buFont typeface="Arial"/>
              <a:buNone/>
            </a:pPr>
            <a:r>
              <a:rPr lang="en-GB" sz="2000" b="0" i="0" u="none" strike="noStrike" cap="none" dirty="0">
                <a:solidFill>
                  <a:srgbClr val="000000"/>
                </a:solidFill>
                <a:latin typeface="Arial"/>
                <a:ea typeface="Arial"/>
                <a:cs typeface="Arial"/>
                <a:sym typeface="Arial"/>
              </a:rPr>
              <a:t>(CFVI 2022, p.10)​</a:t>
            </a:r>
            <a:r>
              <a:rPr lang="en-GB" sz="2000" dirty="0">
                <a:solidFill>
                  <a:srgbClr val="000000"/>
                </a:solidFill>
                <a:latin typeface="Arial"/>
                <a:ea typeface="Arial"/>
                <a:cs typeface="Arial"/>
                <a:sym typeface="Arial"/>
              </a:rPr>
              <a:t>.</a:t>
            </a:r>
            <a:endParaRPr lang="en-GB" sz="2000" b="0" i="0" u="none" strike="noStrike" cap="none" dirty="0">
              <a:solidFill>
                <a:srgbClr val="000000"/>
              </a:solidFill>
              <a:latin typeface="Arial"/>
              <a:ea typeface="Arial"/>
              <a:cs typeface="Arial"/>
            </a:endParaRPr>
          </a:p>
          <a:p>
            <a:pPr marL="0" indent="0" algn="just">
              <a:lnSpc>
                <a:spcPct val="100000"/>
              </a:lnSpc>
              <a:buNone/>
            </a:pPr>
            <a:endParaRPr lang="en-GB" sz="2200" dirty="0">
              <a:latin typeface="+mj-lt"/>
            </a:endParaRPr>
          </a:p>
        </p:txBody>
      </p:sp>
    </p:spTree>
    <p:extLst>
      <p:ext uri="{BB962C8B-B14F-4D97-AF65-F5344CB8AC3E}">
        <p14:creationId xmlns:p14="http://schemas.microsoft.com/office/powerpoint/2010/main" val="45223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p:txBody>
          <a:bodyPr>
            <a:normAutofit/>
          </a:bodyPr>
          <a:lstStyle/>
          <a:p>
            <a:r>
              <a:rPr lang="en-GB" sz="3000" dirty="0"/>
              <a:t>Why was the CFVI developed? (2)</a:t>
            </a:r>
          </a:p>
        </p:txBody>
      </p:sp>
      <p:sp>
        <p:nvSpPr>
          <p:cNvPr id="3" name="Content Placeholder 2">
            <a:extLst>
              <a:ext uri="{FF2B5EF4-FFF2-40B4-BE49-F238E27FC236}">
                <a16:creationId xmlns:a16="http://schemas.microsoft.com/office/drawing/2014/main" id="{7C2C03E8-EBA3-BDBE-0065-18A8A57F2358}"/>
              </a:ext>
            </a:extLst>
          </p:cNvPr>
          <p:cNvSpPr>
            <a:spLocks noGrp="1"/>
          </p:cNvSpPr>
          <p:nvPr>
            <p:ph idx="1"/>
          </p:nvPr>
        </p:nvSpPr>
        <p:spPr>
          <a:xfrm>
            <a:off x="571562" y="1751651"/>
            <a:ext cx="8778240" cy="4351338"/>
          </a:xfrm>
        </p:spPr>
        <p:txBody>
          <a:bodyPr vert="horz" lIns="91440" tIns="45720" rIns="91440" bIns="45720" rtlCol="0" anchor="t">
            <a:normAutofit/>
          </a:bodyPr>
          <a:lstStyle/>
          <a:p>
            <a:pPr marL="342900" marR="0" lvl="0" indent="-342900" algn="just" rtl="0">
              <a:lnSpc>
                <a:spcPct val="100000"/>
              </a:lnSpc>
              <a:spcBef>
                <a:spcPts val="0"/>
              </a:spcBef>
              <a:spcAft>
                <a:spcPts val="0"/>
              </a:spcAft>
              <a:buClr>
                <a:srgbClr val="00151D"/>
              </a:buClr>
              <a:buSzPts val="2200"/>
              <a:buFont typeface="Arial" panose="020B0604020202020204" pitchFamily="34" charset="0"/>
              <a:buChar char="•"/>
            </a:pPr>
            <a:r>
              <a:rPr lang="en-GB" sz="2000" b="0" i="0" u="none" strike="noStrike" cap="none" dirty="0">
                <a:solidFill>
                  <a:srgbClr val="00151D"/>
                </a:solidFill>
                <a:latin typeface="Arial"/>
                <a:ea typeface="Arial"/>
                <a:cs typeface="Arial"/>
                <a:sym typeface="Arial"/>
              </a:rPr>
              <a:t>To help clarify and define the elements of specialist skill development, interventions and best practice support that are essential for children and young people with vision impairment</a:t>
            </a:r>
            <a:r>
              <a:rPr lang="en-GB" sz="2000" dirty="0">
                <a:solidFill>
                  <a:srgbClr val="00151D"/>
                </a:solidFill>
                <a:latin typeface="Arial"/>
                <a:ea typeface="Arial"/>
                <a:cs typeface="Arial"/>
                <a:sym typeface="Arial"/>
              </a:rPr>
              <a:t>.</a:t>
            </a:r>
            <a:endParaRPr lang="en-GB" sz="2000" b="0" i="0" u="none" strike="noStrike" cap="none" dirty="0">
              <a:solidFill>
                <a:srgbClr val="000000"/>
              </a:solidFill>
              <a:latin typeface="Arial"/>
              <a:ea typeface="Arial"/>
              <a:cs typeface="Arial"/>
            </a:endParaRPr>
          </a:p>
          <a:p>
            <a:pPr marR="0" lvl="0" algn="just" rtl="0">
              <a:lnSpc>
                <a:spcPct val="100000"/>
              </a:lnSpc>
              <a:spcBef>
                <a:spcPts val="0"/>
              </a:spcBef>
              <a:spcAft>
                <a:spcPts val="0"/>
              </a:spcAft>
              <a:buClr>
                <a:srgbClr val="00151D"/>
              </a:buClr>
              <a:buSzPts val="2200"/>
            </a:pPr>
            <a:endParaRPr lang="en-GB" sz="2000" b="0" i="0" u="none" strike="noStrike" cap="none" dirty="0">
              <a:solidFill>
                <a:srgbClr val="000000"/>
              </a:solidFill>
              <a:latin typeface="Arial"/>
              <a:ea typeface="Arial"/>
              <a:cs typeface="Arial"/>
            </a:endParaRPr>
          </a:p>
          <a:p>
            <a:pPr marL="342900" marR="0" lvl="0" indent="-342900" algn="just" rtl="0">
              <a:lnSpc>
                <a:spcPct val="100000"/>
              </a:lnSpc>
              <a:spcBef>
                <a:spcPts val="0"/>
              </a:spcBef>
              <a:spcAft>
                <a:spcPts val="0"/>
              </a:spcAft>
              <a:buClr>
                <a:srgbClr val="00151D"/>
              </a:buClr>
              <a:buSzPts val="2200"/>
              <a:buFont typeface="Arial"/>
              <a:buChar char="•"/>
            </a:pPr>
            <a:r>
              <a:rPr lang="en-GB" sz="2000" b="0" i="0" u="none" strike="noStrike" cap="none" dirty="0">
                <a:solidFill>
                  <a:srgbClr val="00151D"/>
                </a:solidFill>
                <a:latin typeface="Arial"/>
                <a:ea typeface="Arial"/>
                <a:cs typeface="Arial"/>
                <a:sym typeface="Arial"/>
              </a:rPr>
              <a:t>To assist qualified specialist practitioners in raising the awareness amongst other professionals and parents of the need for children and young people with vision impairment to be taught skills that enable them to access the curriculum and the wider world with as much independence as possible</a:t>
            </a:r>
            <a:r>
              <a:rPr lang="en-GB" sz="2000" dirty="0">
                <a:solidFill>
                  <a:srgbClr val="00151D"/>
                </a:solidFill>
                <a:latin typeface="Arial"/>
                <a:ea typeface="Arial"/>
                <a:cs typeface="Arial"/>
                <a:sym typeface="Arial"/>
              </a:rPr>
              <a:t>.</a:t>
            </a:r>
            <a:endParaRPr lang="en-GB" sz="2000" b="0" i="0" u="none" strike="noStrike" cap="none" dirty="0">
              <a:solidFill>
                <a:srgbClr val="000000"/>
              </a:solidFill>
              <a:latin typeface="Arial"/>
              <a:ea typeface="Arial"/>
              <a:cs typeface="Arial"/>
            </a:endParaRPr>
          </a:p>
          <a:p>
            <a:pPr marL="0" indent="0" algn="just">
              <a:buNone/>
            </a:pPr>
            <a:endParaRPr lang="en-GB" sz="2200" dirty="0">
              <a:latin typeface="+mj-lt"/>
            </a:endParaRPr>
          </a:p>
        </p:txBody>
      </p:sp>
    </p:spTree>
    <p:extLst>
      <p:ext uri="{BB962C8B-B14F-4D97-AF65-F5344CB8AC3E}">
        <p14:creationId xmlns:p14="http://schemas.microsoft.com/office/powerpoint/2010/main" val="1665390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4" name="Title 3">
            <a:extLst>
              <a:ext uri="{FF2B5EF4-FFF2-40B4-BE49-F238E27FC236}">
                <a16:creationId xmlns:a16="http://schemas.microsoft.com/office/drawing/2014/main" id="{266868EC-40F4-8E8A-FFA9-36C19DA64560}"/>
              </a:ext>
            </a:extLst>
          </p:cNvPr>
          <p:cNvSpPr txBox="1">
            <a:spLocks noGrp="1"/>
          </p:cNvSpPr>
          <p:nvPr>
            <p:ph type="title" idx="4294967295"/>
          </p:nvPr>
        </p:nvSpPr>
        <p:spPr>
          <a:xfrm flipH="1">
            <a:off x="1318871" y="258279"/>
            <a:ext cx="8995186"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mn-lt"/>
                <a:ea typeface="+mn-ea"/>
                <a:cs typeface="+mn-cs"/>
              </a:rPr>
              <a:t>Curriculum Framework for Children and Young People with Vision Impairment (2022, p.15)</a:t>
            </a:r>
          </a:p>
        </p:txBody>
      </p:sp>
      <p:pic>
        <p:nvPicPr>
          <p:cNvPr id="125" name="Google Shape;125;p28" descr="This slide as a generic slide providing an illustration of the 11 areas of the CFVI, located around the ‘active child/young person’"/>
          <p:cNvPicPr preferRelativeResize="0">
            <a:picLocks noChangeAspect="1"/>
          </p:cNvPicPr>
          <p:nvPr/>
        </p:nvPicPr>
        <p:blipFill rotWithShape="1">
          <a:blip r:embed="rId3">
            <a:alphaModFix/>
          </a:blip>
          <a:srcRect/>
          <a:stretch/>
        </p:blipFill>
        <p:spPr>
          <a:xfrm>
            <a:off x="2704607" y="1350178"/>
            <a:ext cx="6393581" cy="4889152"/>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p:txBody>
          <a:bodyPr>
            <a:normAutofit/>
          </a:bodyPr>
          <a:lstStyle/>
          <a:p>
            <a:r>
              <a:rPr lang="en-GB" sz="3000" dirty="0"/>
              <a:t>Key Language</a:t>
            </a:r>
          </a:p>
        </p:txBody>
      </p:sp>
      <p:sp>
        <p:nvSpPr>
          <p:cNvPr id="3" name="Content Placeholder 2">
            <a:extLst>
              <a:ext uri="{FF2B5EF4-FFF2-40B4-BE49-F238E27FC236}">
                <a16:creationId xmlns:a16="http://schemas.microsoft.com/office/drawing/2014/main" id="{7C2C03E8-EBA3-BDBE-0065-18A8A57F2358}"/>
              </a:ext>
            </a:extLst>
          </p:cNvPr>
          <p:cNvSpPr>
            <a:spLocks noGrp="1"/>
          </p:cNvSpPr>
          <p:nvPr>
            <p:ph idx="1"/>
          </p:nvPr>
        </p:nvSpPr>
        <p:spPr>
          <a:xfrm>
            <a:off x="1361440" y="1454286"/>
            <a:ext cx="8778240" cy="4351338"/>
          </a:xfrm>
        </p:spPr>
        <p:txBody>
          <a:bodyPr vert="horz" lIns="91440" tIns="45720" rIns="91440" bIns="45720" rtlCol="0" anchor="t">
            <a:normAutofit/>
          </a:bodyPr>
          <a:lstStyle/>
          <a:p>
            <a:pPr marL="0" indent="0" algn="ctr">
              <a:lnSpc>
                <a:spcPct val="100000"/>
              </a:lnSpc>
              <a:spcBef>
                <a:spcPts val="0"/>
              </a:spcBef>
              <a:buClr>
                <a:schemeClr val="dk1"/>
              </a:buClr>
              <a:buSzPct val="100000"/>
              <a:buNone/>
            </a:pPr>
            <a:r>
              <a:rPr lang="en-GB" sz="2000" b="0">
                <a:latin typeface="Arial"/>
                <a:cs typeface="Arial"/>
              </a:rPr>
              <a:t>Curriculum Framework</a:t>
            </a:r>
            <a:r>
              <a:rPr lang="en-GB" sz="2000">
                <a:latin typeface="Arial"/>
                <a:cs typeface="Arial"/>
              </a:rPr>
              <a:t> </a:t>
            </a:r>
            <a:endParaRPr lang="en-US" sz="2000"/>
          </a:p>
          <a:p>
            <a:pPr marL="0" lvl="0" indent="0" algn="ctr" rtl="0">
              <a:lnSpc>
                <a:spcPct val="100000"/>
              </a:lnSpc>
              <a:spcBef>
                <a:spcPts val="481"/>
              </a:spcBef>
              <a:spcAft>
                <a:spcPts val="0"/>
              </a:spcAft>
              <a:buClr>
                <a:schemeClr val="dk1"/>
              </a:buClr>
              <a:buSzPct val="100000"/>
              <a:buNone/>
            </a:pPr>
            <a:r>
              <a:rPr lang="en-GB" sz="2000">
                <a:latin typeface="Arial"/>
                <a:cs typeface="Arial"/>
              </a:rPr>
              <a:t>↓</a:t>
            </a:r>
          </a:p>
          <a:p>
            <a:pPr marL="0" lvl="0" indent="0" algn="ctr" rtl="0">
              <a:lnSpc>
                <a:spcPct val="100000"/>
              </a:lnSpc>
              <a:spcBef>
                <a:spcPts val="481"/>
              </a:spcBef>
              <a:spcAft>
                <a:spcPts val="0"/>
              </a:spcAft>
              <a:buClr>
                <a:schemeClr val="dk1"/>
              </a:buClr>
              <a:buSzPct val="100000"/>
              <a:buNone/>
            </a:pPr>
            <a:r>
              <a:rPr lang="en-GB" sz="2000" b="0">
                <a:latin typeface="Arial"/>
                <a:cs typeface="Arial"/>
              </a:rPr>
              <a:t>Areas of the Framework</a:t>
            </a:r>
            <a:endParaRPr lang="en-GB" sz="2000">
              <a:latin typeface="Arial"/>
              <a:cs typeface="Arial"/>
            </a:endParaRPr>
          </a:p>
          <a:p>
            <a:pPr marL="0" lvl="0" indent="0" algn="ctr" rtl="0">
              <a:lnSpc>
                <a:spcPct val="100000"/>
              </a:lnSpc>
              <a:spcBef>
                <a:spcPts val="481"/>
              </a:spcBef>
              <a:spcAft>
                <a:spcPts val="0"/>
              </a:spcAft>
              <a:buClr>
                <a:schemeClr val="dk1"/>
              </a:buClr>
              <a:buSzPct val="100000"/>
              <a:buNone/>
            </a:pPr>
            <a:r>
              <a:rPr lang="en-GB" sz="2000">
                <a:latin typeface="Arial"/>
                <a:cs typeface="Arial"/>
              </a:rPr>
              <a:t>↓</a:t>
            </a:r>
          </a:p>
          <a:p>
            <a:pPr marL="0" indent="0" algn="ctr">
              <a:lnSpc>
                <a:spcPct val="100000"/>
              </a:lnSpc>
              <a:spcBef>
                <a:spcPts val="481"/>
              </a:spcBef>
              <a:buClr>
                <a:schemeClr val="dk1"/>
              </a:buClr>
              <a:buSzPct val="100000"/>
              <a:buNone/>
            </a:pPr>
            <a:r>
              <a:rPr lang="en-GB" sz="2000" b="0">
                <a:latin typeface="Arial"/>
                <a:cs typeface="Arial"/>
              </a:rPr>
              <a:t>Targeted outcomes (Area 1) – focus is changing society/attitudes/creating an enabling environment and removing social and physical barriers (access to learning focus)</a:t>
            </a:r>
            <a:r>
              <a:rPr lang="en-GB" sz="2000">
                <a:latin typeface="Arial"/>
                <a:cs typeface="Arial"/>
              </a:rPr>
              <a:t> </a:t>
            </a:r>
            <a:endParaRPr lang="en-GB" sz="2000" b="0"/>
          </a:p>
          <a:p>
            <a:pPr marL="0" indent="0" algn="ctr">
              <a:spcBef>
                <a:spcPts val="481"/>
              </a:spcBef>
              <a:buSzPct val="100000"/>
              <a:buNone/>
            </a:pPr>
            <a:r>
              <a:rPr lang="en-GB" sz="2000">
                <a:latin typeface="Arial"/>
                <a:cs typeface="Arial"/>
              </a:rPr>
              <a:t>↓</a:t>
            </a:r>
          </a:p>
          <a:p>
            <a:pPr marL="0" indent="0" algn="ctr">
              <a:lnSpc>
                <a:spcPct val="100000"/>
              </a:lnSpc>
              <a:spcBef>
                <a:spcPts val="481"/>
              </a:spcBef>
              <a:buClr>
                <a:schemeClr val="dk1"/>
              </a:buClr>
              <a:buSzPct val="100000"/>
              <a:buNone/>
            </a:pPr>
            <a:r>
              <a:rPr lang="en-GB" sz="2000" b="0">
                <a:latin typeface="Arial"/>
                <a:cs typeface="Arial"/>
              </a:rPr>
              <a:t>Targeted interventions (Areas 2-11) – skills based/specialist interventions/independence (moving towards learning to access)</a:t>
            </a:r>
            <a:r>
              <a:rPr lang="en-GB" sz="2000">
                <a:latin typeface="Arial"/>
                <a:cs typeface="Arial"/>
              </a:rPr>
              <a:t> </a:t>
            </a:r>
            <a:endParaRPr lang="en-GB" sz="2000"/>
          </a:p>
          <a:p>
            <a:pPr marL="0" indent="0">
              <a:buNone/>
            </a:pPr>
            <a:endParaRPr lang="en-GB" sz="2200">
              <a:latin typeface="+mj-lt"/>
            </a:endParaRPr>
          </a:p>
        </p:txBody>
      </p:sp>
    </p:spTree>
    <p:extLst>
      <p:ext uri="{BB962C8B-B14F-4D97-AF65-F5344CB8AC3E}">
        <p14:creationId xmlns:p14="http://schemas.microsoft.com/office/powerpoint/2010/main" val="1543015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3" name="Title 2">
            <a:extLst>
              <a:ext uri="{FF2B5EF4-FFF2-40B4-BE49-F238E27FC236}">
                <a16:creationId xmlns:a16="http://schemas.microsoft.com/office/drawing/2014/main" id="{6B3FA97D-F086-7E67-155C-FDE8E4E869AA}"/>
              </a:ext>
            </a:extLst>
          </p:cNvPr>
          <p:cNvSpPr txBox="1">
            <a:spLocks noGrp="1"/>
          </p:cNvSpPr>
          <p:nvPr>
            <p:ph type="title" idx="4294967295"/>
          </p:nvPr>
        </p:nvSpPr>
        <p:spPr>
          <a:xfrm>
            <a:off x="1642056" y="461492"/>
            <a:ext cx="7373154" cy="67710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chemeClr val="tx1"/>
                </a:solidFill>
                <a:effectLst/>
                <a:uLnTx/>
                <a:uFillTx/>
                <a:latin typeface="+mn-lt"/>
                <a:ea typeface="+mn-lt"/>
                <a:cs typeface="+mn-lt"/>
              </a:rPr>
              <a:t>The Learning to Access/Access to Learning model</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mn-lt"/>
              <a:ea typeface="+mn-ea"/>
              <a:cs typeface="Arial"/>
            </a:endParaRPr>
          </a:p>
        </p:txBody>
      </p:sp>
      <p:pic>
        <p:nvPicPr>
          <p:cNvPr id="2" name="Picture 1" descr="This diagram shows a rectangle with a diagonal line running from the bottom left to top right corner. Half the rectangle is blue and states 'Providing Access to Learning' (A2L) and half the rectangle is pink and states 'Teaching 'Learning to Access' (L2A). Along the bottom of the rectangle, it reads 'Childs age/ development level over time' 'increased independence' each with an arrow underneath pointing from left to right.">
            <a:extLst>
              <a:ext uri="{FF2B5EF4-FFF2-40B4-BE49-F238E27FC236}">
                <a16:creationId xmlns:a16="http://schemas.microsoft.com/office/drawing/2014/main" id="{77DBD375-A06A-7E20-6BD5-BD4D4FA6BFE7}"/>
              </a:ext>
            </a:extLst>
          </p:cNvPr>
          <p:cNvPicPr>
            <a:picLocks noChangeAspect="1"/>
          </p:cNvPicPr>
          <p:nvPr/>
        </p:nvPicPr>
        <p:blipFill>
          <a:blip r:embed="rId3"/>
          <a:stretch>
            <a:fillRect/>
          </a:stretch>
        </p:blipFill>
        <p:spPr>
          <a:xfrm>
            <a:off x="2223885" y="1201424"/>
            <a:ext cx="6111731" cy="4224405"/>
          </a:xfrm>
          <a:prstGeom prst="rect">
            <a:avLst/>
          </a:prstGeom>
        </p:spPr>
      </p:pic>
      <p:sp>
        <p:nvSpPr>
          <p:cNvPr id="4" name="TextBox 3">
            <a:extLst>
              <a:ext uri="{FF2B5EF4-FFF2-40B4-BE49-F238E27FC236}">
                <a16:creationId xmlns:a16="http://schemas.microsoft.com/office/drawing/2014/main" id="{A5B250B4-9683-1238-6CA2-6B98FE7FE3E4}"/>
              </a:ext>
            </a:extLst>
          </p:cNvPr>
          <p:cNvSpPr txBox="1"/>
          <p:nvPr/>
        </p:nvSpPr>
        <p:spPr>
          <a:xfrm>
            <a:off x="1027134" y="5508517"/>
            <a:ext cx="9444624" cy="738664"/>
          </a:xfrm>
          <a:prstGeom prst="rect">
            <a:avLst/>
          </a:prstGeom>
          <a:noFill/>
        </p:spPr>
        <p:txBody>
          <a:bodyPr wrap="square" lIns="91440" tIns="45720" rIns="91440" bIns="45720" rtlCol="0" anchor="t">
            <a:spAutoFit/>
          </a:bodyPr>
          <a:lstStyle/>
          <a:p>
            <a:r>
              <a:rPr lang="en-GB" sz="1400" dirty="0"/>
              <a:t>Adapted from </a:t>
            </a:r>
            <a:r>
              <a:rPr lang="en-GB" sz="1400" dirty="0">
                <a:latin typeface="Arial"/>
                <a:cs typeface="Arial"/>
              </a:rPr>
              <a:t>McLinden, M, Douglas, G, Hewett, R, Cobb, R, Keil, S, Lynch, P, Roe, J &amp; Stewart Thistlethwaite, J 2023, </a:t>
            </a:r>
            <a:r>
              <a:rPr lang="en-GB" sz="1400" b="1" dirty="0">
                <a:latin typeface="Arial"/>
                <a:cs typeface="Arial"/>
                <a:hlinkClick r:id="rId4">
                  <a:extLst>
                    <a:ext uri="{A12FA001-AC4F-418D-AE19-62706E023703}">
                      <ahyp:hlinkClr xmlns:ahyp="http://schemas.microsoft.com/office/drawing/2018/hyperlinkcolor" val="tx"/>
                    </a:ext>
                  </a:extLst>
                </a:hlinkClick>
              </a:rPr>
              <a:t>Promoting Equitable Access to Education for Children and Young People with Vision Impairment: A route-map for a balanced curriculum</a:t>
            </a:r>
            <a:r>
              <a:rPr lang="en-GB" sz="1400" dirty="0">
                <a:latin typeface="Arial"/>
                <a:cs typeface="Arial"/>
              </a:rPr>
              <a:t>. Routledge.</a:t>
            </a:r>
            <a:endParaRPr lang="en-GB" sz="1400" b="1" dirty="0">
              <a:latin typeface="Arial"/>
              <a:cs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EEB5BB77-8864-CE48-B4A0-09E373C8FD63}" vid="{5DBD3EE2-C97D-0043-A71C-F1402DF63A15}"/>
    </a:ext>
  </a:extLst>
</a:theme>
</file>

<file path=ppt/theme/theme2.xml><?xml version="1.0" encoding="utf-8"?>
<a:theme xmlns:a="http://schemas.openxmlformats.org/drawingml/2006/main" name="Image Master No log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aac3a66-020c-4d2c-922c-84188483fa28" xsi:nil="true"/>
    <lcf76f155ced4ddcb4097134ff3c332f xmlns="1f036f6a-d838-46b0-a927-7b6573ba0a66">
      <Terms xmlns="http://schemas.microsoft.com/office/infopath/2007/PartnerControls"/>
    </lcf76f155ced4ddcb4097134ff3c332f>
    <Reviewed xmlns="1f036f6a-d838-46b0-a927-7b6573ba0a6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21F86D75237844CA4C49FA23BF2B913" ma:contentTypeVersion="18" ma:contentTypeDescription="Create a new document." ma:contentTypeScope="" ma:versionID="33bad68cd5aeab28cde5e4a126aedfe6">
  <xsd:schema xmlns:xsd="http://www.w3.org/2001/XMLSchema" xmlns:xs="http://www.w3.org/2001/XMLSchema" xmlns:p="http://schemas.microsoft.com/office/2006/metadata/properties" xmlns:ns2="1f036f6a-d838-46b0-a927-7b6573ba0a66" xmlns:ns3="1aac3a66-020c-4d2c-922c-84188483fa28" targetNamespace="http://schemas.microsoft.com/office/2006/metadata/properties" ma:root="true" ma:fieldsID="75a6f948bec88b4e366ce30c5244179d" ns2:_="" ns3:_="">
    <xsd:import namespace="1f036f6a-d838-46b0-a927-7b6573ba0a66"/>
    <xsd:import namespace="1aac3a66-020c-4d2c-922c-84188483fa2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LengthInSeconds" minOccurs="0"/>
                <xsd:element ref="ns2:lcf76f155ced4ddcb4097134ff3c332f" minOccurs="0"/>
                <xsd:element ref="ns3:TaxCatchAll" minOccurs="0"/>
                <xsd:element ref="ns2:Reviewed"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036f6a-d838-46b0-a927-7b6573ba0a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d111f871-a67d-48ae-9ce3-a2c6c977fa4d" ma:termSetId="09814cd3-568e-fe90-9814-8d621ff8fb84" ma:anchorId="fba54fb3-c3e1-fe81-a776-ca4b69148c4d" ma:open="true" ma:isKeyword="false">
      <xsd:complexType>
        <xsd:sequence>
          <xsd:element ref="pc:Terms" minOccurs="0" maxOccurs="1"/>
        </xsd:sequence>
      </xsd:complexType>
    </xsd:element>
    <xsd:element name="Reviewed" ma:index="23" nillable="true" ma:displayName="Reviewed" ma:format="Dropdown" ma:internalName="Reviewed">
      <xsd:simpleType>
        <xsd:restriction base="dms:Text">
          <xsd:maxLength value="255"/>
        </xsd:restriction>
      </xsd:simpleType>
    </xsd:element>
    <xsd:element name="MediaServiceLocation" ma:index="24" nillable="true" ma:displayName="Location" ma:indexed="true" ma:internalName="MediaServiceLocation" ma:readOnly="true">
      <xsd:simpleType>
        <xsd:restriction base="dms:Text"/>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aac3a66-020c-4d2c-922c-84188483fa2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5869462e-6ebd-4057-85cf-2a35c839ad98}" ma:internalName="TaxCatchAll" ma:showField="CatchAllData" ma:web="1aac3a66-020c-4d2c-922c-84188483fa2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410E9FE-FD13-449F-8129-CE2405B4AC8F}">
  <ds:schemaRefs>
    <ds:schemaRef ds:uri="http://schemas.microsoft.com/office/infopath/2007/PartnerControls"/>
    <ds:schemaRef ds:uri="http://purl.org/dc/dcmitype/"/>
    <ds:schemaRef ds:uri="http://www.w3.org/XML/1998/namespace"/>
    <ds:schemaRef ds:uri="http://schemas.microsoft.com/office/2006/documentManagement/types"/>
    <ds:schemaRef ds:uri="http://schemas.microsoft.com/office/2006/metadata/properties"/>
    <ds:schemaRef ds:uri="http://purl.org/dc/elements/1.1/"/>
    <ds:schemaRef ds:uri="4109e54d-c0bc-43be-b018-f4cad568c1ba"/>
    <ds:schemaRef ds:uri="http://schemas.openxmlformats.org/package/2006/metadata/core-properties"/>
    <ds:schemaRef ds:uri="fa2da8d6-94bb-48fb-96b0-92e96ad2d73d"/>
    <ds:schemaRef ds:uri="http://purl.org/dc/terms/"/>
  </ds:schemaRefs>
</ds:datastoreItem>
</file>

<file path=customXml/itemProps2.xml><?xml version="1.0" encoding="utf-8"?>
<ds:datastoreItem xmlns:ds="http://schemas.openxmlformats.org/officeDocument/2006/customXml" ds:itemID="{AEDC4D8A-2310-43D8-AE3A-5FDAF2E3B545}">
  <ds:schemaRefs>
    <ds:schemaRef ds:uri="http://schemas.microsoft.com/sharepoint/v3/contenttype/forms"/>
  </ds:schemaRefs>
</ds:datastoreItem>
</file>

<file path=customXml/itemProps3.xml><?xml version="1.0" encoding="utf-8"?>
<ds:datastoreItem xmlns:ds="http://schemas.openxmlformats.org/officeDocument/2006/customXml" ds:itemID="{EC9AAF06-BBD3-4D3C-9C98-AEAFC363FB69}"/>
</file>

<file path=docProps/app.xml><?xml version="1.0" encoding="utf-8"?>
<Properties xmlns="http://schemas.openxmlformats.org/officeDocument/2006/extended-properties" xmlns:vt="http://schemas.openxmlformats.org/officeDocument/2006/docPropsVTypes">
  <Template>Office Theme</Template>
  <TotalTime>18</TotalTime>
  <Words>2774</Words>
  <Application>Microsoft Office PowerPoint</Application>
  <PresentationFormat>Widescreen</PresentationFormat>
  <Paragraphs>172</Paragraphs>
  <Slides>14</Slides>
  <Notes>14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Arial</vt:lpstr>
      <vt:lpstr>Calibri</vt:lpstr>
      <vt:lpstr>Calibri Light</vt:lpstr>
      <vt:lpstr>Ingra</vt:lpstr>
      <vt:lpstr>Noto Sans</vt:lpstr>
      <vt:lpstr>Office Theme</vt:lpstr>
      <vt:lpstr>Image Master No logo</vt:lpstr>
      <vt:lpstr>Curriculum Framework for Children and Young People with Vision Impairment (CFVI): Core Training Resource 1  An Overview of the Curriculum Framework </vt:lpstr>
      <vt:lpstr>Project Partners</vt:lpstr>
      <vt:lpstr>Training Objectives</vt:lpstr>
      <vt:lpstr>What is the CFVI? </vt:lpstr>
      <vt:lpstr>Why was the CFVI developed? (1) </vt:lpstr>
      <vt:lpstr>Why was the CFVI developed? (2)</vt:lpstr>
      <vt:lpstr>Curriculum Framework for Children and Young People with Vision Impairment (2022, p.15)</vt:lpstr>
      <vt:lpstr>Key Language</vt:lpstr>
      <vt:lpstr>The Learning to Access/Access to Learning model </vt:lpstr>
      <vt:lpstr>How can the CFVI be used with children and young people with a VI?</vt:lpstr>
      <vt:lpstr>How can the CFVI help parents/families? </vt:lpstr>
      <vt:lpstr>How can the CFVI help other professionals?</vt:lpstr>
      <vt:lpstr>What resources are available? </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Di Chiara</dc:creator>
  <cp:lastModifiedBy>Juliette Taylor</cp:lastModifiedBy>
  <cp:revision>122</cp:revision>
  <dcterms:created xsi:type="dcterms:W3CDTF">2022-11-17T11:49:18Z</dcterms:created>
  <dcterms:modified xsi:type="dcterms:W3CDTF">2023-09-12T17:53:02Z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0x010100521F86D75237844CA4C49FA23BF2B913</vt:lpwstr>
  </property>
  <property fmtid="{D5CDD505-2E9C-101B-9397-08002B2CF9AE}" pid="3" name="MediaServiceImageTags">
    <vt:lpwstr/>
  </property>
</Properties>
</file>