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8"/>
  </p:notesMasterIdLst>
  <p:sldIdLst>
    <p:sldId id="273" r:id="rId5"/>
    <p:sldId id="259" r:id="rId6"/>
    <p:sldId id="260" r:id="rId7"/>
    <p:sldId id="261" r:id="rId8"/>
    <p:sldId id="262" r:id="rId9"/>
    <p:sldId id="263" r:id="rId10"/>
    <p:sldId id="264" r:id="rId11"/>
    <p:sldId id="265" r:id="rId12"/>
    <p:sldId id="266" r:id="rId13"/>
    <p:sldId id="272" r:id="rId14"/>
    <p:sldId id="267" r:id="rId15"/>
    <p:sldId id="269" r:id="rId16"/>
    <p:sldId id="271" r:id="rId17"/>
    <p:sldId id="274" r:id="rId18"/>
    <p:sldId id="275" r:id="rId19"/>
    <p:sldId id="276" r:id="rId20"/>
    <p:sldId id="277" r:id="rId21"/>
    <p:sldId id="278" r:id="rId22"/>
    <p:sldId id="279" r:id="rId23"/>
    <p:sldId id="280" r:id="rId24"/>
    <p:sldId id="285" r:id="rId25"/>
    <p:sldId id="283" r:id="rId26"/>
    <p:sldId id="284" r:id="rId27"/>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9E1305-861F-FC91-6AB8-0C061C787B2E}" name="Abigail Plank" initials="AP" userId="S::Abigail.Plank@2cv.com::bede2940-9bf5-425e-9cd2-a00ddc4f6c76" providerId="AD"/>
  <p188:author id="{6B6CE34C-42CB-4949-A792-1234C9684444}" name="Chloe De Schryver" initials="CDS" userId="S::Chloe.DeSchryver@2cv.com::f5df9675-f0cb-4b9c-9e61-5efe4aa5dc7e" providerId="AD"/>
  <p188:author id="{CF733857-0056-20AC-35E9-B7FD6F965221}" name="Lorena Arrospide" initials="LA" userId="S::Lorena.Arrospide@2cv.com::d0903d45-cf33-4cf6-9ccd-4238fc0031a5" providerId="AD"/>
  <p188:author id="{95E6677E-CEE3-6DF6-6083-56B119582158}" name="Jack Powell" initials="JP" userId="Jack Powell"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E3842"/>
    <a:srgbClr val="1515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AD442-BF5F-9247-9853-9B146327C71D}" v="223" dt="2022-10-14T09:21:04.859"/>
    <p1510:client id="{976C0386-44B5-4FF7-9514-49C99BE910C3}" v="276" dt="2022-10-13T17:12:57.238"/>
    <p1510:client id="{9FBE19EB-3845-4A51-858E-02CC0BB16968}" v="27" vWet="29" dt="2022-10-14T13:55:30.935"/>
    <p1510:client id="{A1C1484D-CB61-4396-862F-727D3C73CCC8}" v="35" vWet="37" dt="2022-10-14T09:07:52.341"/>
    <p1510:client id="{DEB553D2-57E9-4647-AD17-0246611CB12F}" v="574" dt="2022-10-14T13:56:13.880"/>
    <p1510:client id="{F7B561B0-20E4-43D1-960D-B1DF5F55A964}" v="1" dt="2022-10-13T14:42:37.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Powell" userId="32155bce-c15c-4fc4-aecc-84f8359c88f8" providerId="ADAL" clId="{CC91DE25-A413-634D-B49C-9FB1F0927117}"/>
    <pc:docChg chg="undo custSel modSld">
      <pc:chgData name="Jack Powell" userId="32155bce-c15c-4fc4-aecc-84f8359c88f8" providerId="ADAL" clId="{CC91DE25-A413-634D-B49C-9FB1F0927117}" dt="2022-10-12T15:10:56.318" v="2372" actId="1035"/>
      <pc:docMkLst>
        <pc:docMk/>
      </pc:docMkLst>
      <pc:sldChg chg="addSp delSp modSp mod">
        <pc:chgData name="Jack Powell" userId="32155bce-c15c-4fc4-aecc-84f8359c88f8" providerId="ADAL" clId="{CC91DE25-A413-634D-B49C-9FB1F0927117}" dt="2022-10-12T14:07:32.284" v="77" actId="164"/>
        <pc:sldMkLst>
          <pc:docMk/>
          <pc:sldMk cId="4221115502" sldId="261"/>
        </pc:sldMkLst>
        <pc:spChg chg="mod topLvl">
          <ac:chgData name="Jack Powell" userId="32155bce-c15c-4fc4-aecc-84f8359c88f8" providerId="ADAL" clId="{CC91DE25-A413-634D-B49C-9FB1F0927117}" dt="2022-10-12T14:07:32.284" v="77" actId="164"/>
          <ac:spMkLst>
            <pc:docMk/>
            <pc:sldMk cId="4221115502" sldId="261"/>
            <ac:spMk id="7" creationId="{16FA1A84-FD6A-7AD8-A557-A3ADBFB0EDD6}"/>
          </ac:spMkLst>
        </pc:spChg>
        <pc:spChg chg="mod">
          <ac:chgData name="Jack Powell" userId="32155bce-c15c-4fc4-aecc-84f8359c88f8" providerId="ADAL" clId="{CC91DE25-A413-634D-B49C-9FB1F0927117}" dt="2022-10-12T14:07:18.863" v="75" actId="165"/>
          <ac:spMkLst>
            <pc:docMk/>
            <pc:sldMk cId="4221115502" sldId="261"/>
            <ac:spMk id="11" creationId="{D3090789-DDA3-56B4-F56E-A1158ACCA598}"/>
          </ac:spMkLst>
        </pc:spChg>
        <pc:spChg chg="mod">
          <ac:chgData name="Jack Powell" userId="32155bce-c15c-4fc4-aecc-84f8359c88f8" providerId="ADAL" clId="{CC91DE25-A413-634D-B49C-9FB1F0927117}" dt="2022-10-12T14:07:18.863" v="75" actId="165"/>
          <ac:spMkLst>
            <pc:docMk/>
            <pc:sldMk cId="4221115502" sldId="261"/>
            <ac:spMk id="12" creationId="{93238F95-B5F2-277B-DCBD-9EB9AC0DEAF6}"/>
          </ac:spMkLst>
        </pc:spChg>
        <pc:spChg chg="mod">
          <ac:chgData name="Jack Powell" userId="32155bce-c15c-4fc4-aecc-84f8359c88f8" providerId="ADAL" clId="{CC91DE25-A413-634D-B49C-9FB1F0927117}" dt="2022-10-12T14:07:18.863" v="75" actId="165"/>
          <ac:spMkLst>
            <pc:docMk/>
            <pc:sldMk cId="4221115502" sldId="261"/>
            <ac:spMk id="27" creationId="{98DDEFA6-FD33-2F89-7FC6-826085537776}"/>
          </ac:spMkLst>
        </pc:spChg>
        <pc:spChg chg="mod">
          <ac:chgData name="Jack Powell" userId="32155bce-c15c-4fc4-aecc-84f8359c88f8" providerId="ADAL" clId="{CC91DE25-A413-634D-B49C-9FB1F0927117}" dt="2022-10-12T14:07:18.863" v="75" actId="165"/>
          <ac:spMkLst>
            <pc:docMk/>
            <pc:sldMk cId="4221115502" sldId="261"/>
            <ac:spMk id="28" creationId="{8BB4F1D4-BF08-57E4-A1A5-B588E4DC7189}"/>
          </ac:spMkLst>
        </pc:spChg>
        <pc:spChg chg="mod">
          <ac:chgData name="Jack Powell" userId="32155bce-c15c-4fc4-aecc-84f8359c88f8" providerId="ADAL" clId="{CC91DE25-A413-634D-B49C-9FB1F0927117}" dt="2022-10-12T14:07:18.863" v="75" actId="165"/>
          <ac:spMkLst>
            <pc:docMk/>
            <pc:sldMk cId="4221115502" sldId="261"/>
            <ac:spMk id="30" creationId="{E8C58FA2-E8D3-7CA1-6A7A-60A5E8F8C1BA}"/>
          </ac:spMkLst>
        </pc:spChg>
        <pc:spChg chg="mod">
          <ac:chgData name="Jack Powell" userId="32155bce-c15c-4fc4-aecc-84f8359c88f8" providerId="ADAL" clId="{CC91DE25-A413-634D-B49C-9FB1F0927117}" dt="2022-10-12T14:07:18.863" v="75" actId="165"/>
          <ac:spMkLst>
            <pc:docMk/>
            <pc:sldMk cId="4221115502" sldId="261"/>
            <ac:spMk id="31" creationId="{63C2E8B4-C55E-0AFD-EFDA-DB1EA2E283B8}"/>
          </ac:spMkLst>
        </pc:spChg>
        <pc:spChg chg="mod">
          <ac:chgData name="Jack Powell" userId="32155bce-c15c-4fc4-aecc-84f8359c88f8" providerId="ADAL" clId="{CC91DE25-A413-634D-B49C-9FB1F0927117}" dt="2022-10-12T14:07:18.863" v="75" actId="165"/>
          <ac:spMkLst>
            <pc:docMk/>
            <pc:sldMk cId="4221115502" sldId="261"/>
            <ac:spMk id="33" creationId="{4997D356-D01D-A7EF-D955-73B06446DB9D}"/>
          </ac:spMkLst>
        </pc:spChg>
        <pc:spChg chg="mod">
          <ac:chgData name="Jack Powell" userId="32155bce-c15c-4fc4-aecc-84f8359c88f8" providerId="ADAL" clId="{CC91DE25-A413-634D-B49C-9FB1F0927117}" dt="2022-10-12T14:07:18.863" v="75" actId="165"/>
          <ac:spMkLst>
            <pc:docMk/>
            <pc:sldMk cId="4221115502" sldId="261"/>
            <ac:spMk id="34" creationId="{8372D226-A47F-4E57-6062-514AE5BCF1A3}"/>
          </ac:spMkLst>
        </pc:spChg>
        <pc:spChg chg="mod">
          <ac:chgData name="Jack Powell" userId="32155bce-c15c-4fc4-aecc-84f8359c88f8" providerId="ADAL" clId="{CC91DE25-A413-634D-B49C-9FB1F0927117}" dt="2022-10-12T14:07:18.863" v="75" actId="165"/>
          <ac:spMkLst>
            <pc:docMk/>
            <pc:sldMk cId="4221115502" sldId="261"/>
            <ac:spMk id="36" creationId="{5C008E52-D37F-7184-41AB-3FEC40AB5B58}"/>
          </ac:spMkLst>
        </pc:spChg>
        <pc:spChg chg="mod">
          <ac:chgData name="Jack Powell" userId="32155bce-c15c-4fc4-aecc-84f8359c88f8" providerId="ADAL" clId="{CC91DE25-A413-634D-B49C-9FB1F0927117}" dt="2022-10-12T14:07:18.863" v="75" actId="165"/>
          <ac:spMkLst>
            <pc:docMk/>
            <pc:sldMk cId="4221115502" sldId="261"/>
            <ac:spMk id="37" creationId="{34D600BE-C984-B586-844C-B60A1E6F5752}"/>
          </ac:spMkLst>
        </pc:spChg>
        <pc:grpChg chg="add mod">
          <ac:chgData name="Jack Powell" userId="32155bce-c15c-4fc4-aecc-84f8359c88f8" providerId="ADAL" clId="{CC91DE25-A413-634D-B49C-9FB1F0927117}" dt="2022-10-12T14:07:32.284" v="77" actId="164"/>
          <ac:grpSpMkLst>
            <pc:docMk/>
            <pc:sldMk cId="4221115502" sldId="261"/>
            <ac:grpSpMk id="2" creationId="{A33E86A9-20C3-F4BD-7E94-E35E84EE08D9}"/>
          </ac:grpSpMkLst>
        </pc:grpChg>
        <pc:grpChg chg="del">
          <ac:chgData name="Jack Powell" userId="32155bce-c15c-4fc4-aecc-84f8359c88f8" providerId="ADAL" clId="{CC91DE25-A413-634D-B49C-9FB1F0927117}" dt="2022-10-12T14:07:18.863" v="75" actId="165"/>
          <ac:grpSpMkLst>
            <pc:docMk/>
            <pc:sldMk cId="4221115502" sldId="261"/>
            <ac:grpSpMk id="3" creationId="{98599F6D-40B2-8FE5-2EEA-6B8805B3B1CB}"/>
          </ac:grpSpMkLst>
        </pc:grpChg>
        <pc:grpChg chg="mod topLvl">
          <ac:chgData name="Jack Powell" userId="32155bce-c15c-4fc4-aecc-84f8359c88f8" providerId="ADAL" clId="{CC91DE25-A413-634D-B49C-9FB1F0927117}" dt="2022-10-12T14:07:32.284" v="77" actId="164"/>
          <ac:grpSpMkLst>
            <pc:docMk/>
            <pc:sldMk cId="4221115502" sldId="261"/>
            <ac:grpSpMk id="13" creationId="{69C3F03A-3221-AA84-48C9-95BD49333B4A}"/>
          </ac:grpSpMkLst>
        </pc:grpChg>
        <pc:grpChg chg="mod topLvl">
          <ac:chgData name="Jack Powell" userId="32155bce-c15c-4fc4-aecc-84f8359c88f8" providerId="ADAL" clId="{CC91DE25-A413-634D-B49C-9FB1F0927117}" dt="2022-10-12T14:07:32.284" v="77" actId="164"/>
          <ac:grpSpMkLst>
            <pc:docMk/>
            <pc:sldMk cId="4221115502" sldId="261"/>
            <ac:grpSpMk id="26" creationId="{DED3D399-BEE4-5C79-2205-2E563D305C03}"/>
          </ac:grpSpMkLst>
        </pc:grpChg>
        <pc:grpChg chg="mod topLvl">
          <ac:chgData name="Jack Powell" userId="32155bce-c15c-4fc4-aecc-84f8359c88f8" providerId="ADAL" clId="{CC91DE25-A413-634D-B49C-9FB1F0927117}" dt="2022-10-12T14:07:32.284" v="77" actId="164"/>
          <ac:grpSpMkLst>
            <pc:docMk/>
            <pc:sldMk cId="4221115502" sldId="261"/>
            <ac:grpSpMk id="29" creationId="{9DFC9175-2B34-5208-B96B-2EE70BA53537}"/>
          </ac:grpSpMkLst>
        </pc:grpChg>
        <pc:grpChg chg="mod topLvl">
          <ac:chgData name="Jack Powell" userId="32155bce-c15c-4fc4-aecc-84f8359c88f8" providerId="ADAL" clId="{CC91DE25-A413-634D-B49C-9FB1F0927117}" dt="2022-10-12T14:07:32.284" v="77" actId="164"/>
          <ac:grpSpMkLst>
            <pc:docMk/>
            <pc:sldMk cId="4221115502" sldId="261"/>
            <ac:grpSpMk id="32" creationId="{9A9702B9-3010-B9C2-BED4-C068A7A5C62C}"/>
          </ac:grpSpMkLst>
        </pc:grpChg>
        <pc:grpChg chg="mod topLvl">
          <ac:chgData name="Jack Powell" userId="32155bce-c15c-4fc4-aecc-84f8359c88f8" providerId="ADAL" clId="{CC91DE25-A413-634D-B49C-9FB1F0927117}" dt="2022-10-12T14:07:32.284" v="77" actId="164"/>
          <ac:grpSpMkLst>
            <pc:docMk/>
            <pc:sldMk cId="4221115502" sldId="261"/>
            <ac:grpSpMk id="35" creationId="{778D3C20-64BC-7703-399B-2D17C8E70E5F}"/>
          </ac:grpSpMkLst>
        </pc:grpChg>
        <pc:cxnChg chg="mod topLvl">
          <ac:chgData name="Jack Powell" userId="32155bce-c15c-4fc4-aecc-84f8359c88f8" providerId="ADAL" clId="{CC91DE25-A413-634D-B49C-9FB1F0927117}" dt="2022-10-12T14:07:32.284" v="77" actId="164"/>
          <ac:cxnSpMkLst>
            <pc:docMk/>
            <pc:sldMk cId="4221115502" sldId="261"/>
            <ac:cxnSpMk id="10" creationId="{648E752E-F884-B83C-398F-9996A09E719A}"/>
          </ac:cxnSpMkLst>
        </pc:cxnChg>
      </pc:sldChg>
      <pc:sldChg chg="addSp delSp modSp mod">
        <pc:chgData name="Jack Powell" userId="32155bce-c15c-4fc4-aecc-84f8359c88f8" providerId="ADAL" clId="{CC91DE25-A413-634D-B49C-9FB1F0927117}" dt="2022-10-12T14:19:47.484" v="513" actId="1036"/>
        <pc:sldMkLst>
          <pc:docMk/>
          <pc:sldMk cId="1298310538" sldId="262"/>
        </pc:sldMkLst>
        <pc:spChg chg="mod topLvl">
          <ac:chgData name="Jack Powell" userId="32155bce-c15c-4fc4-aecc-84f8359c88f8" providerId="ADAL" clId="{CC91DE25-A413-634D-B49C-9FB1F0927117}" dt="2022-10-12T14:07:04.316" v="74" actId="165"/>
          <ac:spMkLst>
            <pc:docMk/>
            <pc:sldMk cId="1298310538" sldId="262"/>
            <ac:spMk id="3" creationId="{341BE440-1D5E-C6F0-CA67-207F62DE61D4}"/>
          </ac:spMkLst>
        </pc:spChg>
        <pc:spChg chg="mod topLvl">
          <ac:chgData name="Jack Powell" userId="32155bce-c15c-4fc4-aecc-84f8359c88f8" providerId="ADAL" clId="{CC91DE25-A413-634D-B49C-9FB1F0927117}" dt="2022-10-12T14:07:04.316" v="74" actId="165"/>
          <ac:spMkLst>
            <pc:docMk/>
            <pc:sldMk cId="1298310538" sldId="262"/>
            <ac:spMk id="7" creationId="{16FA1A84-FD6A-7AD8-A557-A3ADBFB0EDD6}"/>
          </ac:spMkLst>
        </pc:spChg>
        <pc:spChg chg="mod">
          <ac:chgData name="Jack Powell" userId="32155bce-c15c-4fc4-aecc-84f8359c88f8" providerId="ADAL" clId="{CC91DE25-A413-634D-B49C-9FB1F0927117}" dt="2022-10-12T14:19:47.484" v="513" actId="1036"/>
          <ac:spMkLst>
            <pc:docMk/>
            <pc:sldMk cId="1298310538" sldId="262"/>
            <ac:spMk id="11" creationId="{D3090789-DDA3-56B4-F56E-A1158ACCA598}"/>
          </ac:spMkLst>
        </pc:spChg>
        <pc:spChg chg="mod">
          <ac:chgData name="Jack Powell" userId="32155bce-c15c-4fc4-aecc-84f8359c88f8" providerId="ADAL" clId="{CC91DE25-A413-634D-B49C-9FB1F0927117}" dt="2022-10-12T14:19:47.484" v="513" actId="1036"/>
          <ac:spMkLst>
            <pc:docMk/>
            <pc:sldMk cId="1298310538" sldId="262"/>
            <ac:spMk id="12" creationId="{93238F95-B5F2-277B-DCBD-9EB9AC0DEAF6}"/>
          </ac:spMkLst>
        </pc:spChg>
        <pc:spChg chg="mod">
          <ac:chgData name="Jack Powell" userId="32155bce-c15c-4fc4-aecc-84f8359c88f8" providerId="ADAL" clId="{CC91DE25-A413-634D-B49C-9FB1F0927117}" dt="2022-10-12T14:19:46.837" v="512" actId="1036"/>
          <ac:spMkLst>
            <pc:docMk/>
            <pc:sldMk cId="1298310538" sldId="262"/>
            <ac:spMk id="27" creationId="{98DDEFA6-FD33-2F89-7FC6-826085537776}"/>
          </ac:spMkLst>
        </pc:spChg>
        <pc:spChg chg="mod">
          <ac:chgData name="Jack Powell" userId="32155bce-c15c-4fc4-aecc-84f8359c88f8" providerId="ADAL" clId="{CC91DE25-A413-634D-B49C-9FB1F0927117}" dt="2022-10-12T14:19:46.837" v="512" actId="1036"/>
          <ac:spMkLst>
            <pc:docMk/>
            <pc:sldMk cId="1298310538" sldId="262"/>
            <ac:spMk id="28" creationId="{8BB4F1D4-BF08-57E4-A1A5-B588E4DC7189}"/>
          </ac:spMkLst>
        </pc:spChg>
        <pc:spChg chg="mod">
          <ac:chgData name="Jack Powell" userId="32155bce-c15c-4fc4-aecc-84f8359c88f8" providerId="ADAL" clId="{CC91DE25-A413-634D-B49C-9FB1F0927117}" dt="2022-10-12T14:07:04.316" v="74" actId="165"/>
          <ac:spMkLst>
            <pc:docMk/>
            <pc:sldMk cId="1298310538" sldId="262"/>
            <ac:spMk id="30" creationId="{E8C58FA2-E8D3-7CA1-6A7A-60A5E8F8C1BA}"/>
          </ac:spMkLst>
        </pc:spChg>
        <pc:spChg chg="mod">
          <ac:chgData name="Jack Powell" userId="32155bce-c15c-4fc4-aecc-84f8359c88f8" providerId="ADAL" clId="{CC91DE25-A413-634D-B49C-9FB1F0927117}" dt="2022-10-12T14:07:04.316" v="74" actId="165"/>
          <ac:spMkLst>
            <pc:docMk/>
            <pc:sldMk cId="1298310538" sldId="262"/>
            <ac:spMk id="31" creationId="{63C2E8B4-C55E-0AFD-EFDA-DB1EA2E283B8}"/>
          </ac:spMkLst>
        </pc:spChg>
        <pc:spChg chg="mod">
          <ac:chgData name="Jack Powell" userId="32155bce-c15c-4fc4-aecc-84f8359c88f8" providerId="ADAL" clId="{CC91DE25-A413-634D-B49C-9FB1F0927117}" dt="2022-10-12T14:07:04.316" v="74" actId="165"/>
          <ac:spMkLst>
            <pc:docMk/>
            <pc:sldMk cId="1298310538" sldId="262"/>
            <ac:spMk id="33" creationId="{4997D356-D01D-A7EF-D955-73B06446DB9D}"/>
          </ac:spMkLst>
        </pc:spChg>
        <pc:spChg chg="mod">
          <ac:chgData name="Jack Powell" userId="32155bce-c15c-4fc4-aecc-84f8359c88f8" providerId="ADAL" clId="{CC91DE25-A413-634D-B49C-9FB1F0927117}" dt="2022-10-12T14:07:04.316" v="74" actId="165"/>
          <ac:spMkLst>
            <pc:docMk/>
            <pc:sldMk cId="1298310538" sldId="262"/>
            <ac:spMk id="34" creationId="{8372D226-A47F-4E57-6062-514AE5BCF1A3}"/>
          </ac:spMkLst>
        </pc:spChg>
        <pc:spChg chg="mod">
          <ac:chgData name="Jack Powell" userId="32155bce-c15c-4fc4-aecc-84f8359c88f8" providerId="ADAL" clId="{CC91DE25-A413-634D-B49C-9FB1F0927117}" dt="2022-10-12T14:07:04.316" v="74" actId="165"/>
          <ac:spMkLst>
            <pc:docMk/>
            <pc:sldMk cId="1298310538" sldId="262"/>
            <ac:spMk id="36" creationId="{5C008E52-D37F-7184-41AB-3FEC40AB5B58}"/>
          </ac:spMkLst>
        </pc:spChg>
        <pc:spChg chg="mod">
          <ac:chgData name="Jack Powell" userId="32155bce-c15c-4fc4-aecc-84f8359c88f8" providerId="ADAL" clId="{CC91DE25-A413-634D-B49C-9FB1F0927117}" dt="2022-10-12T14:07:04.316" v="74" actId="165"/>
          <ac:spMkLst>
            <pc:docMk/>
            <pc:sldMk cId="1298310538" sldId="262"/>
            <ac:spMk id="37" creationId="{34D600BE-C984-B586-844C-B60A1E6F5752}"/>
          </ac:spMkLst>
        </pc:spChg>
        <pc:grpChg chg="add del mod">
          <ac:chgData name="Jack Powell" userId="32155bce-c15c-4fc4-aecc-84f8359c88f8" providerId="ADAL" clId="{CC91DE25-A413-634D-B49C-9FB1F0927117}" dt="2022-10-12T14:19:13.516" v="473" actId="1076"/>
          <ac:grpSpMkLst>
            <pc:docMk/>
            <pc:sldMk cId="1298310538" sldId="262"/>
            <ac:grpSpMk id="5" creationId="{214328AD-4183-CBB6-2291-4FF56BD75B6A}"/>
          </ac:grpSpMkLst>
        </pc:grpChg>
        <pc:grpChg chg="mod topLvl">
          <ac:chgData name="Jack Powell" userId="32155bce-c15c-4fc4-aecc-84f8359c88f8" providerId="ADAL" clId="{CC91DE25-A413-634D-B49C-9FB1F0927117}" dt="2022-10-12T14:07:04.316" v="74" actId="165"/>
          <ac:grpSpMkLst>
            <pc:docMk/>
            <pc:sldMk cId="1298310538" sldId="262"/>
            <ac:grpSpMk id="13" creationId="{69C3F03A-3221-AA84-48C9-95BD49333B4A}"/>
          </ac:grpSpMkLst>
        </pc:grpChg>
        <pc:grpChg chg="mod topLvl">
          <ac:chgData name="Jack Powell" userId="32155bce-c15c-4fc4-aecc-84f8359c88f8" providerId="ADAL" clId="{CC91DE25-A413-634D-B49C-9FB1F0927117}" dt="2022-10-12T14:07:04.316" v="74" actId="165"/>
          <ac:grpSpMkLst>
            <pc:docMk/>
            <pc:sldMk cId="1298310538" sldId="262"/>
            <ac:grpSpMk id="26" creationId="{DED3D399-BEE4-5C79-2205-2E563D305C03}"/>
          </ac:grpSpMkLst>
        </pc:grpChg>
        <pc:grpChg chg="mod topLvl">
          <ac:chgData name="Jack Powell" userId="32155bce-c15c-4fc4-aecc-84f8359c88f8" providerId="ADAL" clId="{CC91DE25-A413-634D-B49C-9FB1F0927117}" dt="2022-10-12T14:07:04.316" v="74" actId="165"/>
          <ac:grpSpMkLst>
            <pc:docMk/>
            <pc:sldMk cId="1298310538" sldId="262"/>
            <ac:grpSpMk id="29" creationId="{9DFC9175-2B34-5208-B96B-2EE70BA53537}"/>
          </ac:grpSpMkLst>
        </pc:grpChg>
        <pc:grpChg chg="mod topLvl">
          <ac:chgData name="Jack Powell" userId="32155bce-c15c-4fc4-aecc-84f8359c88f8" providerId="ADAL" clId="{CC91DE25-A413-634D-B49C-9FB1F0927117}" dt="2022-10-12T14:07:04.316" v="74" actId="165"/>
          <ac:grpSpMkLst>
            <pc:docMk/>
            <pc:sldMk cId="1298310538" sldId="262"/>
            <ac:grpSpMk id="32" creationId="{9A9702B9-3010-B9C2-BED4-C068A7A5C62C}"/>
          </ac:grpSpMkLst>
        </pc:grpChg>
        <pc:grpChg chg="mod topLvl">
          <ac:chgData name="Jack Powell" userId="32155bce-c15c-4fc4-aecc-84f8359c88f8" providerId="ADAL" clId="{CC91DE25-A413-634D-B49C-9FB1F0927117}" dt="2022-10-12T14:07:04.316" v="74" actId="165"/>
          <ac:grpSpMkLst>
            <pc:docMk/>
            <pc:sldMk cId="1298310538" sldId="262"/>
            <ac:grpSpMk id="35" creationId="{778D3C20-64BC-7703-399B-2D17C8E70E5F}"/>
          </ac:grpSpMkLst>
        </pc:grpChg>
        <pc:cxnChg chg="mod topLvl">
          <ac:chgData name="Jack Powell" userId="32155bce-c15c-4fc4-aecc-84f8359c88f8" providerId="ADAL" clId="{CC91DE25-A413-634D-B49C-9FB1F0927117}" dt="2022-10-12T14:07:04.316" v="74" actId="165"/>
          <ac:cxnSpMkLst>
            <pc:docMk/>
            <pc:sldMk cId="1298310538" sldId="262"/>
            <ac:cxnSpMk id="10" creationId="{648E752E-F884-B83C-398F-9996A09E719A}"/>
          </ac:cxnSpMkLst>
        </pc:cxnChg>
      </pc:sldChg>
      <pc:sldChg chg="modSp mod">
        <pc:chgData name="Jack Powell" userId="32155bce-c15c-4fc4-aecc-84f8359c88f8" providerId="ADAL" clId="{CC91DE25-A413-634D-B49C-9FB1F0927117}" dt="2022-10-12T14:02:23.322" v="61" actId="20577"/>
        <pc:sldMkLst>
          <pc:docMk/>
          <pc:sldMk cId="1299810029" sldId="267"/>
        </pc:sldMkLst>
        <pc:spChg chg="mod">
          <ac:chgData name="Jack Powell" userId="32155bce-c15c-4fc4-aecc-84f8359c88f8" providerId="ADAL" clId="{CC91DE25-A413-634D-B49C-9FB1F0927117}" dt="2022-10-12T14:02:23.322" v="61" actId="20577"/>
          <ac:spMkLst>
            <pc:docMk/>
            <pc:sldMk cId="1299810029" sldId="267"/>
            <ac:spMk id="7" creationId="{75216CC4-923E-A929-39FB-00F39160F9DF}"/>
          </ac:spMkLst>
        </pc:spChg>
        <pc:spChg chg="mod">
          <ac:chgData name="Jack Powell" userId="32155bce-c15c-4fc4-aecc-84f8359c88f8" providerId="ADAL" clId="{CC91DE25-A413-634D-B49C-9FB1F0927117}" dt="2022-10-12T14:00:16.142" v="2" actId="20577"/>
          <ac:spMkLst>
            <pc:docMk/>
            <pc:sldMk cId="1299810029" sldId="267"/>
            <ac:spMk id="9" creationId="{195FAE6A-D7D5-5696-9334-C98F09D083C5}"/>
          </ac:spMkLst>
        </pc:spChg>
      </pc:sldChg>
      <pc:sldChg chg="addSp delSp modSp mod modNotesTx">
        <pc:chgData name="Jack Powell" userId="32155bce-c15c-4fc4-aecc-84f8359c88f8" providerId="ADAL" clId="{CC91DE25-A413-634D-B49C-9FB1F0927117}" dt="2022-10-12T14:50:00.880" v="1550" actId="20577"/>
        <pc:sldMkLst>
          <pc:docMk/>
          <pc:sldMk cId="1563488354" sldId="269"/>
        </pc:sldMkLst>
        <pc:spChg chg="mod">
          <ac:chgData name="Jack Powell" userId="32155bce-c15c-4fc4-aecc-84f8359c88f8" providerId="ADAL" clId="{CC91DE25-A413-634D-B49C-9FB1F0927117}" dt="2022-10-12T14:06:13.995" v="66" actId="165"/>
          <ac:spMkLst>
            <pc:docMk/>
            <pc:sldMk cId="1563488354" sldId="269"/>
            <ac:spMk id="8" creationId="{E9F339B6-6234-C47B-BBEF-66897AC9968F}"/>
          </ac:spMkLst>
        </pc:spChg>
        <pc:spChg chg="mod">
          <ac:chgData name="Jack Powell" userId="32155bce-c15c-4fc4-aecc-84f8359c88f8" providerId="ADAL" clId="{CC91DE25-A413-634D-B49C-9FB1F0927117}" dt="2022-10-12T14:06:13.995" v="66" actId="165"/>
          <ac:spMkLst>
            <pc:docMk/>
            <pc:sldMk cId="1563488354" sldId="269"/>
            <ac:spMk id="9" creationId="{465941B2-B36E-77E3-CC60-3EAEBBC7751E}"/>
          </ac:spMkLst>
        </pc:spChg>
        <pc:spChg chg="mod">
          <ac:chgData name="Jack Powell" userId="32155bce-c15c-4fc4-aecc-84f8359c88f8" providerId="ADAL" clId="{CC91DE25-A413-634D-B49C-9FB1F0927117}" dt="2022-10-12T14:06:13.995" v="66" actId="165"/>
          <ac:spMkLst>
            <pc:docMk/>
            <pc:sldMk cId="1563488354" sldId="269"/>
            <ac:spMk id="11" creationId="{D3090789-DDA3-56B4-F56E-A1158ACCA598}"/>
          </ac:spMkLst>
        </pc:spChg>
        <pc:spChg chg="mod">
          <ac:chgData name="Jack Powell" userId="32155bce-c15c-4fc4-aecc-84f8359c88f8" providerId="ADAL" clId="{CC91DE25-A413-634D-B49C-9FB1F0927117}" dt="2022-10-12T14:06:13.995" v="66" actId="165"/>
          <ac:spMkLst>
            <pc:docMk/>
            <pc:sldMk cId="1563488354" sldId="269"/>
            <ac:spMk id="12" creationId="{93238F95-B5F2-277B-DCBD-9EB9AC0DEAF6}"/>
          </ac:spMkLst>
        </pc:spChg>
        <pc:spChg chg="mod">
          <ac:chgData name="Jack Powell" userId="32155bce-c15c-4fc4-aecc-84f8359c88f8" providerId="ADAL" clId="{CC91DE25-A413-634D-B49C-9FB1F0927117}" dt="2022-10-12T14:09:26.343" v="121" actId="20577"/>
          <ac:spMkLst>
            <pc:docMk/>
            <pc:sldMk cId="1563488354" sldId="269"/>
            <ac:spMk id="19" creationId="{7154093D-388B-79B9-33ED-4987B75B2901}"/>
          </ac:spMkLst>
        </pc:spChg>
        <pc:spChg chg="mod">
          <ac:chgData name="Jack Powell" userId="32155bce-c15c-4fc4-aecc-84f8359c88f8" providerId="ADAL" clId="{CC91DE25-A413-634D-B49C-9FB1F0927117}" dt="2022-10-12T14:10:24.967" v="129" actId="20577"/>
          <ac:spMkLst>
            <pc:docMk/>
            <pc:sldMk cId="1563488354" sldId="269"/>
            <ac:spMk id="21" creationId="{E375BDC9-85D7-422B-1070-32E0B423A56A}"/>
          </ac:spMkLst>
        </pc:spChg>
        <pc:spChg chg="mod">
          <ac:chgData name="Jack Powell" userId="32155bce-c15c-4fc4-aecc-84f8359c88f8" providerId="ADAL" clId="{CC91DE25-A413-634D-B49C-9FB1F0927117}" dt="2022-10-12T14:50:00.880" v="1550" actId="20577"/>
          <ac:spMkLst>
            <pc:docMk/>
            <pc:sldMk cId="1563488354" sldId="269"/>
            <ac:spMk id="23" creationId="{51C1E16A-B499-87F2-F078-31868992B15D}"/>
          </ac:spMkLst>
        </pc:spChg>
        <pc:spChg chg="mod">
          <ac:chgData name="Jack Powell" userId="32155bce-c15c-4fc4-aecc-84f8359c88f8" providerId="ADAL" clId="{CC91DE25-A413-634D-B49C-9FB1F0927117}" dt="2022-10-12T14:06:13.995" v="66" actId="165"/>
          <ac:spMkLst>
            <pc:docMk/>
            <pc:sldMk cId="1563488354" sldId="269"/>
            <ac:spMk id="27" creationId="{98DDEFA6-FD33-2F89-7FC6-826085537776}"/>
          </ac:spMkLst>
        </pc:spChg>
        <pc:spChg chg="mod">
          <ac:chgData name="Jack Powell" userId="32155bce-c15c-4fc4-aecc-84f8359c88f8" providerId="ADAL" clId="{CC91DE25-A413-634D-B49C-9FB1F0927117}" dt="2022-10-12T14:06:13.995" v="66" actId="165"/>
          <ac:spMkLst>
            <pc:docMk/>
            <pc:sldMk cId="1563488354" sldId="269"/>
            <ac:spMk id="28" creationId="{8BB4F1D4-BF08-57E4-A1A5-B588E4DC7189}"/>
          </ac:spMkLst>
        </pc:spChg>
        <pc:spChg chg="mod">
          <ac:chgData name="Jack Powell" userId="32155bce-c15c-4fc4-aecc-84f8359c88f8" providerId="ADAL" clId="{CC91DE25-A413-634D-B49C-9FB1F0927117}" dt="2022-10-12T14:06:13.995" v="66" actId="165"/>
          <ac:spMkLst>
            <pc:docMk/>
            <pc:sldMk cId="1563488354" sldId="269"/>
            <ac:spMk id="30" creationId="{E8C58FA2-E8D3-7CA1-6A7A-60A5E8F8C1BA}"/>
          </ac:spMkLst>
        </pc:spChg>
        <pc:spChg chg="mod">
          <ac:chgData name="Jack Powell" userId="32155bce-c15c-4fc4-aecc-84f8359c88f8" providerId="ADAL" clId="{CC91DE25-A413-634D-B49C-9FB1F0927117}" dt="2022-10-12T14:06:13.995" v="66" actId="165"/>
          <ac:spMkLst>
            <pc:docMk/>
            <pc:sldMk cId="1563488354" sldId="269"/>
            <ac:spMk id="31" creationId="{63C2E8B4-C55E-0AFD-EFDA-DB1EA2E283B8}"/>
          </ac:spMkLst>
        </pc:spChg>
        <pc:spChg chg="mod">
          <ac:chgData name="Jack Powell" userId="32155bce-c15c-4fc4-aecc-84f8359c88f8" providerId="ADAL" clId="{CC91DE25-A413-634D-B49C-9FB1F0927117}" dt="2022-10-12T14:06:13.995" v="66" actId="165"/>
          <ac:spMkLst>
            <pc:docMk/>
            <pc:sldMk cId="1563488354" sldId="269"/>
            <ac:spMk id="33" creationId="{4997D356-D01D-A7EF-D955-73B06446DB9D}"/>
          </ac:spMkLst>
        </pc:spChg>
        <pc:spChg chg="mod">
          <ac:chgData name="Jack Powell" userId="32155bce-c15c-4fc4-aecc-84f8359c88f8" providerId="ADAL" clId="{CC91DE25-A413-634D-B49C-9FB1F0927117}" dt="2022-10-12T14:06:13.995" v="66" actId="165"/>
          <ac:spMkLst>
            <pc:docMk/>
            <pc:sldMk cId="1563488354" sldId="269"/>
            <ac:spMk id="34" creationId="{8372D226-A47F-4E57-6062-514AE5BCF1A3}"/>
          </ac:spMkLst>
        </pc:spChg>
        <pc:spChg chg="mod">
          <ac:chgData name="Jack Powell" userId="32155bce-c15c-4fc4-aecc-84f8359c88f8" providerId="ADAL" clId="{CC91DE25-A413-634D-B49C-9FB1F0927117}" dt="2022-10-12T14:06:13.995" v="66" actId="165"/>
          <ac:spMkLst>
            <pc:docMk/>
            <pc:sldMk cId="1563488354" sldId="269"/>
            <ac:spMk id="36" creationId="{5C008E52-D37F-7184-41AB-3FEC40AB5B58}"/>
          </ac:spMkLst>
        </pc:spChg>
        <pc:spChg chg="mod">
          <ac:chgData name="Jack Powell" userId="32155bce-c15c-4fc4-aecc-84f8359c88f8" providerId="ADAL" clId="{CC91DE25-A413-634D-B49C-9FB1F0927117}" dt="2022-10-12T14:06:13.995" v="66" actId="165"/>
          <ac:spMkLst>
            <pc:docMk/>
            <pc:sldMk cId="1563488354" sldId="269"/>
            <ac:spMk id="37" creationId="{34D600BE-C984-B586-844C-B60A1E6F5752}"/>
          </ac:spMkLst>
        </pc:spChg>
        <pc:grpChg chg="del">
          <ac:chgData name="Jack Powell" userId="32155bce-c15c-4fc4-aecc-84f8359c88f8" providerId="ADAL" clId="{CC91DE25-A413-634D-B49C-9FB1F0927117}" dt="2022-10-12T14:06:13.995" v="66" actId="165"/>
          <ac:grpSpMkLst>
            <pc:docMk/>
            <pc:sldMk cId="1563488354" sldId="269"/>
            <ac:grpSpMk id="3" creationId="{6DA7203E-6741-7164-C4A8-FB66787421AD}"/>
          </ac:grpSpMkLst>
        </pc:grpChg>
        <pc:grpChg chg="mod topLvl">
          <ac:chgData name="Jack Powell" userId="32155bce-c15c-4fc4-aecc-84f8359c88f8" providerId="ADAL" clId="{CC91DE25-A413-634D-B49C-9FB1F0927117}" dt="2022-10-12T14:06:29.631" v="68" actId="164"/>
          <ac:grpSpMkLst>
            <pc:docMk/>
            <pc:sldMk cId="1563488354" sldId="269"/>
            <ac:grpSpMk id="5" creationId="{869026CF-481E-8DC1-53C0-C3CB4927EAD5}"/>
          </ac:grpSpMkLst>
        </pc:grpChg>
        <pc:grpChg chg="mod topLvl">
          <ac:chgData name="Jack Powell" userId="32155bce-c15c-4fc4-aecc-84f8359c88f8" providerId="ADAL" clId="{CC91DE25-A413-634D-B49C-9FB1F0927117}" dt="2022-10-12T14:06:29.631" v="68" actId="164"/>
          <ac:grpSpMkLst>
            <pc:docMk/>
            <pc:sldMk cId="1563488354" sldId="269"/>
            <ac:grpSpMk id="13" creationId="{69C3F03A-3221-AA84-48C9-95BD49333B4A}"/>
          </ac:grpSpMkLst>
        </pc:grpChg>
        <pc:grpChg chg="add mod">
          <ac:chgData name="Jack Powell" userId="32155bce-c15c-4fc4-aecc-84f8359c88f8" providerId="ADAL" clId="{CC91DE25-A413-634D-B49C-9FB1F0927117}" dt="2022-10-12T14:06:29.631" v="68" actId="164"/>
          <ac:grpSpMkLst>
            <pc:docMk/>
            <pc:sldMk cId="1563488354" sldId="269"/>
            <ac:grpSpMk id="14" creationId="{473ADBEF-9EBA-EA2D-A682-5A99D57AB1AE}"/>
          </ac:grpSpMkLst>
        </pc:grpChg>
        <pc:grpChg chg="mod topLvl">
          <ac:chgData name="Jack Powell" userId="32155bce-c15c-4fc4-aecc-84f8359c88f8" providerId="ADAL" clId="{CC91DE25-A413-634D-B49C-9FB1F0927117}" dt="2022-10-12T14:06:29.631" v="68" actId="164"/>
          <ac:grpSpMkLst>
            <pc:docMk/>
            <pc:sldMk cId="1563488354" sldId="269"/>
            <ac:grpSpMk id="26" creationId="{DED3D399-BEE4-5C79-2205-2E563D305C03}"/>
          </ac:grpSpMkLst>
        </pc:grpChg>
        <pc:grpChg chg="mod topLvl">
          <ac:chgData name="Jack Powell" userId="32155bce-c15c-4fc4-aecc-84f8359c88f8" providerId="ADAL" clId="{CC91DE25-A413-634D-B49C-9FB1F0927117}" dt="2022-10-12T14:06:29.631" v="68" actId="164"/>
          <ac:grpSpMkLst>
            <pc:docMk/>
            <pc:sldMk cId="1563488354" sldId="269"/>
            <ac:grpSpMk id="29" creationId="{9DFC9175-2B34-5208-B96B-2EE70BA53537}"/>
          </ac:grpSpMkLst>
        </pc:grpChg>
        <pc:grpChg chg="mod topLvl">
          <ac:chgData name="Jack Powell" userId="32155bce-c15c-4fc4-aecc-84f8359c88f8" providerId="ADAL" clId="{CC91DE25-A413-634D-B49C-9FB1F0927117}" dt="2022-10-12T14:06:29.631" v="68" actId="164"/>
          <ac:grpSpMkLst>
            <pc:docMk/>
            <pc:sldMk cId="1563488354" sldId="269"/>
            <ac:grpSpMk id="32" creationId="{9A9702B9-3010-B9C2-BED4-C068A7A5C62C}"/>
          </ac:grpSpMkLst>
        </pc:grpChg>
        <pc:grpChg chg="mod topLvl">
          <ac:chgData name="Jack Powell" userId="32155bce-c15c-4fc4-aecc-84f8359c88f8" providerId="ADAL" clId="{CC91DE25-A413-634D-B49C-9FB1F0927117}" dt="2022-10-12T14:06:29.631" v="68" actId="164"/>
          <ac:grpSpMkLst>
            <pc:docMk/>
            <pc:sldMk cId="1563488354" sldId="269"/>
            <ac:grpSpMk id="35" creationId="{778D3C20-64BC-7703-399B-2D17C8E70E5F}"/>
          </ac:grpSpMkLst>
        </pc:grpChg>
      </pc:sldChg>
      <pc:sldChg chg="addSp modSp mod">
        <pc:chgData name="Jack Powell" userId="32155bce-c15c-4fc4-aecc-84f8359c88f8" providerId="ADAL" clId="{CC91DE25-A413-634D-B49C-9FB1F0927117}" dt="2022-10-12T14:31:01.679" v="1134" actId="1076"/>
        <pc:sldMkLst>
          <pc:docMk/>
          <pc:sldMk cId="1968139928" sldId="271"/>
        </pc:sldMkLst>
        <pc:spChg chg="mod">
          <ac:chgData name="Jack Powell" userId="32155bce-c15c-4fc4-aecc-84f8359c88f8" providerId="ADAL" clId="{CC91DE25-A413-634D-B49C-9FB1F0927117}" dt="2022-10-12T14:30:31.609" v="1132" actId="1036"/>
          <ac:spMkLst>
            <pc:docMk/>
            <pc:sldMk cId="1968139928" sldId="271"/>
            <ac:spMk id="2" creationId="{B091CE3A-7043-1B25-41C3-E9E9A976A8F6}"/>
          </ac:spMkLst>
        </pc:spChg>
        <pc:spChg chg="add mod">
          <ac:chgData name="Jack Powell" userId="32155bce-c15c-4fc4-aecc-84f8359c88f8" providerId="ADAL" clId="{CC91DE25-A413-634D-B49C-9FB1F0927117}" dt="2022-10-12T14:31:01.679" v="1134" actId="1076"/>
          <ac:spMkLst>
            <pc:docMk/>
            <pc:sldMk cId="1968139928" sldId="271"/>
            <ac:spMk id="3" creationId="{1BC88968-971E-7ED4-0FC9-89741F5674E2}"/>
          </ac:spMkLst>
        </pc:spChg>
        <pc:spChg chg="add mod">
          <ac:chgData name="Jack Powell" userId="32155bce-c15c-4fc4-aecc-84f8359c88f8" providerId="ADAL" clId="{CC91DE25-A413-634D-B49C-9FB1F0927117}" dt="2022-10-12T14:30:58.954" v="1133" actId="1076"/>
          <ac:spMkLst>
            <pc:docMk/>
            <pc:sldMk cId="1968139928" sldId="271"/>
            <ac:spMk id="4" creationId="{3B650E6B-CB5A-5593-B758-412BB42D9FD0}"/>
          </ac:spMkLst>
        </pc:spChg>
        <pc:spChg chg="mod">
          <ac:chgData name="Jack Powell" userId="32155bce-c15c-4fc4-aecc-84f8359c88f8" providerId="ADAL" clId="{CC91DE25-A413-634D-B49C-9FB1F0927117}" dt="2022-10-12T14:30:28.180" v="1126" actId="20577"/>
          <ac:spMkLst>
            <pc:docMk/>
            <pc:sldMk cId="1968139928" sldId="271"/>
            <ac:spMk id="6" creationId="{80E40789-4525-169D-DEC7-C4E7019C9DFB}"/>
          </ac:spMkLst>
        </pc:spChg>
        <pc:spChg chg="mod">
          <ac:chgData name="Jack Powell" userId="32155bce-c15c-4fc4-aecc-84f8359c88f8" providerId="ADAL" clId="{CC91DE25-A413-634D-B49C-9FB1F0927117}" dt="2022-10-12T14:30:31.609" v="1132" actId="1036"/>
          <ac:spMkLst>
            <pc:docMk/>
            <pc:sldMk cId="1968139928" sldId="271"/>
            <ac:spMk id="9" creationId="{1A458FC7-E345-507F-9C31-6778BC307EC9}"/>
          </ac:spMkLst>
        </pc:spChg>
        <pc:spChg chg="mod">
          <ac:chgData name="Jack Powell" userId="32155bce-c15c-4fc4-aecc-84f8359c88f8" providerId="ADAL" clId="{CC91DE25-A413-634D-B49C-9FB1F0927117}" dt="2022-10-12T14:30:31.609" v="1132" actId="1036"/>
          <ac:spMkLst>
            <pc:docMk/>
            <pc:sldMk cId="1968139928" sldId="271"/>
            <ac:spMk id="10" creationId="{1F2034FB-8B7E-4F3C-ECBA-69CB0C391CD3}"/>
          </ac:spMkLst>
        </pc:spChg>
        <pc:spChg chg="mod">
          <ac:chgData name="Jack Powell" userId="32155bce-c15c-4fc4-aecc-84f8359c88f8" providerId="ADAL" clId="{CC91DE25-A413-634D-B49C-9FB1F0927117}" dt="2022-10-12T14:30:31.609" v="1132" actId="1036"/>
          <ac:spMkLst>
            <pc:docMk/>
            <pc:sldMk cId="1968139928" sldId="271"/>
            <ac:spMk id="12" creationId="{9BCB84ED-A171-FCF2-B29A-27B79F93B7B6}"/>
          </ac:spMkLst>
        </pc:spChg>
        <pc:spChg chg="mod">
          <ac:chgData name="Jack Powell" userId="32155bce-c15c-4fc4-aecc-84f8359c88f8" providerId="ADAL" clId="{CC91DE25-A413-634D-B49C-9FB1F0927117}" dt="2022-10-12T14:30:31.609" v="1132" actId="1036"/>
          <ac:spMkLst>
            <pc:docMk/>
            <pc:sldMk cId="1968139928" sldId="271"/>
            <ac:spMk id="13" creationId="{26C2D23E-1761-AFE0-3842-FC9DCF9E01D9}"/>
          </ac:spMkLst>
        </pc:spChg>
      </pc:sldChg>
      <pc:sldChg chg="modSp mod">
        <pc:chgData name="Jack Powell" userId="32155bce-c15c-4fc4-aecc-84f8359c88f8" providerId="ADAL" clId="{CC91DE25-A413-634D-B49C-9FB1F0927117}" dt="2022-10-12T14:34:08.952" v="1273" actId="20577"/>
        <pc:sldMkLst>
          <pc:docMk/>
          <pc:sldMk cId="3210790138" sldId="274"/>
        </pc:sldMkLst>
        <pc:spChg chg="mod">
          <ac:chgData name="Jack Powell" userId="32155bce-c15c-4fc4-aecc-84f8359c88f8" providerId="ADAL" clId="{CC91DE25-A413-634D-B49C-9FB1F0927117}" dt="2022-10-12T14:31:49.613" v="1156" actId="1076"/>
          <ac:spMkLst>
            <pc:docMk/>
            <pc:sldMk cId="3210790138" sldId="274"/>
            <ac:spMk id="12" creationId="{B042EE7A-BDD4-5AFE-BA28-6F3B78C43724}"/>
          </ac:spMkLst>
        </pc:spChg>
        <pc:spChg chg="mod">
          <ac:chgData name="Jack Powell" userId="32155bce-c15c-4fc4-aecc-84f8359c88f8" providerId="ADAL" clId="{CC91DE25-A413-634D-B49C-9FB1F0927117}" dt="2022-10-12T14:32:03.513" v="1161" actId="20577"/>
          <ac:spMkLst>
            <pc:docMk/>
            <pc:sldMk cId="3210790138" sldId="274"/>
            <ac:spMk id="13" creationId="{12123649-D93E-0017-BB04-15D1FAF69B9D}"/>
          </ac:spMkLst>
        </pc:spChg>
        <pc:spChg chg="mod">
          <ac:chgData name="Jack Powell" userId="32155bce-c15c-4fc4-aecc-84f8359c88f8" providerId="ADAL" clId="{CC91DE25-A413-634D-B49C-9FB1F0927117}" dt="2022-10-12T14:34:08.952" v="1273" actId="20577"/>
          <ac:spMkLst>
            <pc:docMk/>
            <pc:sldMk cId="3210790138" sldId="274"/>
            <ac:spMk id="14" creationId="{8A4E2B68-F3F2-070F-BADF-41C906BF511F}"/>
          </ac:spMkLst>
        </pc:spChg>
        <pc:picChg chg="mod modCrop">
          <ac:chgData name="Jack Powell" userId="32155bce-c15c-4fc4-aecc-84f8359c88f8" providerId="ADAL" clId="{CC91DE25-A413-634D-B49C-9FB1F0927117}" dt="2022-10-12T14:31:55.384" v="1157" actId="732"/>
          <ac:picMkLst>
            <pc:docMk/>
            <pc:sldMk cId="3210790138" sldId="274"/>
            <ac:picMk id="8" creationId="{5DD1F1F2-8C17-2CA9-1D83-BF051EB35848}"/>
          </ac:picMkLst>
        </pc:picChg>
      </pc:sldChg>
      <pc:sldChg chg="delSp modSp mod">
        <pc:chgData name="Jack Powell" userId="32155bce-c15c-4fc4-aecc-84f8359c88f8" providerId="ADAL" clId="{CC91DE25-A413-634D-B49C-9FB1F0927117}" dt="2022-10-12T15:10:56.318" v="2372" actId="1035"/>
        <pc:sldMkLst>
          <pc:docMk/>
          <pc:sldMk cId="229604008" sldId="275"/>
        </pc:sldMkLst>
        <pc:spChg chg="mod">
          <ac:chgData name="Jack Powell" userId="32155bce-c15c-4fc4-aecc-84f8359c88f8" providerId="ADAL" clId="{CC91DE25-A413-634D-B49C-9FB1F0927117}" dt="2022-10-12T15:10:56.318" v="2372" actId="1035"/>
          <ac:spMkLst>
            <pc:docMk/>
            <pc:sldMk cId="229604008" sldId="275"/>
            <ac:spMk id="7" creationId="{930949AA-3C98-2B01-FD93-51B21EF276D2}"/>
          </ac:spMkLst>
        </pc:spChg>
        <pc:spChg chg="del">
          <ac:chgData name="Jack Powell" userId="32155bce-c15c-4fc4-aecc-84f8359c88f8" providerId="ADAL" clId="{CC91DE25-A413-634D-B49C-9FB1F0927117}" dt="2022-10-12T15:10:45.568" v="2339" actId="478"/>
          <ac:spMkLst>
            <pc:docMk/>
            <pc:sldMk cId="229604008" sldId="275"/>
            <ac:spMk id="9" creationId="{352ABE34-21EE-3801-64E2-EF068BEA2C08}"/>
          </ac:spMkLst>
        </pc:spChg>
        <pc:picChg chg="mod">
          <ac:chgData name="Jack Powell" userId="32155bce-c15c-4fc4-aecc-84f8359c88f8" providerId="ADAL" clId="{CC91DE25-A413-634D-B49C-9FB1F0927117}" dt="2022-10-12T15:10:56.318" v="2372" actId="1035"/>
          <ac:picMkLst>
            <pc:docMk/>
            <pc:sldMk cId="229604008" sldId="275"/>
            <ac:picMk id="5" creationId="{8DF87A23-0610-F631-EED5-F59BFAC53E9C}"/>
          </ac:picMkLst>
        </pc:picChg>
        <pc:picChg chg="mod">
          <ac:chgData name="Jack Powell" userId="32155bce-c15c-4fc4-aecc-84f8359c88f8" providerId="ADAL" clId="{CC91DE25-A413-634D-B49C-9FB1F0927117}" dt="2022-10-12T15:10:56.318" v="2372" actId="1035"/>
          <ac:picMkLst>
            <pc:docMk/>
            <pc:sldMk cId="229604008" sldId="275"/>
            <ac:picMk id="6" creationId="{ACE245C6-F09D-9FAC-D8B3-3F641A7DD8A3}"/>
          </ac:picMkLst>
        </pc:picChg>
        <pc:picChg chg="del">
          <ac:chgData name="Jack Powell" userId="32155bce-c15c-4fc4-aecc-84f8359c88f8" providerId="ADAL" clId="{CC91DE25-A413-634D-B49C-9FB1F0927117}" dt="2022-10-12T15:10:45.568" v="2339" actId="478"/>
          <ac:picMkLst>
            <pc:docMk/>
            <pc:sldMk cId="229604008" sldId="275"/>
            <ac:picMk id="8" creationId="{047F7080-8074-A217-8F81-10293E48A7F3}"/>
          </ac:picMkLst>
        </pc:picChg>
      </pc:sldChg>
      <pc:sldChg chg="addSp delSp modSp mod">
        <pc:chgData name="Jack Powell" userId="32155bce-c15c-4fc4-aecc-84f8359c88f8" providerId="ADAL" clId="{CC91DE25-A413-634D-B49C-9FB1F0927117}" dt="2022-10-12T14:44:49.283" v="1424" actId="20577"/>
        <pc:sldMkLst>
          <pc:docMk/>
          <pc:sldMk cId="2672200450" sldId="277"/>
        </pc:sldMkLst>
        <pc:spChg chg="add del mod">
          <ac:chgData name="Jack Powell" userId="32155bce-c15c-4fc4-aecc-84f8359c88f8" providerId="ADAL" clId="{CC91DE25-A413-634D-B49C-9FB1F0927117}" dt="2022-10-12T14:43:40.797" v="1386"/>
          <ac:spMkLst>
            <pc:docMk/>
            <pc:sldMk cId="2672200450" sldId="277"/>
            <ac:spMk id="3" creationId="{DF8DA643-B95A-BAF8-FAAF-2E1FAE3A652C}"/>
          </ac:spMkLst>
        </pc:spChg>
        <pc:spChg chg="mod">
          <ac:chgData name="Jack Powell" userId="32155bce-c15c-4fc4-aecc-84f8359c88f8" providerId="ADAL" clId="{CC91DE25-A413-634D-B49C-9FB1F0927117}" dt="2022-10-12T14:44:49.283" v="1424" actId="20577"/>
          <ac:spMkLst>
            <pc:docMk/>
            <pc:sldMk cId="2672200450" sldId="277"/>
            <ac:spMk id="4" creationId="{7FA6E0CB-0633-AFD2-5FC4-A3B92D77308C}"/>
          </ac:spMkLst>
        </pc:spChg>
        <pc:spChg chg="mod">
          <ac:chgData name="Jack Powell" userId="32155bce-c15c-4fc4-aecc-84f8359c88f8" providerId="ADAL" clId="{CC91DE25-A413-634D-B49C-9FB1F0927117}" dt="2022-10-12T14:40:31.116" v="1281" actId="20577"/>
          <ac:spMkLst>
            <pc:docMk/>
            <pc:sldMk cId="2672200450" sldId="277"/>
            <ac:spMk id="8" creationId="{CFE4ACCA-12CB-4155-A5B1-B35D159BB490}"/>
          </ac:spMkLst>
        </pc:spChg>
        <pc:spChg chg="mod">
          <ac:chgData name="Jack Powell" userId="32155bce-c15c-4fc4-aecc-84f8359c88f8" providerId="ADAL" clId="{CC91DE25-A413-634D-B49C-9FB1F0927117}" dt="2022-10-12T14:40:49.319" v="1286" actId="20577"/>
          <ac:spMkLst>
            <pc:docMk/>
            <pc:sldMk cId="2672200450" sldId="277"/>
            <ac:spMk id="11" creationId="{ED4332C5-9256-1C8E-001D-ECE39804E054}"/>
          </ac:spMkLst>
        </pc:spChg>
        <pc:spChg chg="mod">
          <ac:chgData name="Jack Powell" userId="32155bce-c15c-4fc4-aecc-84f8359c88f8" providerId="ADAL" clId="{CC91DE25-A413-634D-B49C-9FB1F0927117}" dt="2022-10-12T14:41:42.762" v="1305" actId="20577"/>
          <ac:spMkLst>
            <pc:docMk/>
            <pc:sldMk cId="2672200450" sldId="277"/>
            <ac:spMk id="16" creationId="{DEEA16C3-71D9-0F31-FACA-A229849D51DE}"/>
          </ac:spMkLst>
        </pc:spChg>
      </pc:sldChg>
      <pc:sldChg chg="modSp mod">
        <pc:chgData name="Jack Powell" userId="32155bce-c15c-4fc4-aecc-84f8359c88f8" providerId="ADAL" clId="{CC91DE25-A413-634D-B49C-9FB1F0927117}" dt="2022-10-12T14:47:43.230" v="1526" actId="20577"/>
        <pc:sldMkLst>
          <pc:docMk/>
          <pc:sldMk cId="1543481560" sldId="278"/>
        </pc:sldMkLst>
        <pc:spChg chg="mod">
          <ac:chgData name="Jack Powell" userId="32155bce-c15c-4fc4-aecc-84f8359c88f8" providerId="ADAL" clId="{CC91DE25-A413-634D-B49C-9FB1F0927117}" dt="2022-10-12T14:46:17.908" v="1476" actId="554"/>
          <ac:spMkLst>
            <pc:docMk/>
            <pc:sldMk cId="1543481560" sldId="278"/>
            <ac:spMk id="12" creationId="{60DE9AB1-9F9E-FDD2-CA61-B400CCC0683C}"/>
          </ac:spMkLst>
        </pc:spChg>
        <pc:spChg chg="mod">
          <ac:chgData name="Jack Powell" userId="32155bce-c15c-4fc4-aecc-84f8359c88f8" providerId="ADAL" clId="{CC91DE25-A413-634D-B49C-9FB1F0927117}" dt="2022-10-12T14:46:51.724" v="1479" actId="20577"/>
          <ac:spMkLst>
            <pc:docMk/>
            <pc:sldMk cId="1543481560" sldId="278"/>
            <ac:spMk id="14" creationId="{C07CDEBF-BD43-BC7C-0039-2F6814473552}"/>
          </ac:spMkLst>
        </pc:spChg>
        <pc:spChg chg="mod">
          <ac:chgData name="Jack Powell" userId="32155bce-c15c-4fc4-aecc-84f8359c88f8" providerId="ADAL" clId="{CC91DE25-A413-634D-B49C-9FB1F0927117}" dt="2022-10-12T14:47:43.230" v="1526" actId="20577"/>
          <ac:spMkLst>
            <pc:docMk/>
            <pc:sldMk cId="1543481560" sldId="278"/>
            <ac:spMk id="16" creationId="{9AC90B8B-892D-4B24-D84E-889F48B2CE41}"/>
          </ac:spMkLst>
        </pc:spChg>
        <pc:spChg chg="mod">
          <ac:chgData name="Jack Powell" userId="32155bce-c15c-4fc4-aecc-84f8359c88f8" providerId="ADAL" clId="{CC91DE25-A413-634D-B49C-9FB1F0927117}" dt="2022-10-12T14:47:17.459" v="1512" actId="20577"/>
          <ac:spMkLst>
            <pc:docMk/>
            <pc:sldMk cId="1543481560" sldId="278"/>
            <ac:spMk id="18" creationId="{C00650F5-E94A-AA3F-EF16-875EBB6D1881}"/>
          </ac:spMkLst>
        </pc:spChg>
        <pc:grpChg chg="mod">
          <ac:chgData name="Jack Powell" userId="32155bce-c15c-4fc4-aecc-84f8359c88f8" providerId="ADAL" clId="{CC91DE25-A413-634D-B49C-9FB1F0927117}" dt="2022-10-12T14:45:33.573" v="1462" actId="1037"/>
          <ac:grpSpMkLst>
            <pc:docMk/>
            <pc:sldMk cId="1543481560" sldId="278"/>
            <ac:grpSpMk id="9" creationId="{29B6A8EE-575F-F94F-54B2-5FAA47E8DB22}"/>
          </ac:grpSpMkLst>
        </pc:grpChg>
        <pc:grpChg chg="mod">
          <ac:chgData name="Jack Powell" userId="32155bce-c15c-4fc4-aecc-84f8359c88f8" providerId="ADAL" clId="{CC91DE25-A413-634D-B49C-9FB1F0927117}" dt="2022-10-12T14:45:33.573" v="1462" actId="1037"/>
          <ac:grpSpMkLst>
            <pc:docMk/>
            <pc:sldMk cId="1543481560" sldId="278"/>
            <ac:grpSpMk id="10" creationId="{A5363BD8-EDAF-AAD1-15DE-C7732E2D563E}"/>
          </ac:grpSpMkLst>
        </pc:grpChg>
      </pc:sldChg>
      <pc:sldChg chg="addSp delSp modSp mod">
        <pc:chgData name="Jack Powell" userId="32155bce-c15c-4fc4-aecc-84f8359c88f8" providerId="ADAL" clId="{CC91DE25-A413-634D-B49C-9FB1F0927117}" dt="2022-10-12T14:54:50.123" v="1627" actId="20577"/>
        <pc:sldMkLst>
          <pc:docMk/>
          <pc:sldMk cId="3195470252" sldId="279"/>
        </pc:sldMkLst>
        <pc:spChg chg="mod">
          <ac:chgData name="Jack Powell" userId="32155bce-c15c-4fc4-aecc-84f8359c88f8" providerId="ADAL" clId="{CC91DE25-A413-634D-B49C-9FB1F0927117}" dt="2022-10-12T14:08:06.093" v="78" actId="165"/>
          <ac:spMkLst>
            <pc:docMk/>
            <pc:sldMk cId="3195470252" sldId="279"/>
            <ac:spMk id="8" creationId="{E9F339B6-6234-C47B-BBEF-66897AC9968F}"/>
          </ac:spMkLst>
        </pc:spChg>
        <pc:spChg chg="mod">
          <ac:chgData name="Jack Powell" userId="32155bce-c15c-4fc4-aecc-84f8359c88f8" providerId="ADAL" clId="{CC91DE25-A413-634D-B49C-9FB1F0927117}" dt="2022-10-12T14:08:06.093" v="78" actId="165"/>
          <ac:spMkLst>
            <pc:docMk/>
            <pc:sldMk cId="3195470252" sldId="279"/>
            <ac:spMk id="9" creationId="{465941B2-B36E-77E3-CC60-3EAEBBC7751E}"/>
          </ac:spMkLst>
        </pc:spChg>
        <pc:spChg chg="mod">
          <ac:chgData name="Jack Powell" userId="32155bce-c15c-4fc4-aecc-84f8359c88f8" providerId="ADAL" clId="{CC91DE25-A413-634D-B49C-9FB1F0927117}" dt="2022-10-12T14:08:06.093" v="78" actId="165"/>
          <ac:spMkLst>
            <pc:docMk/>
            <pc:sldMk cId="3195470252" sldId="279"/>
            <ac:spMk id="11" creationId="{D3090789-DDA3-56B4-F56E-A1158ACCA598}"/>
          </ac:spMkLst>
        </pc:spChg>
        <pc:spChg chg="mod">
          <ac:chgData name="Jack Powell" userId="32155bce-c15c-4fc4-aecc-84f8359c88f8" providerId="ADAL" clId="{CC91DE25-A413-634D-B49C-9FB1F0927117}" dt="2022-10-12T14:08:06.093" v="78" actId="165"/>
          <ac:spMkLst>
            <pc:docMk/>
            <pc:sldMk cId="3195470252" sldId="279"/>
            <ac:spMk id="12" creationId="{93238F95-B5F2-277B-DCBD-9EB9AC0DEAF6}"/>
          </ac:spMkLst>
        </pc:spChg>
        <pc:spChg chg="mod">
          <ac:chgData name="Jack Powell" userId="32155bce-c15c-4fc4-aecc-84f8359c88f8" providerId="ADAL" clId="{CC91DE25-A413-634D-B49C-9FB1F0927117}" dt="2022-10-12T14:54:15.107" v="1619" actId="20577"/>
          <ac:spMkLst>
            <pc:docMk/>
            <pc:sldMk cId="3195470252" sldId="279"/>
            <ac:spMk id="17" creationId="{E0BC3E5C-3846-B345-3538-343AF12A04BE}"/>
          </ac:spMkLst>
        </pc:spChg>
        <pc:spChg chg="mod">
          <ac:chgData name="Jack Powell" userId="32155bce-c15c-4fc4-aecc-84f8359c88f8" providerId="ADAL" clId="{CC91DE25-A413-634D-B49C-9FB1F0927117}" dt="2022-10-12T14:50:21.236" v="1596" actId="20577"/>
          <ac:spMkLst>
            <pc:docMk/>
            <pc:sldMk cId="3195470252" sldId="279"/>
            <ac:spMk id="19" creationId="{7154093D-388B-79B9-33ED-4987B75B2901}"/>
          </ac:spMkLst>
        </pc:spChg>
        <pc:spChg chg="mod">
          <ac:chgData name="Jack Powell" userId="32155bce-c15c-4fc4-aecc-84f8359c88f8" providerId="ADAL" clId="{CC91DE25-A413-634D-B49C-9FB1F0927117}" dt="2022-10-12T14:50:27.282" v="1599" actId="20577"/>
          <ac:spMkLst>
            <pc:docMk/>
            <pc:sldMk cId="3195470252" sldId="279"/>
            <ac:spMk id="21" creationId="{E375BDC9-85D7-422B-1070-32E0B423A56A}"/>
          </ac:spMkLst>
        </pc:spChg>
        <pc:spChg chg="mod">
          <ac:chgData name="Jack Powell" userId="32155bce-c15c-4fc4-aecc-84f8359c88f8" providerId="ADAL" clId="{CC91DE25-A413-634D-B49C-9FB1F0927117}" dt="2022-10-12T14:49:27.361" v="1549" actId="20577"/>
          <ac:spMkLst>
            <pc:docMk/>
            <pc:sldMk cId="3195470252" sldId="279"/>
            <ac:spMk id="23" creationId="{51C1E16A-B499-87F2-F078-31868992B15D}"/>
          </ac:spMkLst>
        </pc:spChg>
        <pc:spChg chg="mod">
          <ac:chgData name="Jack Powell" userId="32155bce-c15c-4fc4-aecc-84f8359c88f8" providerId="ADAL" clId="{CC91DE25-A413-634D-B49C-9FB1F0927117}" dt="2022-10-12T14:54:50.123" v="1627" actId="20577"/>
          <ac:spMkLst>
            <pc:docMk/>
            <pc:sldMk cId="3195470252" sldId="279"/>
            <ac:spMk id="25" creationId="{27203A7B-807F-D749-D913-CFBD0F8A1922}"/>
          </ac:spMkLst>
        </pc:spChg>
        <pc:spChg chg="mod">
          <ac:chgData name="Jack Powell" userId="32155bce-c15c-4fc4-aecc-84f8359c88f8" providerId="ADAL" clId="{CC91DE25-A413-634D-B49C-9FB1F0927117}" dt="2022-10-12T14:08:06.093" v="78" actId="165"/>
          <ac:spMkLst>
            <pc:docMk/>
            <pc:sldMk cId="3195470252" sldId="279"/>
            <ac:spMk id="27" creationId="{98DDEFA6-FD33-2F89-7FC6-826085537776}"/>
          </ac:spMkLst>
        </pc:spChg>
        <pc:spChg chg="mod">
          <ac:chgData name="Jack Powell" userId="32155bce-c15c-4fc4-aecc-84f8359c88f8" providerId="ADAL" clId="{CC91DE25-A413-634D-B49C-9FB1F0927117}" dt="2022-10-12T14:08:06.093" v="78" actId="165"/>
          <ac:spMkLst>
            <pc:docMk/>
            <pc:sldMk cId="3195470252" sldId="279"/>
            <ac:spMk id="28" creationId="{8BB4F1D4-BF08-57E4-A1A5-B588E4DC7189}"/>
          </ac:spMkLst>
        </pc:spChg>
        <pc:spChg chg="mod">
          <ac:chgData name="Jack Powell" userId="32155bce-c15c-4fc4-aecc-84f8359c88f8" providerId="ADAL" clId="{CC91DE25-A413-634D-B49C-9FB1F0927117}" dt="2022-10-12T14:08:06.093" v="78" actId="165"/>
          <ac:spMkLst>
            <pc:docMk/>
            <pc:sldMk cId="3195470252" sldId="279"/>
            <ac:spMk id="30" creationId="{E8C58FA2-E8D3-7CA1-6A7A-60A5E8F8C1BA}"/>
          </ac:spMkLst>
        </pc:spChg>
        <pc:spChg chg="mod">
          <ac:chgData name="Jack Powell" userId="32155bce-c15c-4fc4-aecc-84f8359c88f8" providerId="ADAL" clId="{CC91DE25-A413-634D-B49C-9FB1F0927117}" dt="2022-10-12T14:08:06.093" v="78" actId="165"/>
          <ac:spMkLst>
            <pc:docMk/>
            <pc:sldMk cId="3195470252" sldId="279"/>
            <ac:spMk id="31" creationId="{63C2E8B4-C55E-0AFD-EFDA-DB1EA2E283B8}"/>
          </ac:spMkLst>
        </pc:spChg>
        <pc:spChg chg="mod">
          <ac:chgData name="Jack Powell" userId="32155bce-c15c-4fc4-aecc-84f8359c88f8" providerId="ADAL" clId="{CC91DE25-A413-634D-B49C-9FB1F0927117}" dt="2022-10-12T14:08:06.093" v="78" actId="165"/>
          <ac:spMkLst>
            <pc:docMk/>
            <pc:sldMk cId="3195470252" sldId="279"/>
            <ac:spMk id="33" creationId="{4997D356-D01D-A7EF-D955-73B06446DB9D}"/>
          </ac:spMkLst>
        </pc:spChg>
        <pc:spChg chg="mod">
          <ac:chgData name="Jack Powell" userId="32155bce-c15c-4fc4-aecc-84f8359c88f8" providerId="ADAL" clId="{CC91DE25-A413-634D-B49C-9FB1F0927117}" dt="2022-10-12T14:08:06.093" v="78" actId="165"/>
          <ac:spMkLst>
            <pc:docMk/>
            <pc:sldMk cId="3195470252" sldId="279"/>
            <ac:spMk id="34" creationId="{8372D226-A47F-4E57-6062-514AE5BCF1A3}"/>
          </ac:spMkLst>
        </pc:spChg>
        <pc:grpChg chg="del">
          <ac:chgData name="Jack Powell" userId="32155bce-c15c-4fc4-aecc-84f8359c88f8" providerId="ADAL" clId="{CC91DE25-A413-634D-B49C-9FB1F0927117}" dt="2022-10-12T14:08:06.093" v="78" actId="165"/>
          <ac:grpSpMkLst>
            <pc:docMk/>
            <pc:sldMk cId="3195470252" sldId="279"/>
            <ac:grpSpMk id="2" creationId="{337DEC3D-9232-2B88-91DF-A99A4DE59FB6}"/>
          </ac:grpSpMkLst>
        </pc:grpChg>
        <pc:grpChg chg="add mod">
          <ac:chgData name="Jack Powell" userId="32155bce-c15c-4fc4-aecc-84f8359c88f8" providerId="ADAL" clId="{CC91DE25-A413-634D-B49C-9FB1F0927117}" dt="2022-10-12T14:08:12.180" v="80" actId="164"/>
          <ac:grpSpMkLst>
            <pc:docMk/>
            <pc:sldMk cId="3195470252" sldId="279"/>
            <ac:grpSpMk id="3" creationId="{3A74692C-6A56-50B0-F481-87766EB62645}"/>
          </ac:grpSpMkLst>
        </pc:grpChg>
        <pc:grpChg chg="mod topLvl">
          <ac:chgData name="Jack Powell" userId="32155bce-c15c-4fc4-aecc-84f8359c88f8" providerId="ADAL" clId="{CC91DE25-A413-634D-B49C-9FB1F0927117}" dt="2022-10-12T14:08:12.180" v="80" actId="164"/>
          <ac:grpSpMkLst>
            <pc:docMk/>
            <pc:sldMk cId="3195470252" sldId="279"/>
            <ac:grpSpMk id="5" creationId="{869026CF-481E-8DC1-53C0-C3CB4927EAD5}"/>
          </ac:grpSpMkLst>
        </pc:grpChg>
        <pc:grpChg chg="mod topLvl">
          <ac:chgData name="Jack Powell" userId="32155bce-c15c-4fc4-aecc-84f8359c88f8" providerId="ADAL" clId="{CC91DE25-A413-634D-B49C-9FB1F0927117}" dt="2022-10-12T14:08:12.180" v="80" actId="164"/>
          <ac:grpSpMkLst>
            <pc:docMk/>
            <pc:sldMk cId="3195470252" sldId="279"/>
            <ac:grpSpMk id="13" creationId="{69C3F03A-3221-AA84-48C9-95BD49333B4A}"/>
          </ac:grpSpMkLst>
        </pc:grpChg>
        <pc:grpChg chg="mod topLvl">
          <ac:chgData name="Jack Powell" userId="32155bce-c15c-4fc4-aecc-84f8359c88f8" providerId="ADAL" clId="{CC91DE25-A413-634D-B49C-9FB1F0927117}" dt="2022-10-12T14:08:12.180" v="80" actId="164"/>
          <ac:grpSpMkLst>
            <pc:docMk/>
            <pc:sldMk cId="3195470252" sldId="279"/>
            <ac:grpSpMk id="26" creationId="{DED3D399-BEE4-5C79-2205-2E563D305C03}"/>
          </ac:grpSpMkLst>
        </pc:grpChg>
        <pc:grpChg chg="mod topLvl">
          <ac:chgData name="Jack Powell" userId="32155bce-c15c-4fc4-aecc-84f8359c88f8" providerId="ADAL" clId="{CC91DE25-A413-634D-B49C-9FB1F0927117}" dt="2022-10-12T14:08:12.180" v="80" actId="164"/>
          <ac:grpSpMkLst>
            <pc:docMk/>
            <pc:sldMk cId="3195470252" sldId="279"/>
            <ac:grpSpMk id="29" creationId="{9DFC9175-2B34-5208-B96B-2EE70BA53537}"/>
          </ac:grpSpMkLst>
        </pc:grpChg>
        <pc:grpChg chg="mod topLvl">
          <ac:chgData name="Jack Powell" userId="32155bce-c15c-4fc4-aecc-84f8359c88f8" providerId="ADAL" clId="{CC91DE25-A413-634D-B49C-9FB1F0927117}" dt="2022-10-12T14:08:12.180" v="80" actId="164"/>
          <ac:grpSpMkLst>
            <pc:docMk/>
            <pc:sldMk cId="3195470252" sldId="279"/>
            <ac:grpSpMk id="32" creationId="{9A9702B9-3010-B9C2-BED4-C068A7A5C62C}"/>
          </ac:grpSpMkLst>
        </pc:grpChg>
      </pc:sldChg>
      <pc:sldChg chg="addSp delSp modSp mod">
        <pc:chgData name="Jack Powell" userId="32155bce-c15c-4fc4-aecc-84f8359c88f8" providerId="ADAL" clId="{CC91DE25-A413-634D-B49C-9FB1F0927117}" dt="2022-10-12T15:02:59.128" v="2045" actId="20577"/>
        <pc:sldMkLst>
          <pc:docMk/>
          <pc:sldMk cId="1723697499" sldId="280"/>
        </pc:sldMkLst>
        <pc:spChg chg="add mod">
          <ac:chgData name="Jack Powell" userId="32155bce-c15c-4fc4-aecc-84f8359c88f8" providerId="ADAL" clId="{CC91DE25-A413-634D-B49C-9FB1F0927117}" dt="2022-10-12T14:55:34.799" v="1630" actId="167"/>
          <ac:spMkLst>
            <pc:docMk/>
            <pc:sldMk cId="1723697499" sldId="280"/>
            <ac:spMk id="3" creationId="{E49F9369-7A56-3240-B759-251FF22F4590}"/>
          </ac:spMkLst>
        </pc:spChg>
        <pc:spChg chg="mod">
          <ac:chgData name="Jack Powell" userId="32155bce-c15c-4fc4-aecc-84f8359c88f8" providerId="ADAL" clId="{CC91DE25-A413-634D-B49C-9FB1F0927117}" dt="2022-10-12T15:01:20.229" v="1928" actId="20577"/>
          <ac:spMkLst>
            <pc:docMk/>
            <pc:sldMk cId="1723697499" sldId="280"/>
            <ac:spMk id="5" creationId="{8571A709-7A01-744E-CC15-9657F641B8DC}"/>
          </ac:spMkLst>
        </pc:spChg>
        <pc:spChg chg="mod">
          <ac:chgData name="Jack Powell" userId="32155bce-c15c-4fc4-aecc-84f8359c88f8" providerId="ADAL" clId="{CC91DE25-A413-634D-B49C-9FB1F0927117}" dt="2022-10-12T14:55:30.640" v="1629" actId="164"/>
          <ac:spMkLst>
            <pc:docMk/>
            <pc:sldMk cId="1723697499" sldId="280"/>
            <ac:spMk id="7" creationId="{16FA1A84-FD6A-7AD8-A557-A3ADBFB0EDD6}"/>
          </ac:spMkLst>
        </pc:spChg>
        <pc:spChg chg="mod">
          <ac:chgData name="Jack Powell" userId="32155bce-c15c-4fc4-aecc-84f8359c88f8" providerId="ADAL" clId="{CC91DE25-A413-634D-B49C-9FB1F0927117}" dt="2022-10-12T15:02:42.849" v="2041" actId="313"/>
          <ac:spMkLst>
            <pc:docMk/>
            <pc:sldMk cId="1723697499" sldId="280"/>
            <ac:spMk id="9" creationId="{24470027-F42D-1EA4-C5C3-D56550A80F04}"/>
          </ac:spMkLst>
        </pc:spChg>
        <pc:spChg chg="mod">
          <ac:chgData name="Jack Powell" userId="32155bce-c15c-4fc4-aecc-84f8359c88f8" providerId="ADAL" clId="{CC91DE25-A413-634D-B49C-9FB1F0927117}" dt="2022-10-12T14:58:44.285" v="1772" actId="1036"/>
          <ac:spMkLst>
            <pc:docMk/>
            <pc:sldMk cId="1723697499" sldId="280"/>
            <ac:spMk id="15" creationId="{D9581BB4-C3D7-1F40-C426-CB90C22FFF83}"/>
          </ac:spMkLst>
        </pc:spChg>
        <pc:spChg chg="mod">
          <ac:chgData name="Jack Powell" userId="32155bce-c15c-4fc4-aecc-84f8359c88f8" providerId="ADAL" clId="{CC91DE25-A413-634D-B49C-9FB1F0927117}" dt="2022-10-12T14:56:15.949" v="1656" actId="1036"/>
          <ac:spMkLst>
            <pc:docMk/>
            <pc:sldMk cId="1723697499" sldId="280"/>
            <ac:spMk id="16" creationId="{56FDA0D3-F8C9-AF01-335C-2B010A3E7DC4}"/>
          </ac:spMkLst>
        </pc:spChg>
        <pc:spChg chg="mod">
          <ac:chgData name="Jack Powell" userId="32155bce-c15c-4fc4-aecc-84f8359c88f8" providerId="ADAL" clId="{CC91DE25-A413-634D-B49C-9FB1F0927117}" dt="2022-10-12T14:58:44.285" v="1772" actId="1036"/>
          <ac:spMkLst>
            <pc:docMk/>
            <pc:sldMk cId="1723697499" sldId="280"/>
            <ac:spMk id="17" creationId="{E0BC3E5C-3846-B345-3538-343AF12A04BE}"/>
          </ac:spMkLst>
        </pc:spChg>
        <pc:spChg chg="mod">
          <ac:chgData name="Jack Powell" userId="32155bce-c15c-4fc4-aecc-84f8359c88f8" providerId="ADAL" clId="{CC91DE25-A413-634D-B49C-9FB1F0927117}" dt="2022-10-12T14:58:44.285" v="1772" actId="1036"/>
          <ac:spMkLst>
            <pc:docMk/>
            <pc:sldMk cId="1723697499" sldId="280"/>
            <ac:spMk id="18" creationId="{F033DB6F-9336-1A22-7F89-176E83368ECA}"/>
          </ac:spMkLst>
        </pc:spChg>
        <pc:spChg chg="mod">
          <ac:chgData name="Jack Powell" userId="32155bce-c15c-4fc4-aecc-84f8359c88f8" providerId="ADAL" clId="{CC91DE25-A413-634D-B49C-9FB1F0927117}" dt="2022-10-12T14:58:44.285" v="1772" actId="1036"/>
          <ac:spMkLst>
            <pc:docMk/>
            <pc:sldMk cId="1723697499" sldId="280"/>
            <ac:spMk id="19" creationId="{7154093D-388B-79B9-33ED-4987B75B2901}"/>
          </ac:spMkLst>
        </pc:spChg>
        <pc:spChg chg="mod">
          <ac:chgData name="Jack Powell" userId="32155bce-c15c-4fc4-aecc-84f8359c88f8" providerId="ADAL" clId="{CC91DE25-A413-634D-B49C-9FB1F0927117}" dt="2022-10-12T15:00:07.321" v="1893" actId="1035"/>
          <ac:spMkLst>
            <pc:docMk/>
            <pc:sldMk cId="1723697499" sldId="280"/>
            <ac:spMk id="20" creationId="{C6711B9A-37D9-0C22-D3C6-10F953AF8D43}"/>
          </ac:spMkLst>
        </pc:spChg>
        <pc:spChg chg="mod">
          <ac:chgData name="Jack Powell" userId="32155bce-c15c-4fc4-aecc-84f8359c88f8" providerId="ADAL" clId="{CC91DE25-A413-634D-B49C-9FB1F0927117}" dt="2022-10-12T15:02:59.128" v="2045" actId="20577"/>
          <ac:spMkLst>
            <pc:docMk/>
            <pc:sldMk cId="1723697499" sldId="280"/>
            <ac:spMk id="21" creationId="{E375BDC9-85D7-422B-1070-32E0B423A56A}"/>
          </ac:spMkLst>
        </pc:spChg>
        <pc:spChg chg="mod">
          <ac:chgData name="Jack Powell" userId="32155bce-c15c-4fc4-aecc-84f8359c88f8" providerId="ADAL" clId="{CC91DE25-A413-634D-B49C-9FB1F0927117}" dt="2022-10-12T15:00:07.321" v="1893" actId="1035"/>
          <ac:spMkLst>
            <pc:docMk/>
            <pc:sldMk cId="1723697499" sldId="280"/>
            <ac:spMk id="22" creationId="{6C993128-BB59-B6CB-D5B5-8B4284D06D7E}"/>
          </ac:spMkLst>
        </pc:spChg>
        <pc:spChg chg="mod">
          <ac:chgData name="Jack Powell" userId="32155bce-c15c-4fc4-aecc-84f8359c88f8" providerId="ADAL" clId="{CC91DE25-A413-634D-B49C-9FB1F0927117}" dt="2022-10-12T15:00:07.321" v="1893" actId="1035"/>
          <ac:spMkLst>
            <pc:docMk/>
            <pc:sldMk cId="1723697499" sldId="280"/>
            <ac:spMk id="23" creationId="{51C1E16A-B499-87F2-F078-31868992B15D}"/>
          </ac:spMkLst>
        </pc:spChg>
        <pc:spChg chg="mod">
          <ac:chgData name="Jack Powell" userId="32155bce-c15c-4fc4-aecc-84f8359c88f8" providerId="ADAL" clId="{CC91DE25-A413-634D-B49C-9FB1F0927117}" dt="2022-10-12T14:56:15.949" v="1656" actId="1036"/>
          <ac:spMkLst>
            <pc:docMk/>
            <pc:sldMk cId="1723697499" sldId="280"/>
            <ac:spMk id="25" creationId="{B240CCDD-D094-10DB-168C-85A98B9713D7}"/>
          </ac:spMkLst>
        </pc:spChg>
        <pc:spChg chg="mod">
          <ac:chgData name="Jack Powell" userId="32155bce-c15c-4fc4-aecc-84f8359c88f8" providerId="ADAL" clId="{CC91DE25-A413-634D-B49C-9FB1F0927117}" dt="2022-10-12T14:57:03.373" v="1685" actId="1036"/>
          <ac:spMkLst>
            <pc:docMk/>
            <pc:sldMk cId="1723697499" sldId="280"/>
            <ac:spMk id="30" creationId="{E8C58FA2-E8D3-7CA1-6A7A-60A5E8F8C1BA}"/>
          </ac:spMkLst>
        </pc:spChg>
        <pc:spChg chg="mod">
          <ac:chgData name="Jack Powell" userId="32155bce-c15c-4fc4-aecc-84f8359c88f8" providerId="ADAL" clId="{CC91DE25-A413-634D-B49C-9FB1F0927117}" dt="2022-10-12T14:57:03.373" v="1685" actId="1036"/>
          <ac:spMkLst>
            <pc:docMk/>
            <pc:sldMk cId="1723697499" sldId="280"/>
            <ac:spMk id="31" creationId="{63C2E8B4-C55E-0AFD-EFDA-DB1EA2E283B8}"/>
          </ac:spMkLst>
        </pc:spChg>
        <pc:spChg chg="mod">
          <ac:chgData name="Jack Powell" userId="32155bce-c15c-4fc4-aecc-84f8359c88f8" providerId="ADAL" clId="{CC91DE25-A413-634D-B49C-9FB1F0927117}" dt="2022-10-12T15:00:24.054" v="1912" actId="1036"/>
          <ac:spMkLst>
            <pc:docMk/>
            <pc:sldMk cId="1723697499" sldId="280"/>
            <ac:spMk id="39" creationId="{6052D9F9-C62A-257F-A283-EB35F4D9227B}"/>
          </ac:spMkLst>
        </pc:spChg>
        <pc:spChg chg="mod">
          <ac:chgData name="Jack Powell" userId="32155bce-c15c-4fc4-aecc-84f8359c88f8" providerId="ADAL" clId="{CC91DE25-A413-634D-B49C-9FB1F0927117}" dt="2022-10-12T15:00:24.054" v="1912" actId="1036"/>
          <ac:spMkLst>
            <pc:docMk/>
            <pc:sldMk cId="1723697499" sldId="280"/>
            <ac:spMk id="40" creationId="{12B8B148-7DCC-AA4E-0307-62458AD15CB5}"/>
          </ac:spMkLst>
        </pc:spChg>
        <pc:spChg chg="mod">
          <ac:chgData name="Jack Powell" userId="32155bce-c15c-4fc4-aecc-84f8359c88f8" providerId="ADAL" clId="{CC91DE25-A413-634D-B49C-9FB1F0927117}" dt="2022-10-12T15:00:24.054" v="1912" actId="1036"/>
          <ac:spMkLst>
            <pc:docMk/>
            <pc:sldMk cId="1723697499" sldId="280"/>
            <ac:spMk id="42" creationId="{2035A984-2B5C-F442-00CF-2D3F7298D488}"/>
          </ac:spMkLst>
        </pc:spChg>
        <pc:spChg chg="mod">
          <ac:chgData name="Jack Powell" userId="32155bce-c15c-4fc4-aecc-84f8359c88f8" providerId="ADAL" clId="{CC91DE25-A413-634D-B49C-9FB1F0927117}" dt="2022-10-12T15:00:24.054" v="1912" actId="1036"/>
          <ac:spMkLst>
            <pc:docMk/>
            <pc:sldMk cId="1723697499" sldId="280"/>
            <ac:spMk id="43" creationId="{926C22B5-CFA8-5AA3-2606-A17C40B7BA85}"/>
          </ac:spMkLst>
        </pc:spChg>
        <pc:spChg chg="mod">
          <ac:chgData name="Jack Powell" userId="32155bce-c15c-4fc4-aecc-84f8359c88f8" providerId="ADAL" clId="{CC91DE25-A413-634D-B49C-9FB1F0927117}" dt="2022-10-12T14:56:38.694" v="1680" actId="1036"/>
          <ac:spMkLst>
            <pc:docMk/>
            <pc:sldMk cId="1723697499" sldId="280"/>
            <ac:spMk id="45" creationId="{EF1FC0C0-C905-9B0B-AC93-22250EAEFCD6}"/>
          </ac:spMkLst>
        </pc:spChg>
        <pc:spChg chg="mod">
          <ac:chgData name="Jack Powell" userId="32155bce-c15c-4fc4-aecc-84f8359c88f8" providerId="ADAL" clId="{CC91DE25-A413-634D-B49C-9FB1F0927117}" dt="2022-10-12T14:56:38.694" v="1680" actId="1036"/>
          <ac:spMkLst>
            <pc:docMk/>
            <pc:sldMk cId="1723697499" sldId="280"/>
            <ac:spMk id="46" creationId="{275628A8-44C9-B43E-7631-DA50C9626A27}"/>
          </ac:spMkLst>
        </pc:spChg>
        <pc:spChg chg="mod">
          <ac:chgData name="Jack Powell" userId="32155bce-c15c-4fc4-aecc-84f8359c88f8" providerId="ADAL" clId="{CC91DE25-A413-634D-B49C-9FB1F0927117}" dt="2022-10-12T14:08:24.652" v="84" actId="165"/>
          <ac:spMkLst>
            <pc:docMk/>
            <pc:sldMk cId="1723697499" sldId="280"/>
            <ac:spMk id="48" creationId="{7E506E62-9507-3DD0-2BA5-8DFB7ADD7E95}"/>
          </ac:spMkLst>
        </pc:spChg>
        <pc:spChg chg="mod">
          <ac:chgData name="Jack Powell" userId="32155bce-c15c-4fc4-aecc-84f8359c88f8" providerId="ADAL" clId="{CC91DE25-A413-634D-B49C-9FB1F0927117}" dt="2022-10-12T14:08:24.652" v="84" actId="165"/>
          <ac:spMkLst>
            <pc:docMk/>
            <pc:sldMk cId="1723697499" sldId="280"/>
            <ac:spMk id="49" creationId="{8CCF12D2-611A-8A0E-A662-AB183490EA5F}"/>
          </ac:spMkLst>
        </pc:spChg>
        <pc:grpChg chg="add del mod">
          <ac:chgData name="Jack Powell" userId="32155bce-c15c-4fc4-aecc-84f8359c88f8" providerId="ADAL" clId="{CC91DE25-A413-634D-B49C-9FB1F0927117}" dt="2022-10-12T14:55:30.640" v="1629" actId="164"/>
          <ac:grpSpMkLst>
            <pc:docMk/>
            <pc:sldMk cId="1723697499" sldId="280"/>
            <ac:grpSpMk id="2" creationId="{E0358837-DBFC-0323-328C-FF4C31517136}"/>
          </ac:grpSpMkLst>
        </pc:grpChg>
        <pc:grpChg chg="add mod">
          <ac:chgData name="Jack Powell" userId="32155bce-c15c-4fc4-aecc-84f8359c88f8" providerId="ADAL" clId="{CC91DE25-A413-634D-B49C-9FB1F0927117}" dt="2022-10-12T15:00:12.475" v="1895" actId="1076"/>
          <ac:grpSpMkLst>
            <pc:docMk/>
            <pc:sldMk cId="1723697499" sldId="280"/>
            <ac:grpSpMk id="4" creationId="{3ABF89A4-99EF-261D-50E3-467C2746B7EE}"/>
          </ac:grpSpMkLst>
        </pc:grpChg>
        <pc:grpChg chg="mod topLvl">
          <ac:chgData name="Jack Powell" userId="32155bce-c15c-4fc4-aecc-84f8359c88f8" providerId="ADAL" clId="{CC91DE25-A413-634D-B49C-9FB1F0927117}" dt="2022-10-12T14:08:24.652" v="84" actId="165"/>
          <ac:grpSpMkLst>
            <pc:docMk/>
            <pc:sldMk cId="1723697499" sldId="280"/>
            <ac:grpSpMk id="14" creationId="{E5D1B125-1447-16BD-1484-5D402648D1B7}"/>
          </ac:grpSpMkLst>
        </pc:grpChg>
        <pc:grpChg chg="mod topLvl">
          <ac:chgData name="Jack Powell" userId="32155bce-c15c-4fc4-aecc-84f8359c88f8" providerId="ADAL" clId="{CC91DE25-A413-634D-B49C-9FB1F0927117}" dt="2022-10-12T14:08:24.652" v="84" actId="165"/>
          <ac:grpSpMkLst>
            <pc:docMk/>
            <pc:sldMk cId="1723697499" sldId="280"/>
            <ac:grpSpMk id="29" creationId="{9DFC9175-2B34-5208-B96B-2EE70BA53537}"/>
          </ac:grpSpMkLst>
        </pc:grpChg>
        <pc:grpChg chg="mod topLvl">
          <ac:chgData name="Jack Powell" userId="32155bce-c15c-4fc4-aecc-84f8359c88f8" providerId="ADAL" clId="{CC91DE25-A413-634D-B49C-9FB1F0927117}" dt="2022-10-12T14:08:24.652" v="84" actId="165"/>
          <ac:grpSpMkLst>
            <pc:docMk/>
            <pc:sldMk cId="1723697499" sldId="280"/>
            <ac:grpSpMk id="38" creationId="{57D45971-5545-309D-7ABB-CEF416D82D4B}"/>
          </ac:grpSpMkLst>
        </pc:grpChg>
        <pc:grpChg chg="mod topLvl">
          <ac:chgData name="Jack Powell" userId="32155bce-c15c-4fc4-aecc-84f8359c88f8" providerId="ADAL" clId="{CC91DE25-A413-634D-B49C-9FB1F0927117}" dt="2022-10-12T14:08:24.652" v="84" actId="165"/>
          <ac:grpSpMkLst>
            <pc:docMk/>
            <pc:sldMk cId="1723697499" sldId="280"/>
            <ac:grpSpMk id="41" creationId="{809AE2E5-7EF3-C8B5-801D-270E83EF3094}"/>
          </ac:grpSpMkLst>
        </pc:grpChg>
        <pc:grpChg chg="mod topLvl">
          <ac:chgData name="Jack Powell" userId="32155bce-c15c-4fc4-aecc-84f8359c88f8" providerId="ADAL" clId="{CC91DE25-A413-634D-B49C-9FB1F0927117}" dt="2022-10-12T14:08:24.652" v="84" actId="165"/>
          <ac:grpSpMkLst>
            <pc:docMk/>
            <pc:sldMk cId="1723697499" sldId="280"/>
            <ac:grpSpMk id="44" creationId="{93654C43-30DB-FEF7-4F15-9E6D1C11640B}"/>
          </ac:grpSpMkLst>
        </pc:grpChg>
        <pc:grpChg chg="mod topLvl">
          <ac:chgData name="Jack Powell" userId="32155bce-c15c-4fc4-aecc-84f8359c88f8" providerId="ADAL" clId="{CC91DE25-A413-634D-B49C-9FB1F0927117}" dt="2022-10-12T14:08:24.652" v="84" actId="165"/>
          <ac:grpSpMkLst>
            <pc:docMk/>
            <pc:sldMk cId="1723697499" sldId="280"/>
            <ac:grpSpMk id="47" creationId="{2481A40F-029B-A617-E951-C7272149E170}"/>
          </ac:grpSpMkLst>
        </pc:grpChg>
        <pc:cxnChg chg="mod">
          <ac:chgData name="Jack Powell" userId="32155bce-c15c-4fc4-aecc-84f8359c88f8" providerId="ADAL" clId="{CC91DE25-A413-634D-B49C-9FB1F0927117}" dt="2022-10-12T14:55:30.640" v="1629" actId="164"/>
          <ac:cxnSpMkLst>
            <pc:docMk/>
            <pc:sldMk cId="1723697499" sldId="280"/>
            <ac:cxnSpMk id="10" creationId="{648E752E-F884-B83C-398F-9996A09E719A}"/>
          </ac:cxnSpMkLst>
        </pc:cxnChg>
      </pc:sldChg>
      <pc:sldChg chg="modSp mod">
        <pc:chgData name="Jack Powell" userId="32155bce-c15c-4fc4-aecc-84f8359c88f8" providerId="ADAL" clId="{CC91DE25-A413-634D-B49C-9FB1F0927117}" dt="2022-10-12T15:09:15.585" v="2243" actId="20577"/>
        <pc:sldMkLst>
          <pc:docMk/>
          <pc:sldMk cId="1889202558" sldId="283"/>
        </pc:sldMkLst>
        <pc:spChg chg="mod">
          <ac:chgData name="Jack Powell" userId="32155bce-c15c-4fc4-aecc-84f8359c88f8" providerId="ADAL" clId="{CC91DE25-A413-634D-B49C-9FB1F0927117}" dt="2022-10-12T15:09:15.585" v="2243" actId="20577"/>
          <ac:spMkLst>
            <pc:docMk/>
            <pc:sldMk cId="1889202558" sldId="283"/>
            <ac:spMk id="11" creationId="{8527610A-743E-3554-40DB-690C8C09A628}"/>
          </ac:spMkLst>
        </pc:spChg>
      </pc:sldChg>
      <pc:sldChg chg="modSp mod">
        <pc:chgData name="Jack Powell" userId="32155bce-c15c-4fc4-aecc-84f8359c88f8" providerId="ADAL" clId="{CC91DE25-A413-634D-B49C-9FB1F0927117}" dt="2022-10-12T15:10:25.240" v="2338" actId="1036"/>
        <pc:sldMkLst>
          <pc:docMk/>
          <pc:sldMk cId="3335785143" sldId="284"/>
        </pc:sldMkLst>
        <pc:spChg chg="mod">
          <ac:chgData name="Jack Powell" userId="32155bce-c15c-4fc4-aecc-84f8359c88f8" providerId="ADAL" clId="{CC91DE25-A413-634D-B49C-9FB1F0927117}" dt="2022-10-12T15:09:53.452" v="2271" actId="20577"/>
          <ac:spMkLst>
            <pc:docMk/>
            <pc:sldMk cId="3335785143" sldId="284"/>
            <ac:spMk id="6" creationId="{E74F5127-E7DD-246C-6921-3FE53EBAF73A}"/>
          </ac:spMkLst>
        </pc:spChg>
        <pc:spChg chg="mod">
          <ac:chgData name="Jack Powell" userId="32155bce-c15c-4fc4-aecc-84f8359c88f8" providerId="ADAL" clId="{CC91DE25-A413-634D-B49C-9FB1F0927117}" dt="2022-10-12T15:10:25.240" v="2338" actId="1036"/>
          <ac:spMkLst>
            <pc:docMk/>
            <pc:sldMk cId="3335785143" sldId="284"/>
            <ac:spMk id="9" creationId="{FFA05115-1578-3E63-B0A1-DB3F152B934D}"/>
          </ac:spMkLst>
        </pc:spChg>
        <pc:spChg chg="mod">
          <ac:chgData name="Jack Powell" userId="32155bce-c15c-4fc4-aecc-84f8359c88f8" providerId="ADAL" clId="{CC91DE25-A413-634D-B49C-9FB1F0927117}" dt="2022-10-12T15:10:19.521" v="2328" actId="20577"/>
          <ac:spMkLst>
            <pc:docMk/>
            <pc:sldMk cId="3335785143" sldId="284"/>
            <ac:spMk id="12" creationId="{2A886ECA-C5E0-128A-F04D-077B969FEA12}"/>
          </ac:spMkLst>
        </pc:spChg>
        <pc:picChg chg="mod">
          <ac:chgData name="Jack Powell" userId="32155bce-c15c-4fc4-aecc-84f8359c88f8" providerId="ADAL" clId="{CC91DE25-A413-634D-B49C-9FB1F0927117}" dt="2022-10-12T15:10:25.240" v="2338" actId="1036"/>
          <ac:picMkLst>
            <pc:docMk/>
            <pc:sldMk cId="3335785143" sldId="284"/>
            <ac:picMk id="7" creationId="{641217BC-B933-ECF8-1760-72E14567545A}"/>
          </ac:picMkLst>
        </pc:picChg>
      </pc:sldChg>
      <pc:sldChg chg="addSp delSp modSp mod addCm">
        <pc:chgData name="Jack Powell" userId="32155bce-c15c-4fc4-aecc-84f8359c88f8" providerId="ADAL" clId="{CC91DE25-A413-634D-B49C-9FB1F0927117}" dt="2022-10-12T15:07:54.651" v="2240"/>
        <pc:sldMkLst>
          <pc:docMk/>
          <pc:sldMk cId="3050203935" sldId="285"/>
        </pc:sldMkLst>
        <pc:spChg chg="mod">
          <ac:chgData name="Jack Powell" userId="32155bce-c15c-4fc4-aecc-84f8359c88f8" providerId="ADAL" clId="{CC91DE25-A413-634D-B49C-9FB1F0927117}" dt="2022-10-12T15:06:14.840" v="2226" actId="20577"/>
          <ac:spMkLst>
            <pc:docMk/>
            <pc:sldMk cId="3050203935" sldId="285"/>
            <ac:spMk id="2" creationId="{F7513A89-FAA5-0D69-EB50-20343E3CB33E}"/>
          </ac:spMkLst>
        </pc:spChg>
        <pc:spChg chg="add del mod">
          <ac:chgData name="Jack Powell" userId="32155bce-c15c-4fc4-aecc-84f8359c88f8" providerId="ADAL" clId="{CC91DE25-A413-634D-B49C-9FB1F0927117}" dt="2022-10-12T15:06:24.878" v="2227" actId="478"/>
          <ac:spMkLst>
            <pc:docMk/>
            <pc:sldMk cId="3050203935" sldId="285"/>
            <ac:spMk id="5" creationId="{B2609D36-7629-83D9-A774-C20EB8C77753}"/>
          </ac:spMkLst>
        </pc:spChg>
        <pc:spChg chg="add del mod">
          <ac:chgData name="Jack Powell" userId="32155bce-c15c-4fc4-aecc-84f8359c88f8" providerId="ADAL" clId="{CC91DE25-A413-634D-B49C-9FB1F0927117}" dt="2022-10-12T15:06:24.878" v="2227" actId="478"/>
          <ac:spMkLst>
            <pc:docMk/>
            <pc:sldMk cId="3050203935" sldId="285"/>
            <ac:spMk id="6" creationId="{55773E28-62A6-877B-19F7-427E2A9996F4}"/>
          </ac:spMkLst>
        </pc:spChg>
        <pc:spChg chg="mod">
          <ac:chgData name="Jack Powell" userId="32155bce-c15c-4fc4-aecc-84f8359c88f8" providerId="ADAL" clId="{CC91DE25-A413-634D-B49C-9FB1F0927117}" dt="2022-10-12T15:06:44.734" v="2237" actId="20577"/>
          <ac:spMkLst>
            <pc:docMk/>
            <pc:sldMk cId="3050203935" sldId="285"/>
            <ac:spMk id="8" creationId="{512D5D39-64F7-EA91-35F6-AF429F9DFB23}"/>
          </ac:spMkLst>
        </pc:spChg>
        <pc:spChg chg="mod">
          <ac:chgData name="Jack Powell" userId="32155bce-c15c-4fc4-aecc-84f8359c88f8" providerId="ADAL" clId="{CC91DE25-A413-634D-B49C-9FB1F0927117}" dt="2022-10-12T15:07:37.447" v="2239" actId="20577"/>
          <ac:spMkLst>
            <pc:docMk/>
            <pc:sldMk cId="3050203935" sldId="285"/>
            <ac:spMk id="12" creationId="{2CB8178A-80DE-BC86-BB8D-13B0BB089AA9}"/>
          </ac:spMkLst>
        </pc:spChg>
      </pc:sldChg>
    </pc:docChg>
  </pc:docChgLst>
  <pc:docChgLst>
    <pc:chgData name="Neesha Nhika" userId="713b8d10-b05a-4bf7-84de-913a3b1704fd" providerId="ADAL" clId="{A1C1484D-CB61-4396-862F-727D3C73CCC8}"/>
    <pc:docChg chg="modSld">
      <pc:chgData name="Neesha Nhika" userId="713b8d10-b05a-4bf7-84de-913a3b1704fd" providerId="ADAL" clId="{A1C1484D-CB61-4396-862F-727D3C73CCC8}" dt="2022-10-14T08:54:31.838" v="32" actId="20577"/>
      <pc:docMkLst>
        <pc:docMk/>
      </pc:docMkLst>
      <pc:sldChg chg="modSp mod">
        <pc:chgData name="Neesha Nhika" userId="713b8d10-b05a-4bf7-84de-913a3b1704fd" providerId="ADAL" clId="{A1C1484D-CB61-4396-862F-727D3C73CCC8}" dt="2022-10-14T08:54:31.838" v="32" actId="20577"/>
        <pc:sldMkLst>
          <pc:docMk/>
          <pc:sldMk cId="4112244222" sldId="263"/>
        </pc:sldMkLst>
        <pc:spChg chg="mod">
          <ac:chgData name="Neesha Nhika" userId="713b8d10-b05a-4bf7-84de-913a3b1704fd" providerId="ADAL" clId="{A1C1484D-CB61-4396-862F-727D3C73CCC8}" dt="2022-10-14T08:50:34.012" v="22" actId="20577"/>
          <ac:spMkLst>
            <pc:docMk/>
            <pc:sldMk cId="4112244222" sldId="263"/>
            <ac:spMk id="7" creationId="{A134DF65-0D09-6402-E381-303EC9C5A02D}"/>
          </ac:spMkLst>
        </pc:spChg>
        <pc:spChg chg="mod">
          <ac:chgData name="Neesha Nhika" userId="713b8d10-b05a-4bf7-84de-913a3b1704fd" providerId="ADAL" clId="{A1C1484D-CB61-4396-862F-727D3C73CCC8}" dt="2022-10-14T08:54:31.838" v="32" actId="20577"/>
          <ac:spMkLst>
            <pc:docMk/>
            <pc:sldMk cId="4112244222" sldId="263"/>
            <ac:spMk id="15" creationId="{C503C95E-36B3-5F19-5762-EC8AFC945866}"/>
          </ac:spMkLst>
        </pc:spChg>
      </pc:sldChg>
    </pc:docChg>
  </pc:docChgLst>
  <pc:docChgLst>
    <pc:chgData name="Jack Powell" userId="32155bce-c15c-4fc4-aecc-84f8359c88f8" providerId="ADAL" clId="{DEB553D2-57E9-4647-AD17-0246611CB12F}"/>
    <pc:docChg chg="modSld">
      <pc:chgData name="Jack Powell" userId="32155bce-c15c-4fc4-aecc-84f8359c88f8" providerId="ADAL" clId="{DEB553D2-57E9-4647-AD17-0246611CB12F}" dt="2022-10-14T13:56:13.880" v="596" actId="404"/>
      <pc:docMkLst>
        <pc:docMk/>
      </pc:docMkLst>
      <pc:sldChg chg="modSp">
        <pc:chgData name="Jack Powell" userId="32155bce-c15c-4fc4-aecc-84f8359c88f8" providerId="ADAL" clId="{DEB553D2-57E9-4647-AD17-0246611CB12F}" dt="2022-10-14T13:46:04.076" v="552" actId="167"/>
        <pc:sldMkLst>
          <pc:docMk/>
          <pc:sldMk cId="4065885707" sldId="259"/>
        </pc:sldMkLst>
        <pc:spChg chg="mod">
          <ac:chgData name="Jack Powell" userId="32155bce-c15c-4fc4-aecc-84f8359c88f8" providerId="ADAL" clId="{DEB553D2-57E9-4647-AD17-0246611CB12F}" dt="2022-10-14T13:41:21.153" v="541" actId="13244"/>
          <ac:spMkLst>
            <pc:docMk/>
            <pc:sldMk cId="4065885707" sldId="259"/>
            <ac:spMk id="3" creationId="{87FF1BF7-3E2F-2BE5-4BEE-08D31D318E36}"/>
          </ac:spMkLst>
        </pc:spChg>
        <pc:spChg chg="mod">
          <ac:chgData name="Jack Powell" userId="32155bce-c15c-4fc4-aecc-84f8359c88f8" providerId="ADAL" clId="{DEB553D2-57E9-4647-AD17-0246611CB12F}" dt="2022-10-14T13:45:33.342" v="545" actId="13244"/>
          <ac:spMkLst>
            <pc:docMk/>
            <pc:sldMk cId="4065885707" sldId="259"/>
            <ac:spMk id="4" creationId="{99733EF7-CB6F-4354-634B-3873963FC229}"/>
          </ac:spMkLst>
        </pc:spChg>
        <pc:spChg chg="mod">
          <ac:chgData name="Jack Powell" userId="32155bce-c15c-4fc4-aecc-84f8359c88f8" providerId="ADAL" clId="{DEB553D2-57E9-4647-AD17-0246611CB12F}" dt="2022-10-14T13:45:35.284" v="546" actId="13244"/>
          <ac:spMkLst>
            <pc:docMk/>
            <pc:sldMk cId="4065885707" sldId="259"/>
            <ac:spMk id="5" creationId="{B9B565CD-F116-D277-8E17-EA900BBFDABD}"/>
          </ac:spMkLst>
        </pc:spChg>
        <pc:spChg chg="mod">
          <ac:chgData name="Jack Powell" userId="32155bce-c15c-4fc4-aecc-84f8359c88f8" providerId="ADAL" clId="{DEB553D2-57E9-4647-AD17-0246611CB12F}" dt="2022-10-14T13:40:56.921" v="537" actId="14429"/>
          <ac:spMkLst>
            <pc:docMk/>
            <pc:sldMk cId="4065885707" sldId="259"/>
            <ac:spMk id="6" creationId="{B003061E-4C8A-49F1-B4FB-A4E009B2ECB2}"/>
          </ac:spMkLst>
        </pc:spChg>
        <pc:spChg chg="mod">
          <ac:chgData name="Jack Powell" userId="32155bce-c15c-4fc4-aecc-84f8359c88f8" providerId="ADAL" clId="{DEB553D2-57E9-4647-AD17-0246611CB12F}" dt="2022-10-14T13:40:54.934" v="535" actId="13244"/>
          <ac:spMkLst>
            <pc:docMk/>
            <pc:sldMk cId="4065885707" sldId="259"/>
            <ac:spMk id="8" creationId="{CFE4ACCA-12CB-4155-A5B1-B35D159BB490}"/>
          </ac:spMkLst>
        </pc:spChg>
        <pc:spChg chg="mod">
          <ac:chgData name="Jack Powell" userId="32155bce-c15c-4fc4-aecc-84f8359c88f8" providerId="ADAL" clId="{DEB553D2-57E9-4647-AD17-0246611CB12F}" dt="2022-10-14T13:45:49.851" v="551" actId="13244"/>
          <ac:spMkLst>
            <pc:docMk/>
            <pc:sldMk cId="4065885707" sldId="259"/>
            <ac:spMk id="11" creationId="{ED4332C5-9256-1C8E-001D-ECE39804E054}"/>
          </ac:spMkLst>
        </pc:spChg>
        <pc:spChg chg="mod">
          <ac:chgData name="Jack Powell" userId="32155bce-c15c-4fc4-aecc-84f8359c88f8" providerId="ADAL" clId="{DEB553D2-57E9-4647-AD17-0246611CB12F}" dt="2022-10-14T13:45:44.892" v="549" actId="13244"/>
          <ac:spMkLst>
            <pc:docMk/>
            <pc:sldMk cId="4065885707" sldId="259"/>
            <ac:spMk id="13" creationId="{4CABE734-D00A-E7CD-7EE3-B647A40ACA2D}"/>
          </ac:spMkLst>
        </pc:spChg>
        <pc:spChg chg="mod">
          <ac:chgData name="Jack Powell" userId="32155bce-c15c-4fc4-aecc-84f8359c88f8" providerId="ADAL" clId="{DEB553D2-57E9-4647-AD17-0246611CB12F}" dt="2022-10-14T13:46:04.076" v="552" actId="167"/>
          <ac:spMkLst>
            <pc:docMk/>
            <pc:sldMk cId="4065885707" sldId="259"/>
            <ac:spMk id="14" creationId="{211A0F70-3913-434B-FC6A-DF0C57EEBC45}"/>
          </ac:spMkLst>
        </pc:spChg>
        <pc:spChg chg="mod">
          <ac:chgData name="Jack Powell" userId="32155bce-c15c-4fc4-aecc-84f8359c88f8" providerId="ADAL" clId="{DEB553D2-57E9-4647-AD17-0246611CB12F}" dt="2022-10-14T13:45:43.318" v="548" actId="13244"/>
          <ac:spMkLst>
            <pc:docMk/>
            <pc:sldMk cId="4065885707" sldId="259"/>
            <ac:spMk id="16" creationId="{DEEA16C3-71D9-0F31-FACA-A229849D51DE}"/>
          </ac:spMkLst>
        </pc:spChg>
        <pc:spChg chg="mod">
          <ac:chgData name="Jack Powell" userId="32155bce-c15c-4fc4-aecc-84f8359c88f8" providerId="ADAL" clId="{DEB553D2-57E9-4647-AD17-0246611CB12F}" dt="2022-10-14T13:45:38.428" v="547" actId="13244"/>
          <ac:spMkLst>
            <pc:docMk/>
            <pc:sldMk cId="4065885707" sldId="259"/>
            <ac:spMk id="18" creationId="{C526CD9B-9586-1778-049C-AE5982E969E8}"/>
          </ac:spMkLst>
        </pc:spChg>
      </pc:sldChg>
      <pc:sldChg chg="addSp delSp modSp mod">
        <pc:chgData name="Jack Powell" userId="32155bce-c15c-4fc4-aecc-84f8359c88f8" providerId="ADAL" clId="{DEB553D2-57E9-4647-AD17-0246611CB12F}" dt="2022-10-14T13:25:23.890" v="73" actId="33553"/>
        <pc:sldMkLst>
          <pc:docMk/>
          <pc:sldMk cId="3450004192" sldId="260"/>
        </pc:sldMkLst>
        <pc:spChg chg="add del mod">
          <ac:chgData name="Jack Powell" userId="32155bce-c15c-4fc4-aecc-84f8359c88f8" providerId="ADAL" clId="{DEB553D2-57E9-4647-AD17-0246611CB12F}" dt="2022-10-14T13:25:18.696" v="72" actId="478"/>
          <ac:spMkLst>
            <pc:docMk/>
            <pc:sldMk cId="3450004192" sldId="260"/>
            <ac:spMk id="2" creationId="{9565F258-C621-6914-34F2-EEDDC402DD68}"/>
          </ac:spMkLst>
        </pc:spChg>
        <pc:spChg chg="mod">
          <ac:chgData name="Jack Powell" userId="32155bce-c15c-4fc4-aecc-84f8359c88f8" providerId="ADAL" clId="{DEB553D2-57E9-4647-AD17-0246611CB12F}" dt="2022-10-14T13:25:23.890" v="73" actId="33553"/>
          <ac:spMkLst>
            <pc:docMk/>
            <pc:sldMk cId="3450004192" sldId="260"/>
            <ac:spMk id="6" creationId="{CD1E9581-BF8B-637C-F551-56D11D818FBC}"/>
          </ac:spMkLst>
        </pc:spChg>
      </pc:sldChg>
      <pc:sldChg chg="modSp mod">
        <pc:chgData name="Jack Powell" userId="32155bce-c15c-4fc4-aecc-84f8359c88f8" providerId="ADAL" clId="{DEB553D2-57E9-4647-AD17-0246611CB12F}" dt="2022-10-14T13:25:29.397" v="74" actId="33553"/>
        <pc:sldMkLst>
          <pc:docMk/>
          <pc:sldMk cId="4221115502" sldId="261"/>
        </pc:sldMkLst>
        <pc:spChg chg="mod">
          <ac:chgData name="Jack Powell" userId="32155bce-c15c-4fc4-aecc-84f8359c88f8" providerId="ADAL" clId="{DEB553D2-57E9-4647-AD17-0246611CB12F}" dt="2022-10-14T13:25:29.397" v="74" actId="33553"/>
          <ac:spMkLst>
            <pc:docMk/>
            <pc:sldMk cId="4221115502" sldId="261"/>
            <ac:spMk id="6" creationId="{7244E0EA-5FB3-B15F-EBC5-5D88E4EDA9C7}"/>
          </ac:spMkLst>
        </pc:spChg>
        <pc:grpChg chg="mod">
          <ac:chgData name="Jack Powell" userId="32155bce-c15c-4fc4-aecc-84f8359c88f8" providerId="ADAL" clId="{DEB553D2-57E9-4647-AD17-0246611CB12F}" dt="2022-10-14T13:19:35.878" v="0" actId="962"/>
          <ac:grpSpMkLst>
            <pc:docMk/>
            <pc:sldMk cId="4221115502" sldId="261"/>
            <ac:grpSpMk id="2" creationId="{A33E86A9-20C3-F4BD-7E94-E35E84EE08D9}"/>
          </ac:grpSpMkLst>
        </pc:grpChg>
      </pc:sldChg>
      <pc:sldChg chg="modSp mod">
        <pc:chgData name="Jack Powell" userId="32155bce-c15c-4fc4-aecc-84f8359c88f8" providerId="ADAL" clId="{DEB553D2-57E9-4647-AD17-0246611CB12F}" dt="2022-10-14T13:25:33.662" v="75" actId="33553"/>
        <pc:sldMkLst>
          <pc:docMk/>
          <pc:sldMk cId="1298310538" sldId="262"/>
        </pc:sldMkLst>
        <pc:spChg chg="mod">
          <ac:chgData name="Jack Powell" userId="32155bce-c15c-4fc4-aecc-84f8359c88f8" providerId="ADAL" clId="{DEB553D2-57E9-4647-AD17-0246611CB12F}" dt="2022-10-14T13:25:33.662" v="75" actId="33553"/>
          <ac:spMkLst>
            <pc:docMk/>
            <pc:sldMk cId="1298310538" sldId="262"/>
            <ac:spMk id="6" creationId="{7244E0EA-5FB3-B15F-EBC5-5D88E4EDA9C7}"/>
          </ac:spMkLst>
        </pc:spChg>
        <pc:grpChg chg="mod">
          <ac:chgData name="Jack Powell" userId="32155bce-c15c-4fc4-aecc-84f8359c88f8" providerId="ADAL" clId="{DEB553D2-57E9-4647-AD17-0246611CB12F}" dt="2022-10-14T13:19:43.457" v="1" actId="962"/>
          <ac:grpSpMkLst>
            <pc:docMk/>
            <pc:sldMk cId="1298310538" sldId="262"/>
            <ac:grpSpMk id="5" creationId="{214328AD-4183-CBB6-2291-4FF56BD75B6A}"/>
          </ac:grpSpMkLst>
        </pc:grpChg>
      </pc:sldChg>
      <pc:sldChg chg="addSp delSp modSp mod">
        <pc:chgData name="Jack Powell" userId="32155bce-c15c-4fc4-aecc-84f8359c88f8" providerId="ADAL" clId="{DEB553D2-57E9-4647-AD17-0246611CB12F}" dt="2022-10-14T13:26:49.631" v="102" actId="33553"/>
        <pc:sldMkLst>
          <pc:docMk/>
          <pc:sldMk cId="4112244222" sldId="263"/>
        </pc:sldMkLst>
        <pc:spChg chg="add del mod">
          <ac:chgData name="Jack Powell" userId="32155bce-c15c-4fc4-aecc-84f8359c88f8" providerId="ADAL" clId="{DEB553D2-57E9-4647-AD17-0246611CB12F}" dt="2022-10-14T13:26:42.783" v="100" actId="478"/>
          <ac:spMkLst>
            <pc:docMk/>
            <pc:sldMk cId="4112244222" sldId="263"/>
            <ac:spMk id="2" creationId="{EC1F27A5-5E0A-BE5E-581C-9DEC6FAFA73C}"/>
          </ac:spMkLst>
        </pc:spChg>
        <pc:spChg chg="add del mod">
          <ac:chgData name="Jack Powell" userId="32155bce-c15c-4fc4-aecc-84f8359c88f8" providerId="ADAL" clId="{DEB553D2-57E9-4647-AD17-0246611CB12F}" dt="2022-10-14T13:26:44.793" v="101" actId="478"/>
          <ac:spMkLst>
            <pc:docMk/>
            <pc:sldMk cId="4112244222" sldId="263"/>
            <ac:spMk id="3" creationId="{B68C6C85-D3FB-FA7B-A7C1-481F320E3570}"/>
          </ac:spMkLst>
        </pc:spChg>
        <pc:spChg chg="mod">
          <ac:chgData name="Jack Powell" userId="32155bce-c15c-4fc4-aecc-84f8359c88f8" providerId="ADAL" clId="{DEB553D2-57E9-4647-AD17-0246611CB12F}" dt="2022-10-14T13:26:49.631" v="102" actId="33553"/>
          <ac:spMkLst>
            <pc:docMk/>
            <pc:sldMk cId="4112244222" sldId="263"/>
            <ac:spMk id="7" creationId="{A134DF65-0D09-6402-E381-303EC9C5A02D}"/>
          </ac:spMkLst>
        </pc:spChg>
      </pc:sldChg>
      <pc:sldChg chg="modSp mod">
        <pc:chgData name="Jack Powell" userId="32155bce-c15c-4fc4-aecc-84f8359c88f8" providerId="ADAL" clId="{DEB553D2-57E9-4647-AD17-0246611CB12F}" dt="2022-10-14T13:26:55.535" v="103" actId="33553"/>
        <pc:sldMkLst>
          <pc:docMk/>
          <pc:sldMk cId="3247577736" sldId="264"/>
        </pc:sldMkLst>
        <pc:spChg chg="mod">
          <ac:chgData name="Jack Powell" userId="32155bce-c15c-4fc4-aecc-84f8359c88f8" providerId="ADAL" clId="{DEB553D2-57E9-4647-AD17-0246611CB12F}" dt="2022-10-14T13:26:55.535" v="103" actId="33553"/>
          <ac:spMkLst>
            <pc:docMk/>
            <pc:sldMk cId="3247577736" sldId="264"/>
            <ac:spMk id="7" creationId="{BC02D827-C249-A966-2CE5-78F879DE8366}"/>
          </ac:spMkLst>
        </pc:spChg>
      </pc:sldChg>
      <pc:sldChg chg="addSp modSp mod">
        <pc:chgData name="Jack Powell" userId="32155bce-c15c-4fc4-aecc-84f8359c88f8" providerId="ADAL" clId="{DEB553D2-57E9-4647-AD17-0246611CB12F}" dt="2022-10-14T13:55:33.167" v="561" actId="1076"/>
        <pc:sldMkLst>
          <pc:docMk/>
          <pc:sldMk cId="1102603900" sldId="265"/>
        </pc:sldMkLst>
        <pc:spChg chg="add mod">
          <ac:chgData name="Jack Powell" userId="32155bce-c15c-4fc4-aecc-84f8359c88f8" providerId="ADAL" clId="{DEB553D2-57E9-4647-AD17-0246611CB12F}" dt="2022-10-14T13:55:33.167" v="561" actId="1076"/>
          <ac:spMkLst>
            <pc:docMk/>
            <pc:sldMk cId="1102603900" sldId="265"/>
            <ac:spMk id="2" creationId="{D1C34A6C-A9B8-3B73-F2F3-4D38DB989D81}"/>
          </ac:spMkLst>
        </pc:spChg>
        <pc:spChg chg="mod">
          <ac:chgData name="Jack Powell" userId="32155bce-c15c-4fc4-aecc-84f8359c88f8" providerId="ADAL" clId="{DEB553D2-57E9-4647-AD17-0246611CB12F}" dt="2022-10-14T13:31:34.280" v="303" actId="1036"/>
          <ac:spMkLst>
            <pc:docMk/>
            <pc:sldMk cId="1102603900" sldId="265"/>
            <ac:spMk id="6" creationId="{6431CF42-D8C6-CEE7-AE62-0BCAF03FDAD8}"/>
          </ac:spMkLst>
        </pc:spChg>
        <pc:spChg chg="mod">
          <ac:chgData name="Jack Powell" userId="32155bce-c15c-4fc4-aecc-84f8359c88f8" providerId="ADAL" clId="{DEB553D2-57E9-4647-AD17-0246611CB12F}" dt="2022-10-14T13:32:09.781" v="349" actId="1036"/>
          <ac:spMkLst>
            <pc:docMk/>
            <pc:sldMk cId="1102603900" sldId="265"/>
            <ac:spMk id="9" creationId="{C3FB6A99-5BE8-6210-5841-3AB3BEFC195C}"/>
          </ac:spMkLst>
        </pc:spChg>
        <pc:picChg chg="mod">
          <ac:chgData name="Jack Powell" userId="32155bce-c15c-4fc4-aecc-84f8359c88f8" providerId="ADAL" clId="{DEB553D2-57E9-4647-AD17-0246611CB12F}" dt="2022-10-14T13:31:34.280" v="303" actId="1036"/>
          <ac:picMkLst>
            <pc:docMk/>
            <pc:sldMk cId="1102603900" sldId="265"/>
            <ac:picMk id="7" creationId="{713B6BED-408B-9D4C-F0D5-7D3BC6238A65}"/>
          </ac:picMkLst>
        </pc:picChg>
        <pc:picChg chg="mod">
          <ac:chgData name="Jack Powell" userId="32155bce-c15c-4fc4-aecc-84f8359c88f8" providerId="ADAL" clId="{DEB553D2-57E9-4647-AD17-0246611CB12F}" dt="2022-10-14T13:32:09.781" v="349" actId="1036"/>
          <ac:picMkLst>
            <pc:docMk/>
            <pc:sldMk cId="1102603900" sldId="265"/>
            <ac:picMk id="10" creationId="{F6EFF900-6AB7-20F5-BB21-4993E931AFF5}"/>
          </ac:picMkLst>
        </pc:picChg>
        <pc:picChg chg="mod">
          <ac:chgData name="Jack Powell" userId="32155bce-c15c-4fc4-aecc-84f8359c88f8" providerId="ADAL" clId="{DEB553D2-57E9-4647-AD17-0246611CB12F}" dt="2022-10-14T13:31:41.420" v="321" actId="1036"/>
          <ac:picMkLst>
            <pc:docMk/>
            <pc:sldMk cId="1102603900" sldId="265"/>
            <ac:picMk id="14" creationId="{14EF5C11-ED4D-2A94-9EA9-883151DCEDC5}"/>
          </ac:picMkLst>
        </pc:picChg>
      </pc:sldChg>
      <pc:sldChg chg="addSp modSp mod">
        <pc:chgData name="Jack Powell" userId="32155bce-c15c-4fc4-aecc-84f8359c88f8" providerId="ADAL" clId="{DEB553D2-57E9-4647-AD17-0246611CB12F}" dt="2022-10-14T13:55:46.241" v="584" actId="1035"/>
        <pc:sldMkLst>
          <pc:docMk/>
          <pc:sldMk cId="2645559331" sldId="266"/>
        </pc:sldMkLst>
        <pc:spChg chg="add mod">
          <ac:chgData name="Jack Powell" userId="32155bce-c15c-4fc4-aecc-84f8359c88f8" providerId="ADAL" clId="{DEB553D2-57E9-4647-AD17-0246611CB12F}" dt="2022-10-14T13:55:46.241" v="584" actId="1035"/>
          <ac:spMkLst>
            <pc:docMk/>
            <pc:sldMk cId="2645559331" sldId="266"/>
            <ac:spMk id="4" creationId="{2CE15F0F-2745-88CC-0AD0-7F43298157E1}"/>
          </ac:spMkLst>
        </pc:spChg>
        <pc:spChg chg="mod">
          <ac:chgData name="Jack Powell" userId="32155bce-c15c-4fc4-aecc-84f8359c88f8" providerId="ADAL" clId="{DEB553D2-57E9-4647-AD17-0246611CB12F}" dt="2022-10-14T13:30:52.498" v="254" actId="1036"/>
          <ac:spMkLst>
            <pc:docMk/>
            <pc:sldMk cId="2645559331" sldId="266"/>
            <ac:spMk id="8" creationId="{8C5F31D6-3F0D-DB87-7F16-9E88C899769D}"/>
          </ac:spMkLst>
        </pc:spChg>
        <pc:spChg chg="mod">
          <ac:chgData name="Jack Powell" userId="32155bce-c15c-4fc4-aecc-84f8359c88f8" providerId="ADAL" clId="{DEB553D2-57E9-4647-AD17-0246611CB12F}" dt="2022-10-14T13:30:52.498" v="254" actId="1036"/>
          <ac:spMkLst>
            <pc:docMk/>
            <pc:sldMk cId="2645559331" sldId="266"/>
            <ac:spMk id="10" creationId="{E9540EFB-5EFD-1BF5-3305-B887549ACAAA}"/>
          </ac:spMkLst>
        </pc:spChg>
        <pc:spChg chg="mod">
          <ac:chgData name="Jack Powell" userId="32155bce-c15c-4fc4-aecc-84f8359c88f8" providerId="ADAL" clId="{DEB553D2-57E9-4647-AD17-0246611CB12F}" dt="2022-10-14T13:48:34.609" v="555" actId="13244"/>
          <ac:spMkLst>
            <pc:docMk/>
            <pc:sldMk cId="2645559331" sldId="266"/>
            <ac:spMk id="13" creationId="{E3F8D0C2-C305-6652-F1AB-679FA5ABC188}"/>
          </ac:spMkLst>
        </pc:spChg>
        <pc:picChg chg="mod">
          <ac:chgData name="Jack Powell" userId="32155bce-c15c-4fc4-aecc-84f8359c88f8" providerId="ADAL" clId="{DEB553D2-57E9-4647-AD17-0246611CB12F}" dt="2022-10-14T13:30:45.714" v="236" actId="1036"/>
          <ac:picMkLst>
            <pc:docMk/>
            <pc:sldMk cId="2645559331" sldId="266"/>
            <ac:picMk id="5" creationId="{925A6761-B4C0-07F0-9CEF-5E1E8C02E1CD}"/>
          </ac:picMkLst>
        </pc:picChg>
        <pc:picChg chg="mod">
          <ac:chgData name="Jack Powell" userId="32155bce-c15c-4fc4-aecc-84f8359c88f8" providerId="ADAL" clId="{DEB553D2-57E9-4647-AD17-0246611CB12F}" dt="2022-10-14T13:30:45.714" v="236" actId="1036"/>
          <ac:picMkLst>
            <pc:docMk/>
            <pc:sldMk cId="2645559331" sldId="266"/>
            <ac:picMk id="6" creationId="{FE4B2E0C-BA6C-F86F-4F57-E53B61D7764D}"/>
          </ac:picMkLst>
        </pc:picChg>
        <pc:picChg chg="mod">
          <ac:chgData name="Jack Powell" userId="32155bce-c15c-4fc4-aecc-84f8359c88f8" providerId="ADAL" clId="{DEB553D2-57E9-4647-AD17-0246611CB12F}" dt="2022-10-14T13:48:36.440" v="556" actId="13244"/>
          <ac:picMkLst>
            <pc:docMk/>
            <pc:sldMk cId="2645559331" sldId="266"/>
            <ac:picMk id="11" creationId="{6D3F590C-BB0E-3754-CDE3-B9DC2454E510}"/>
          </ac:picMkLst>
        </pc:picChg>
      </pc:sldChg>
      <pc:sldChg chg="modSp mod">
        <pc:chgData name="Jack Powell" userId="32155bce-c15c-4fc4-aecc-84f8359c88f8" providerId="ADAL" clId="{DEB553D2-57E9-4647-AD17-0246611CB12F}" dt="2022-10-14T13:29:48.479" v="212" actId="33553"/>
        <pc:sldMkLst>
          <pc:docMk/>
          <pc:sldMk cId="1563488354" sldId="269"/>
        </pc:sldMkLst>
        <pc:spChg chg="mod">
          <ac:chgData name="Jack Powell" userId="32155bce-c15c-4fc4-aecc-84f8359c88f8" providerId="ADAL" clId="{DEB553D2-57E9-4647-AD17-0246611CB12F}" dt="2022-10-14T13:29:48.479" v="212" actId="33553"/>
          <ac:spMkLst>
            <pc:docMk/>
            <pc:sldMk cId="1563488354" sldId="269"/>
            <ac:spMk id="6" creationId="{7244E0EA-5FB3-B15F-EBC5-5D88E4EDA9C7}"/>
          </ac:spMkLst>
        </pc:spChg>
        <pc:grpChg chg="mod">
          <ac:chgData name="Jack Powell" userId="32155bce-c15c-4fc4-aecc-84f8359c88f8" providerId="ADAL" clId="{DEB553D2-57E9-4647-AD17-0246611CB12F}" dt="2022-10-14T13:19:48.170" v="2" actId="962"/>
          <ac:grpSpMkLst>
            <pc:docMk/>
            <pc:sldMk cId="1563488354" sldId="269"/>
            <ac:grpSpMk id="14" creationId="{473ADBEF-9EBA-EA2D-A682-5A99D57AB1AE}"/>
          </ac:grpSpMkLst>
        </pc:grpChg>
      </pc:sldChg>
      <pc:sldChg chg="modSp mod">
        <pc:chgData name="Jack Powell" userId="32155bce-c15c-4fc4-aecc-84f8359c88f8" providerId="ADAL" clId="{DEB553D2-57E9-4647-AD17-0246611CB12F}" dt="2022-10-14T13:29:54.590" v="213" actId="33553"/>
        <pc:sldMkLst>
          <pc:docMk/>
          <pc:sldMk cId="1968139928" sldId="271"/>
        </pc:sldMkLst>
        <pc:spChg chg="mod">
          <ac:chgData name="Jack Powell" userId="32155bce-c15c-4fc4-aecc-84f8359c88f8" providerId="ADAL" clId="{DEB553D2-57E9-4647-AD17-0246611CB12F}" dt="2022-10-14T13:29:54.590" v="213" actId="33553"/>
          <ac:spMkLst>
            <pc:docMk/>
            <pc:sldMk cId="1968139928" sldId="271"/>
            <ac:spMk id="7" creationId="{A134DF65-0D09-6402-E381-303EC9C5A02D}"/>
          </ac:spMkLst>
        </pc:spChg>
      </pc:sldChg>
      <pc:sldChg chg="addSp delSp modSp mod">
        <pc:chgData name="Jack Powell" userId="32155bce-c15c-4fc4-aecc-84f8359c88f8" providerId="ADAL" clId="{DEB553D2-57E9-4647-AD17-0246611CB12F}" dt="2022-10-14T13:33:06.425" v="408" actId="33553"/>
        <pc:sldMkLst>
          <pc:docMk/>
          <pc:sldMk cId="3335689296" sldId="272"/>
        </pc:sldMkLst>
        <pc:spChg chg="add del mod">
          <ac:chgData name="Jack Powell" userId="32155bce-c15c-4fc4-aecc-84f8359c88f8" providerId="ADAL" clId="{DEB553D2-57E9-4647-AD17-0246611CB12F}" dt="2022-10-14T13:32:58.073" v="407" actId="478"/>
          <ac:spMkLst>
            <pc:docMk/>
            <pc:sldMk cId="3335689296" sldId="272"/>
            <ac:spMk id="2" creationId="{83C75F3D-767E-CCCE-637F-52D06A770713}"/>
          </ac:spMkLst>
        </pc:spChg>
        <pc:spChg chg="mod">
          <ac:chgData name="Jack Powell" userId="32155bce-c15c-4fc4-aecc-84f8359c88f8" providerId="ADAL" clId="{DEB553D2-57E9-4647-AD17-0246611CB12F}" dt="2022-10-14T13:33:06.425" v="408" actId="33553"/>
          <ac:spMkLst>
            <pc:docMk/>
            <pc:sldMk cId="3335689296" sldId="272"/>
            <ac:spMk id="5" creationId="{19FED36B-7DF4-51F2-67A5-49B7774AD25F}"/>
          </ac:spMkLst>
        </pc:spChg>
      </pc:sldChg>
      <pc:sldChg chg="addSp delSp modSp mod">
        <pc:chgData name="Jack Powell" userId="32155bce-c15c-4fc4-aecc-84f8359c88f8" providerId="ADAL" clId="{DEB553D2-57E9-4647-AD17-0246611CB12F}" dt="2022-10-14T13:32:46.478" v="388" actId="33553"/>
        <pc:sldMkLst>
          <pc:docMk/>
          <pc:sldMk cId="1078016777" sldId="273"/>
        </pc:sldMkLst>
        <pc:spChg chg="add del mod">
          <ac:chgData name="Jack Powell" userId="32155bce-c15c-4fc4-aecc-84f8359c88f8" providerId="ADAL" clId="{DEB553D2-57E9-4647-AD17-0246611CB12F}" dt="2022-10-14T13:23:51.682" v="6" actId="478"/>
          <ac:spMkLst>
            <pc:docMk/>
            <pc:sldMk cId="1078016777" sldId="273"/>
            <ac:spMk id="2" creationId="{A0B4CF31-41AB-AFDB-8F49-3B2A38A1E326}"/>
          </ac:spMkLst>
        </pc:spChg>
        <pc:spChg chg="add del mod">
          <ac:chgData name="Jack Powell" userId="32155bce-c15c-4fc4-aecc-84f8359c88f8" providerId="ADAL" clId="{DEB553D2-57E9-4647-AD17-0246611CB12F}" dt="2022-10-14T13:32:40.187" v="387" actId="478"/>
          <ac:spMkLst>
            <pc:docMk/>
            <pc:sldMk cId="1078016777" sldId="273"/>
            <ac:spMk id="3" creationId="{EF85E05D-D447-88F7-C2D7-BBF76B9E8309}"/>
          </ac:spMkLst>
        </pc:spChg>
        <pc:spChg chg="mod">
          <ac:chgData name="Jack Powell" userId="32155bce-c15c-4fc4-aecc-84f8359c88f8" providerId="ADAL" clId="{DEB553D2-57E9-4647-AD17-0246611CB12F}" dt="2022-10-14T13:32:46.478" v="388" actId="33553"/>
          <ac:spMkLst>
            <pc:docMk/>
            <pc:sldMk cId="1078016777" sldId="273"/>
            <ac:spMk id="5" creationId="{890978C4-3FEA-11E5-ED5F-F2FA2D8583AB}"/>
          </ac:spMkLst>
        </pc:spChg>
      </pc:sldChg>
      <pc:sldChg chg="modSp">
        <pc:chgData name="Jack Powell" userId="32155bce-c15c-4fc4-aecc-84f8359c88f8" providerId="ADAL" clId="{DEB553D2-57E9-4647-AD17-0246611CB12F}" dt="2022-10-14T13:55:56.483" v="587" actId="404"/>
        <pc:sldMkLst>
          <pc:docMk/>
          <pc:sldMk cId="3210790138" sldId="274"/>
        </pc:sldMkLst>
        <pc:spChg chg="mod">
          <ac:chgData name="Jack Powell" userId="32155bce-c15c-4fc4-aecc-84f8359c88f8" providerId="ADAL" clId="{DEB553D2-57E9-4647-AD17-0246611CB12F}" dt="2022-10-14T13:55:56.483" v="587" actId="404"/>
          <ac:spMkLst>
            <pc:docMk/>
            <pc:sldMk cId="3210790138" sldId="274"/>
            <ac:spMk id="9" creationId="{6A56CC66-DBE0-346A-C9AD-2720C913EE65}"/>
          </ac:spMkLst>
        </pc:spChg>
      </pc:sldChg>
      <pc:sldChg chg="addSp delSp modSp">
        <pc:chgData name="Jack Powell" userId="32155bce-c15c-4fc4-aecc-84f8359c88f8" providerId="ADAL" clId="{DEB553D2-57E9-4647-AD17-0246611CB12F}" dt="2022-10-14T13:56:01.157" v="590" actId="404"/>
        <pc:sldMkLst>
          <pc:docMk/>
          <pc:sldMk cId="229604008" sldId="275"/>
        </pc:sldMkLst>
        <pc:spChg chg="add del mod">
          <ac:chgData name="Jack Powell" userId="32155bce-c15c-4fc4-aecc-84f8359c88f8" providerId="ADAL" clId="{DEB553D2-57E9-4647-AD17-0246611CB12F}" dt="2022-10-14T13:33:52.374" v="428"/>
          <ac:spMkLst>
            <pc:docMk/>
            <pc:sldMk cId="229604008" sldId="275"/>
            <ac:spMk id="2" creationId="{88A26A34-2820-6579-4A44-C9DBDEEE3F3D}"/>
          </ac:spMkLst>
        </pc:spChg>
        <pc:spChg chg="add del mod">
          <ac:chgData name="Jack Powell" userId="32155bce-c15c-4fc4-aecc-84f8359c88f8" providerId="ADAL" clId="{DEB553D2-57E9-4647-AD17-0246611CB12F}" dt="2022-10-14T13:34:06.590" v="430" actId="478"/>
          <ac:spMkLst>
            <pc:docMk/>
            <pc:sldMk cId="229604008" sldId="275"/>
            <ac:spMk id="3" creationId="{323866E0-1C40-6A7F-A3B7-5FB47EFBD5D2}"/>
          </ac:spMkLst>
        </pc:spChg>
        <pc:spChg chg="add mod">
          <ac:chgData name="Jack Powell" userId="32155bce-c15c-4fc4-aecc-84f8359c88f8" providerId="ADAL" clId="{DEB553D2-57E9-4647-AD17-0246611CB12F}" dt="2022-10-14T13:56:01.157" v="590" actId="404"/>
          <ac:spMkLst>
            <pc:docMk/>
            <pc:sldMk cId="229604008" sldId="275"/>
            <ac:spMk id="4" creationId="{EDE17690-2904-C596-66E7-A6CB15F94EB7}"/>
          </ac:spMkLst>
        </pc:spChg>
        <pc:spChg chg="mod">
          <ac:chgData name="Jack Powell" userId="32155bce-c15c-4fc4-aecc-84f8359c88f8" providerId="ADAL" clId="{DEB553D2-57E9-4647-AD17-0246611CB12F}" dt="2022-10-14T13:33:29.292" v="426" actId="1036"/>
          <ac:spMkLst>
            <pc:docMk/>
            <pc:sldMk cId="229604008" sldId="275"/>
            <ac:spMk id="7" creationId="{930949AA-3C98-2B01-FD93-51B21EF276D2}"/>
          </ac:spMkLst>
        </pc:spChg>
        <pc:picChg chg="mod">
          <ac:chgData name="Jack Powell" userId="32155bce-c15c-4fc4-aecc-84f8359c88f8" providerId="ADAL" clId="{DEB553D2-57E9-4647-AD17-0246611CB12F}" dt="2022-10-14T13:33:29.292" v="426" actId="1036"/>
          <ac:picMkLst>
            <pc:docMk/>
            <pc:sldMk cId="229604008" sldId="275"/>
            <ac:picMk id="5" creationId="{8DF87A23-0610-F631-EED5-F59BFAC53E9C}"/>
          </ac:picMkLst>
        </pc:picChg>
        <pc:picChg chg="mod">
          <ac:chgData name="Jack Powell" userId="32155bce-c15c-4fc4-aecc-84f8359c88f8" providerId="ADAL" clId="{DEB553D2-57E9-4647-AD17-0246611CB12F}" dt="2022-10-14T13:33:29.292" v="426" actId="1036"/>
          <ac:picMkLst>
            <pc:docMk/>
            <pc:sldMk cId="229604008" sldId="275"/>
            <ac:picMk id="6" creationId="{ACE245C6-F09D-9FAC-D8B3-3F641A7DD8A3}"/>
          </ac:picMkLst>
        </pc:picChg>
      </pc:sldChg>
      <pc:sldChg chg="modSp mod">
        <pc:chgData name="Jack Powell" userId="32155bce-c15c-4fc4-aecc-84f8359c88f8" providerId="ADAL" clId="{DEB553D2-57E9-4647-AD17-0246611CB12F}" dt="2022-10-14T13:34:31.005" v="449" actId="33553"/>
        <pc:sldMkLst>
          <pc:docMk/>
          <pc:sldMk cId="2052171744" sldId="276"/>
        </pc:sldMkLst>
        <pc:spChg chg="mod">
          <ac:chgData name="Jack Powell" userId="32155bce-c15c-4fc4-aecc-84f8359c88f8" providerId="ADAL" clId="{DEB553D2-57E9-4647-AD17-0246611CB12F}" dt="2022-10-14T13:34:31.005" v="449" actId="33553"/>
          <ac:spMkLst>
            <pc:docMk/>
            <pc:sldMk cId="2052171744" sldId="276"/>
            <ac:spMk id="5" creationId="{19FED36B-7DF4-51F2-67A5-49B7774AD25F}"/>
          </ac:spMkLst>
        </pc:spChg>
      </pc:sldChg>
      <pc:sldChg chg="modSp mod">
        <pc:chgData name="Jack Powell" userId="32155bce-c15c-4fc4-aecc-84f8359c88f8" providerId="ADAL" clId="{DEB553D2-57E9-4647-AD17-0246611CB12F}" dt="2022-10-14T13:34:42.635" v="450" actId="33553"/>
        <pc:sldMkLst>
          <pc:docMk/>
          <pc:sldMk cId="1543481560" sldId="278"/>
        </pc:sldMkLst>
        <pc:spChg chg="mod">
          <ac:chgData name="Jack Powell" userId="32155bce-c15c-4fc4-aecc-84f8359c88f8" providerId="ADAL" clId="{DEB553D2-57E9-4647-AD17-0246611CB12F}" dt="2022-10-14T13:34:42.635" v="450" actId="33553"/>
          <ac:spMkLst>
            <pc:docMk/>
            <pc:sldMk cId="1543481560" sldId="278"/>
            <ac:spMk id="6" creationId="{CD1E9581-BF8B-637C-F551-56D11D818FBC}"/>
          </ac:spMkLst>
        </pc:spChg>
      </pc:sldChg>
      <pc:sldChg chg="modSp mod">
        <pc:chgData name="Jack Powell" userId="32155bce-c15c-4fc4-aecc-84f8359c88f8" providerId="ADAL" clId="{DEB553D2-57E9-4647-AD17-0246611CB12F}" dt="2022-10-14T13:34:46.826" v="451" actId="33553"/>
        <pc:sldMkLst>
          <pc:docMk/>
          <pc:sldMk cId="3195470252" sldId="279"/>
        </pc:sldMkLst>
        <pc:spChg chg="mod">
          <ac:chgData name="Jack Powell" userId="32155bce-c15c-4fc4-aecc-84f8359c88f8" providerId="ADAL" clId="{DEB553D2-57E9-4647-AD17-0246611CB12F}" dt="2022-10-14T13:34:46.826" v="451" actId="33553"/>
          <ac:spMkLst>
            <pc:docMk/>
            <pc:sldMk cId="3195470252" sldId="279"/>
            <ac:spMk id="6" creationId="{7244E0EA-5FB3-B15F-EBC5-5D88E4EDA9C7}"/>
          </ac:spMkLst>
        </pc:spChg>
        <pc:grpChg chg="mod">
          <ac:chgData name="Jack Powell" userId="32155bce-c15c-4fc4-aecc-84f8359c88f8" providerId="ADAL" clId="{DEB553D2-57E9-4647-AD17-0246611CB12F}" dt="2022-10-14T13:19:56.249" v="3" actId="962"/>
          <ac:grpSpMkLst>
            <pc:docMk/>
            <pc:sldMk cId="3195470252" sldId="279"/>
            <ac:grpSpMk id="3" creationId="{3A74692C-6A56-50B0-F481-87766EB62645}"/>
          </ac:grpSpMkLst>
        </pc:grpChg>
      </pc:sldChg>
      <pc:sldChg chg="modSp mod">
        <pc:chgData name="Jack Powell" userId="32155bce-c15c-4fc4-aecc-84f8359c88f8" providerId="ADAL" clId="{DEB553D2-57E9-4647-AD17-0246611CB12F}" dt="2022-10-14T13:34:51.367" v="452" actId="33553"/>
        <pc:sldMkLst>
          <pc:docMk/>
          <pc:sldMk cId="1723697499" sldId="280"/>
        </pc:sldMkLst>
        <pc:spChg chg="mod">
          <ac:chgData name="Jack Powell" userId="32155bce-c15c-4fc4-aecc-84f8359c88f8" providerId="ADAL" clId="{DEB553D2-57E9-4647-AD17-0246611CB12F}" dt="2022-10-14T13:34:51.367" v="452" actId="33553"/>
          <ac:spMkLst>
            <pc:docMk/>
            <pc:sldMk cId="1723697499" sldId="280"/>
            <ac:spMk id="6" creationId="{7244E0EA-5FB3-B15F-EBC5-5D88E4EDA9C7}"/>
          </ac:spMkLst>
        </pc:spChg>
        <pc:grpChg chg="mod">
          <ac:chgData name="Jack Powell" userId="32155bce-c15c-4fc4-aecc-84f8359c88f8" providerId="ADAL" clId="{DEB553D2-57E9-4647-AD17-0246611CB12F}" dt="2022-10-14T13:20:05.767" v="4" actId="962"/>
          <ac:grpSpMkLst>
            <pc:docMk/>
            <pc:sldMk cId="1723697499" sldId="280"/>
            <ac:grpSpMk id="4" creationId="{3ABF89A4-99EF-261D-50E3-467C2746B7EE}"/>
          </ac:grpSpMkLst>
        </pc:grpChg>
      </pc:sldChg>
      <pc:sldChg chg="modSp">
        <pc:chgData name="Jack Powell" userId="32155bce-c15c-4fc4-aecc-84f8359c88f8" providerId="ADAL" clId="{DEB553D2-57E9-4647-AD17-0246611CB12F}" dt="2022-10-14T13:56:09.263" v="593" actId="404"/>
        <pc:sldMkLst>
          <pc:docMk/>
          <pc:sldMk cId="1889202558" sldId="283"/>
        </pc:sldMkLst>
        <pc:spChg chg="mod">
          <ac:chgData name="Jack Powell" userId="32155bce-c15c-4fc4-aecc-84f8359c88f8" providerId="ADAL" clId="{DEB553D2-57E9-4647-AD17-0246611CB12F}" dt="2022-10-14T13:56:09.263" v="593" actId="404"/>
          <ac:spMkLst>
            <pc:docMk/>
            <pc:sldMk cId="1889202558" sldId="283"/>
            <ac:spMk id="2" creationId="{8FAB9EEF-404B-C885-1A6C-588BFDB14B2B}"/>
          </ac:spMkLst>
        </pc:spChg>
      </pc:sldChg>
      <pc:sldChg chg="addSp modSp mod">
        <pc:chgData name="Jack Powell" userId="32155bce-c15c-4fc4-aecc-84f8359c88f8" providerId="ADAL" clId="{DEB553D2-57E9-4647-AD17-0246611CB12F}" dt="2022-10-14T13:56:13.880" v="596" actId="404"/>
        <pc:sldMkLst>
          <pc:docMk/>
          <pc:sldMk cId="3335785143" sldId="284"/>
        </pc:sldMkLst>
        <pc:spChg chg="add mod">
          <ac:chgData name="Jack Powell" userId="32155bce-c15c-4fc4-aecc-84f8359c88f8" providerId="ADAL" clId="{DEB553D2-57E9-4647-AD17-0246611CB12F}" dt="2022-10-14T13:56:13.880" v="596" actId="404"/>
          <ac:spMkLst>
            <pc:docMk/>
            <pc:sldMk cId="3335785143" sldId="284"/>
            <ac:spMk id="2" creationId="{11BB89AB-9C9C-6DA3-88A1-1C399CC492C6}"/>
          </ac:spMkLst>
        </pc:spChg>
        <pc:spChg chg="mod">
          <ac:chgData name="Jack Powell" userId="32155bce-c15c-4fc4-aecc-84f8359c88f8" providerId="ADAL" clId="{DEB553D2-57E9-4647-AD17-0246611CB12F}" dt="2022-10-14T13:40:09.731" v="531" actId="13244"/>
          <ac:spMkLst>
            <pc:docMk/>
            <pc:sldMk cId="3335785143" sldId="284"/>
            <ac:spMk id="6" creationId="{E74F5127-E7DD-246C-6921-3FE53EBAF73A}"/>
          </ac:spMkLst>
        </pc:spChg>
        <pc:spChg chg="mod">
          <ac:chgData name="Jack Powell" userId="32155bce-c15c-4fc4-aecc-84f8359c88f8" providerId="ADAL" clId="{DEB553D2-57E9-4647-AD17-0246611CB12F}" dt="2022-10-14T13:40:21.031" v="533" actId="13244"/>
          <ac:spMkLst>
            <pc:docMk/>
            <pc:sldMk cId="3335785143" sldId="284"/>
            <ac:spMk id="9" creationId="{FFA05115-1578-3E63-B0A1-DB3F152B934D}"/>
          </ac:spMkLst>
        </pc:spChg>
        <pc:picChg chg="mod">
          <ac:chgData name="Jack Powell" userId="32155bce-c15c-4fc4-aecc-84f8359c88f8" providerId="ADAL" clId="{DEB553D2-57E9-4647-AD17-0246611CB12F}" dt="2022-10-14T13:40:07.352" v="530" actId="13244"/>
          <ac:picMkLst>
            <pc:docMk/>
            <pc:sldMk cId="3335785143" sldId="284"/>
            <ac:picMk id="5" creationId="{DEFFD793-D07B-62E2-3EA7-CA69D832670C}"/>
          </ac:picMkLst>
        </pc:picChg>
        <pc:picChg chg="mod">
          <ac:chgData name="Jack Powell" userId="32155bce-c15c-4fc4-aecc-84f8359c88f8" providerId="ADAL" clId="{DEB553D2-57E9-4647-AD17-0246611CB12F}" dt="2022-10-14T13:39:49.487" v="529" actId="962"/>
          <ac:picMkLst>
            <pc:docMk/>
            <pc:sldMk cId="3335785143" sldId="284"/>
            <ac:picMk id="7" creationId="{641217BC-B933-ECF8-1760-72E14567545A}"/>
          </ac:picMkLst>
        </pc:picChg>
        <pc:picChg chg="mod">
          <ac:chgData name="Jack Powell" userId="32155bce-c15c-4fc4-aecc-84f8359c88f8" providerId="ADAL" clId="{DEB553D2-57E9-4647-AD17-0246611CB12F}" dt="2022-10-14T13:40:18.690" v="532" actId="13244"/>
          <ac:picMkLst>
            <pc:docMk/>
            <pc:sldMk cId="3335785143" sldId="284"/>
            <ac:picMk id="10" creationId="{B85E5827-8773-C072-9338-77832A2AF75E}"/>
          </ac:picMkLst>
        </pc:picChg>
      </pc:sldChg>
      <pc:sldChg chg="modSp mod">
        <pc:chgData name="Jack Powell" userId="32155bce-c15c-4fc4-aecc-84f8359c88f8" providerId="ADAL" clId="{DEB553D2-57E9-4647-AD17-0246611CB12F}" dt="2022-10-14T13:34:56.372" v="453" actId="33553"/>
        <pc:sldMkLst>
          <pc:docMk/>
          <pc:sldMk cId="3050203935" sldId="285"/>
        </pc:sldMkLst>
        <pc:spChg chg="mod">
          <ac:chgData name="Jack Powell" userId="32155bce-c15c-4fc4-aecc-84f8359c88f8" providerId="ADAL" clId="{DEB553D2-57E9-4647-AD17-0246611CB12F}" dt="2022-10-14T13:34:56.372" v="453" actId="33553"/>
          <ac:spMkLst>
            <pc:docMk/>
            <pc:sldMk cId="3050203935" sldId="285"/>
            <ac:spMk id="7" creationId="{A134DF65-0D09-6402-E381-303EC9C5A02D}"/>
          </ac:spMkLst>
        </pc:spChg>
      </pc:sldChg>
    </pc:docChg>
  </pc:docChgLst>
  <pc:docChgLst>
    <pc:chgData name="Abigail Plank" userId="bede2940-9bf5-425e-9cd2-a00ddc4f6c76" providerId="ADAL" clId="{8D815CAF-E456-416B-9975-8D602C25D090}"/>
    <pc:docChg chg="custSel modSld">
      <pc:chgData name="Abigail Plank" userId="bede2940-9bf5-425e-9cd2-a00ddc4f6c76" providerId="ADAL" clId="{8D815CAF-E456-416B-9975-8D602C25D090}" dt="2022-10-05T14:24:38.250" v="74"/>
      <pc:docMkLst>
        <pc:docMk/>
      </pc:docMkLst>
      <pc:sldChg chg="modSp mod">
        <pc:chgData name="Abigail Plank" userId="bede2940-9bf5-425e-9cd2-a00ddc4f6c76" providerId="ADAL" clId="{8D815CAF-E456-416B-9975-8D602C25D090}" dt="2022-10-05T11:45:50.290" v="71" actId="20577"/>
        <pc:sldMkLst>
          <pc:docMk/>
          <pc:sldMk cId="4065885707" sldId="259"/>
        </pc:sldMkLst>
        <pc:spChg chg="mod">
          <ac:chgData name="Abigail Plank" userId="bede2940-9bf5-425e-9cd2-a00ddc4f6c76" providerId="ADAL" clId="{8D815CAF-E456-416B-9975-8D602C25D090}" dt="2022-10-05T11:40:50.890" v="0" actId="20577"/>
          <ac:spMkLst>
            <pc:docMk/>
            <pc:sldMk cId="4065885707" sldId="259"/>
            <ac:spMk id="6" creationId="{B003061E-4C8A-49F1-B4FB-A4E009B2ECB2}"/>
          </ac:spMkLst>
        </pc:spChg>
        <pc:spChg chg="mod">
          <ac:chgData name="Abigail Plank" userId="bede2940-9bf5-425e-9cd2-a00ddc4f6c76" providerId="ADAL" clId="{8D815CAF-E456-416B-9975-8D602C25D090}" dt="2022-10-05T11:41:32.191" v="25" actId="20577"/>
          <ac:spMkLst>
            <pc:docMk/>
            <pc:sldMk cId="4065885707" sldId="259"/>
            <ac:spMk id="11" creationId="{ED4332C5-9256-1C8E-001D-ECE39804E054}"/>
          </ac:spMkLst>
        </pc:spChg>
        <pc:spChg chg="mod">
          <ac:chgData name="Abigail Plank" userId="bede2940-9bf5-425e-9cd2-a00ddc4f6c76" providerId="ADAL" clId="{8D815CAF-E456-416B-9975-8D602C25D090}" dt="2022-10-05T11:44:59.115" v="56"/>
          <ac:spMkLst>
            <pc:docMk/>
            <pc:sldMk cId="4065885707" sldId="259"/>
            <ac:spMk id="16" creationId="{DEEA16C3-71D9-0F31-FACA-A229849D51DE}"/>
          </ac:spMkLst>
        </pc:spChg>
        <pc:spChg chg="mod">
          <ac:chgData name="Abigail Plank" userId="bede2940-9bf5-425e-9cd2-a00ddc4f6c76" providerId="ADAL" clId="{8D815CAF-E456-416B-9975-8D602C25D090}" dt="2022-10-05T11:45:50.290" v="71" actId="20577"/>
          <ac:spMkLst>
            <pc:docMk/>
            <pc:sldMk cId="4065885707" sldId="259"/>
            <ac:spMk id="18" creationId="{C526CD9B-9586-1778-049C-AE5982E969E8}"/>
          </ac:spMkLst>
        </pc:spChg>
      </pc:sldChg>
      <pc:sldChg chg="modCm">
        <pc:chgData name="Abigail Plank" userId="bede2940-9bf5-425e-9cd2-a00ddc4f6c76" providerId="ADAL" clId="{8D815CAF-E456-416B-9975-8D602C25D090}" dt="2022-10-05T14:24:38.250" v="74"/>
        <pc:sldMkLst>
          <pc:docMk/>
          <pc:sldMk cId="4221115502" sldId="261"/>
        </pc:sldMkLst>
      </pc:sldChg>
      <pc:sldChg chg="modCm">
        <pc:chgData name="Abigail Plank" userId="bede2940-9bf5-425e-9cd2-a00ddc4f6c76" providerId="ADAL" clId="{8D815CAF-E456-416B-9975-8D602C25D090}" dt="2022-10-05T14:19:52.416" v="72"/>
        <pc:sldMkLst>
          <pc:docMk/>
          <pc:sldMk cId="1298310538" sldId="262"/>
        </pc:sldMkLst>
      </pc:sldChg>
      <pc:sldChg chg="modCm">
        <pc:chgData name="Abigail Plank" userId="bede2940-9bf5-425e-9cd2-a00ddc4f6c76" providerId="ADAL" clId="{8D815CAF-E456-416B-9975-8D602C25D090}" dt="2022-10-05T14:20:54.975" v="73"/>
        <pc:sldMkLst>
          <pc:docMk/>
          <pc:sldMk cId="4112244222" sldId="263"/>
        </pc:sldMkLst>
      </pc:sldChg>
    </pc:docChg>
  </pc:docChgLst>
  <pc:docChgLst>
    <pc:chgData name="Lorena Arrospide" userId="d0903d45-cf33-4cf6-9ccd-4238fc0031a5" providerId="ADAL" clId="{976C0386-44B5-4FF7-9514-49C99BE910C3}"/>
    <pc:docChg chg="custSel modSld">
      <pc:chgData name="Lorena Arrospide" userId="d0903d45-cf33-4cf6-9ccd-4238fc0031a5" providerId="ADAL" clId="{976C0386-44B5-4FF7-9514-49C99BE910C3}" dt="2022-10-13T17:12:57.238" v="275" actId="20577"/>
      <pc:docMkLst>
        <pc:docMk/>
      </pc:docMkLst>
      <pc:sldChg chg="modSp mod addCm delCm modCm">
        <pc:chgData name="Lorena Arrospide" userId="d0903d45-cf33-4cf6-9ccd-4238fc0031a5" providerId="ADAL" clId="{976C0386-44B5-4FF7-9514-49C99BE910C3}" dt="2022-10-13T17:11:49.446" v="242" actId="20577"/>
        <pc:sldMkLst>
          <pc:docMk/>
          <pc:sldMk cId="2672200450" sldId="277"/>
        </pc:sldMkLst>
        <pc:spChg chg="mod">
          <ac:chgData name="Lorena Arrospide" userId="d0903d45-cf33-4cf6-9ccd-4238fc0031a5" providerId="ADAL" clId="{976C0386-44B5-4FF7-9514-49C99BE910C3}" dt="2022-10-13T16:59:09.356" v="15" actId="20577"/>
          <ac:spMkLst>
            <pc:docMk/>
            <pc:sldMk cId="2672200450" sldId="277"/>
            <ac:spMk id="4" creationId="{7FA6E0CB-0633-AFD2-5FC4-A3B92D77308C}"/>
          </ac:spMkLst>
        </pc:spChg>
        <pc:spChg chg="mod">
          <ac:chgData name="Lorena Arrospide" userId="d0903d45-cf33-4cf6-9ccd-4238fc0031a5" providerId="ADAL" clId="{976C0386-44B5-4FF7-9514-49C99BE910C3}" dt="2022-10-13T17:11:49.446" v="242" actId="20577"/>
          <ac:spMkLst>
            <pc:docMk/>
            <pc:sldMk cId="2672200450" sldId="277"/>
            <ac:spMk id="8" creationId="{CFE4ACCA-12CB-4155-A5B1-B35D159BB490}"/>
          </ac:spMkLst>
        </pc:spChg>
        <pc:spChg chg="mod">
          <ac:chgData name="Lorena Arrospide" userId="d0903d45-cf33-4cf6-9ccd-4238fc0031a5" providerId="ADAL" clId="{976C0386-44B5-4FF7-9514-49C99BE910C3}" dt="2022-10-13T17:09:11.972" v="238" actId="20577"/>
          <ac:spMkLst>
            <pc:docMk/>
            <pc:sldMk cId="2672200450" sldId="277"/>
            <ac:spMk id="11" creationId="{ED4332C5-9256-1C8E-001D-ECE39804E054}"/>
          </ac:spMkLst>
        </pc:spChg>
        <pc:spChg chg="mod">
          <ac:chgData name="Lorena Arrospide" userId="d0903d45-cf33-4cf6-9ccd-4238fc0031a5" providerId="ADAL" clId="{976C0386-44B5-4FF7-9514-49C99BE910C3}" dt="2022-10-13T17:06:10.692" v="43" actId="113"/>
          <ac:spMkLst>
            <pc:docMk/>
            <pc:sldMk cId="2672200450" sldId="277"/>
            <ac:spMk id="16" creationId="{DEEA16C3-71D9-0F31-FACA-A229849D51DE}"/>
          </ac:spMkLst>
        </pc:spChg>
      </pc:sldChg>
      <pc:sldChg chg="modSp mod addCm modCm">
        <pc:chgData name="Lorena Arrospide" userId="d0903d45-cf33-4cf6-9ccd-4238fc0031a5" providerId="ADAL" clId="{976C0386-44B5-4FF7-9514-49C99BE910C3}" dt="2022-10-13T17:08:28.141" v="173"/>
        <pc:sldMkLst>
          <pc:docMk/>
          <pc:sldMk cId="1543481560" sldId="278"/>
        </pc:sldMkLst>
        <pc:spChg chg="mod">
          <ac:chgData name="Lorena Arrospide" userId="d0903d45-cf33-4cf6-9ccd-4238fc0031a5" providerId="ADAL" clId="{976C0386-44B5-4FF7-9514-49C99BE910C3}" dt="2022-10-13T17:08:01.573" v="172" actId="207"/>
          <ac:spMkLst>
            <pc:docMk/>
            <pc:sldMk cId="1543481560" sldId="278"/>
            <ac:spMk id="16" creationId="{9AC90B8B-892D-4B24-D84E-889F48B2CE41}"/>
          </ac:spMkLst>
        </pc:spChg>
      </pc:sldChg>
      <pc:sldChg chg="modSp mod">
        <pc:chgData name="Lorena Arrospide" userId="d0903d45-cf33-4cf6-9ccd-4238fc0031a5" providerId="ADAL" clId="{976C0386-44B5-4FF7-9514-49C99BE910C3}" dt="2022-10-13T17:12:57.238" v="275" actId="20577"/>
        <pc:sldMkLst>
          <pc:docMk/>
          <pc:sldMk cId="3335785143" sldId="284"/>
        </pc:sldMkLst>
        <pc:spChg chg="mod">
          <ac:chgData name="Lorena Arrospide" userId="d0903d45-cf33-4cf6-9ccd-4238fc0031a5" providerId="ADAL" clId="{976C0386-44B5-4FF7-9514-49C99BE910C3}" dt="2022-10-13T17:12:57.238" v="275" actId="20577"/>
          <ac:spMkLst>
            <pc:docMk/>
            <pc:sldMk cId="3335785143" sldId="284"/>
            <ac:spMk id="12" creationId="{2A886ECA-C5E0-128A-F04D-077B969FEA12}"/>
          </ac:spMkLst>
        </pc:spChg>
      </pc:sldChg>
      <pc:sldChg chg="modCm">
        <pc:chgData name="Lorena Arrospide" userId="d0903d45-cf33-4cf6-9ccd-4238fc0031a5" providerId="ADAL" clId="{976C0386-44B5-4FF7-9514-49C99BE910C3}" dt="2022-10-13T17:12:29.739" v="243"/>
        <pc:sldMkLst>
          <pc:docMk/>
          <pc:sldMk cId="3050203935" sldId="285"/>
        </pc:sldMkLst>
      </pc:sldChg>
    </pc:docChg>
  </pc:docChgLst>
  <pc:docChgLst>
    <pc:chgData name="Binal Patel" userId="6d7d1a7e-888f-45b5-8753-5b29cd55aef5" providerId="ADAL" clId="{FD904CD9-F26F-4FE3-B91A-50F7CE3020B7}"/>
    <pc:docChg chg="undo custSel modSld">
      <pc:chgData name="Binal Patel" userId="6d7d1a7e-888f-45b5-8753-5b29cd55aef5" providerId="ADAL" clId="{FD904CD9-F26F-4FE3-B91A-50F7CE3020B7}" dt="2022-10-11T09:02:12.177" v="334" actId="165"/>
      <pc:docMkLst>
        <pc:docMk/>
      </pc:docMkLst>
      <pc:sldChg chg="addSp modSp mod">
        <pc:chgData name="Binal Patel" userId="6d7d1a7e-888f-45b5-8753-5b29cd55aef5" providerId="ADAL" clId="{FD904CD9-F26F-4FE3-B91A-50F7CE3020B7}" dt="2022-10-11T08:55:46.212" v="73" actId="552"/>
        <pc:sldMkLst>
          <pc:docMk/>
          <pc:sldMk cId="4065885707" sldId="259"/>
        </pc:sldMkLst>
        <pc:spChg chg="mod">
          <ac:chgData name="Binal Patel" userId="6d7d1a7e-888f-45b5-8753-5b29cd55aef5" providerId="ADAL" clId="{FD904CD9-F26F-4FE3-B91A-50F7CE3020B7}" dt="2022-10-11T08:55:05.701" v="23" actId="14100"/>
          <ac:spMkLst>
            <pc:docMk/>
            <pc:sldMk cId="4065885707" sldId="259"/>
            <ac:spMk id="3" creationId="{87FF1BF7-3E2F-2BE5-4BEE-08D31D318E36}"/>
          </ac:spMkLst>
        </pc:spChg>
        <pc:spChg chg="add mod">
          <ac:chgData name="Binal Patel" userId="6d7d1a7e-888f-45b5-8753-5b29cd55aef5" providerId="ADAL" clId="{FD904CD9-F26F-4FE3-B91A-50F7CE3020B7}" dt="2022-10-11T08:55:46.212" v="73" actId="552"/>
          <ac:spMkLst>
            <pc:docMk/>
            <pc:sldMk cId="4065885707" sldId="259"/>
            <ac:spMk id="4" creationId="{99733EF7-CB6F-4354-634B-3873963FC229}"/>
          </ac:spMkLst>
        </pc:spChg>
        <pc:spChg chg="mod">
          <ac:chgData name="Binal Patel" userId="6d7d1a7e-888f-45b5-8753-5b29cd55aef5" providerId="ADAL" clId="{FD904CD9-F26F-4FE3-B91A-50F7CE3020B7}" dt="2022-10-11T08:55:31.853" v="36" actId="1038"/>
          <ac:spMkLst>
            <pc:docMk/>
            <pc:sldMk cId="4065885707" sldId="259"/>
            <ac:spMk id="5" creationId="{B9B565CD-F116-D277-8E17-EA900BBFDABD}"/>
          </ac:spMkLst>
        </pc:spChg>
        <pc:spChg chg="mod">
          <ac:chgData name="Binal Patel" userId="6d7d1a7e-888f-45b5-8753-5b29cd55aef5" providerId="ADAL" clId="{FD904CD9-F26F-4FE3-B91A-50F7CE3020B7}" dt="2022-10-11T08:55:14.061" v="25" actId="14100"/>
          <ac:spMkLst>
            <pc:docMk/>
            <pc:sldMk cId="4065885707" sldId="259"/>
            <ac:spMk id="6" creationId="{B003061E-4C8A-49F1-B4FB-A4E009B2ECB2}"/>
          </ac:spMkLst>
        </pc:spChg>
        <pc:spChg chg="mod">
          <ac:chgData name="Binal Patel" userId="6d7d1a7e-888f-45b5-8753-5b29cd55aef5" providerId="ADAL" clId="{FD904CD9-F26F-4FE3-B91A-50F7CE3020B7}" dt="2022-10-11T08:40:19.724" v="17" actId="6549"/>
          <ac:spMkLst>
            <pc:docMk/>
            <pc:sldMk cId="4065885707" sldId="259"/>
            <ac:spMk id="16" creationId="{DEEA16C3-71D9-0F31-FACA-A229849D51DE}"/>
          </ac:spMkLst>
        </pc:spChg>
        <pc:spChg chg="mod">
          <ac:chgData name="Binal Patel" userId="6d7d1a7e-888f-45b5-8753-5b29cd55aef5" providerId="ADAL" clId="{FD904CD9-F26F-4FE3-B91A-50F7CE3020B7}" dt="2022-10-11T08:55:46.212" v="73" actId="552"/>
          <ac:spMkLst>
            <pc:docMk/>
            <pc:sldMk cId="4065885707" sldId="259"/>
            <ac:spMk id="18" creationId="{C526CD9B-9586-1778-049C-AE5982E969E8}"/>
          </ac:spMkLst>
        </pc:spChg>
      </pc:sldChg>
      <pc:sldChg chg="modSp mod">
        <pc:chgData name="Binal Patel" userId="6d7d1a7e-888f-45b5-8753-5b29cd55aef5" providerId="ADAL" clId="{FD904CD9-F26F-4FE3-B91A-50F7CE3020B7}" dt="2022-10-11T08:40:50.876" v="20" actId="465"/>
        <pc:sldMkLst>
          <pc:docMk/>
          <pc:sldMk cId="4221115502" sldId="261"/>
        </pc:sldMkLst>
        <pc:spChg chg="mod">
          <ac:chgData name="Binal Patel" userId="6d7d1a7e-888f-45b5-8753-5b29cd55aef5" providerId="ADAL" clId="{FD904CD9-F26F-4FE3-B91A-50F7CE3020B7}" dt="2022-10-11T08:40:49.943" v="19" actId="552"/>
          <ac:spMkLst>
            <pc:docMk/>
            <pc:sldMk cId="4221115502" sldId="261"/>
            <ac:spMk id="15" creationId="{D9581BB4-C3D7-1F40-C426-CB90C22FFF83}"/>
          </ac:spMkLst>
        </pc:spChg>
        <pc:spChg chg="mod">
          <ac:chgData name="Binal Patel" userId="6d7d1a7e-888f-45b5-8753-5b29cd55aef5" providerId="ADAL" clId="{FD904CD9-F26F-4FE3-B91A-50F7CE3020B7}" dt="2022-10-11T08:40:50.876" v="20" actId="465"/>
          <ac:spMkLst>
            <pc:docMk/>
            <pc:sldMk cId="4221115502" sldId="261"/>
            <ac:spMk id="17" creationId="{E0BC3E5C-3846-B345-3538-343AF12A04BE}"/>
          </ac:spMkLst>
        </pc:spChg>
        <pc:spChg chg="mod">
          <ac:chgData name="Binal Patel" userId="6d7d1a7e-888f-45b5-8753-5b29cd55aef5" providerId="ADAL" clId="{FD904CD9-F26F-4FE3-B91A-50F7CE3020B7}" dt="2022-10-11T08:40:50.876" v="20" actId="465"/>
          <ac:spMkLst>
            <pc:docMk/>
            <pc:sldMk cId="4221115502" sldId="261"/>
            <ac:spMk id="18" creationId="{F033DB6F-9336-1A22-7F89-176E83368ECA}"/>
          </ac:spMkLst>
        </pc:spChg>
        <pc:spChg chg="mod">
          <ac:chgData name="Binal Patel" userId="6d7d1a7e-888f-45b5-8753-5b29cd55aef5" providerId="ADAL" clId="{FD904CD9-F26F-4FE3-B91A-50F7CE3020B7}" dt="2022-10-11T08:40:50.876" v="20" actId="465"/>
          <ac:spMkLst>
            <pc:docMk/>
            <pc:sldMk cId="4221115502" sldId="261"/>
            <ac:spMk id="19" creationId="{7154093D-388B-79B9-33ED-4987B75B2901}"/>
          </ac:spMkLst>
        </pc:spChg>
        <pc:spChg chg="mod">
          <ac:chgData name="Binal Patel" userId="6d7d1a7e-888f-45b5-8753-5b29cd55aef5" providerId="ADAL" clId="{FD904CD9-F26F-4FE3-B91A-50F7CE3020B7}" dt="2022-10-11T08:40:50.876" v="20" actId="465"/>
          <ac:spMkLst>
            <pc:docMk/>
            <pc:sldMk cId="4221115502" sldId="261"/>
            <ac:spMk id="20" creationId="{C6711B9A-37D9-0C22-D3C6-10F953AF8D43}"/>
          </ac:spMkLst>
        </pc:spChg>
        <pc:spChg chg="mod">
          <ac:chgData name="Binal Patel" userId="6d7d1a7e-888f-45b5-8753-5b29cd55aef5" providerId="ADAL" clId="{FD904CD9-F26F-4FE3-B91A-50F7CE3020B7}" dt="2022-10-11T08:40:50.876" v="20" actId="465"/>
          <ac:spMkLst>
            <pc:docMk/>
            <pc:sldMk cId="4221115502" sldId="261"/>
            <ac:spMk id="21" creationId="{E375BDC9-85D7-422B-1070-32E0B423A56A}"/>
          </ac:spMkLst>
        </pc:spChg>
        <pc:spChg chg="mod">
          <ac:chgData name="Binal Patel" userId="6d7d1a7e-888f-45b5-8753-5b29cd55aef5" providerId="ADAL" clId="{FD904CD9-F26F-4FE3-B91A-50F7CE3020B7}" dt="2022-10-11T08:40:50.876" v="20" actId="465"/>
          <ac:spMkLst>
            <pc:docMk/>
            <pc:sldMk cId="4221115502" sldId="261"/>
            <ac:spMk id="22" creationId="{6C993128-BB59-B6CB-D5B5-8B4284D06D7E}"/>
          </ac:spMkLst>
        </pc:spChg>
        <pc:spChg chg="mod">
          <ac:chgData name="Binal Patel" userId="6d7d1a7e-888f-45b5-8753-5b29cd55aef5" providerId="ADAL" clId="{FD904CD9-F26F-4FE3-B91A-50F7CE3020B7}" dt="2022-10-11T08:40:50.876" v="20" actId="465"/>
          <ac:spMkLst>
            <pc:docMk/>
            <pc:sldMk cId="4221115502" sldId="261"/>
            <ac:spMk id="23" creationId="{51C1E16A-B499-87F2-F078-31868992B15D}"/>
          </ac:spMkLst>
        </pc:spChg>
        <pc:spChg chg="mod">
          <ac:chgData name="Binal Patel" userId="6d7d1a7e-888f-45b5-8753-5b29cd55aef5" providerId="ADAL" clId="{FD904CD9-F26F-4FE3-B91A-50F7CE3020B7}" dt="2022-10-11T08:40:50.876" v="20" actId="465"/>
          <ac:spMkLst>
            <pc:docMk/>
            <pc:sldMk cId="4221115502" sldId="261"/>
            <ac:spMk id="24" creationId="{9A895338-BF5F-F147-817A-8FA99B26C6FB}"/>
          </ac:spMkLst>
        </pc:spChg>
        <pc:spChg chg="mod">
          <ac:chgData name="Binal Patel" userId="6d7d1a7e-888f-45b5-8753-5b29cd55aef5" providerId="ADAL" clId="{FD904CD9-F26F-4FE3-B91A-50F7CE3020B7}" dt="2022-10-11T08:40:49.943" v="19" actId="552"/>
          <ac:spMkLst>
            <pc:docMk/>
            <pc:sldMk cId="4221115502" sldId="261"/>
            <ac:spMk id="25" creationId="{27203A7B-807F-D749-D913-CFBD0F8A1922}"/>
          </ac:spMkLst>
        </pc:spChg>
      </pc:sldChg>
      <pc:sldChg chg="addSp delSp modSp mod">
        <pc:chgData name="Binal Patel" userId="6d7d1a7e-888f-45b5-8753-5b29cd55aef5" providerId="ADAL" clId="{FD904CD9-F26F-4FE3-B91A-50F7CE3020B7}" dt="2022-10-11T09:01:37.324" v="332" actId="164"/>
        <pc:sldMkLst>
          <pc:docMk/>
          <pc:sldMk cId="1298310538" sldId="262"/>
        </pc:sldMkLst>
        <pc:spChg chg="mod">
          <ac:chgData name="Binal Patel" userId="6d7d1a7e-888f-45b5-8753-5b29cd55aef5" providerId="ADAL" clId="{FD904CD9-F26F-4FE3-B91A-50F7CE3020B7}" dt="2022-10-11T09:01:37.324" v="332" actId="164"/>
          <ac:spMkLst>
            <pc:docMk/>
            <pc:sldMk cId="1298310538" sldId="262"/>
            <ac:spMk id="3" creationId="{341BE440-1D5E-C6F0-CA67-207F62DE61D4}"/>
          </ac:spMkLst>
        </pc:spChg>
        <pc:spChg chg="mod">
          <ac:chgData name="Binal Patel" userId="6d7d1a7e-888f-45b5-8753-5b29cd55aef5" providerId="ADAL" clId="{FD904CD9-F26F-4FE3-B91A-50F7CE3020B7}" dt="2022-10-11T08:56:14.407" v="74" actId="14100"/>
          <ac:spMkLst>
            <pc:docMk/>
            <pc:sldMk cId="1298310538" sldId="262"/>
            <ac:spMk id="6" creationId="{7244E0EA-5FB3-B15F-EBC5-5D88E4EDA9C7}"/>
          </ac:spMkLst>
        </pc:spChg>
        <pc:spChg chg="mod topLvl">
          <ac:chgData name="Binal Patel" userId="6d7d1a7e-888f-45b5-8753-5b29cd55aef5" providerId="ADAL" clId="{FD904CD9-F26F-4FE3-B91A-50F7CE3020B7}" dt="2022-10-11T09:01:37.324" v="332" actId="164"/>
          <ac:spMkLst>
            <pc:docMk/>
            <pc:sldMk cId="1298310538" sldId="262"/>
            <ac:spMk id="7" creationId="{16FA1A84-FD6A-7AD8-A557-A3ADBFB0EDD6}"/>
          </ac:spMkLst>
        </pc:spChg>
        <pc:spChg chg="mod">
          <ac:chgData name="Binal Patel" userId="6d7d1a7e-888f-45b5-8753-5b29cd55aef5" providerId="ADAL" clId="{FD904CD9-F26F-4FE3-B91A-50F7CE3020B7}" dt="2022-10-11T08:56:38.061" v="80" actId="165"/>
          <ac:spMkLst>
            <pc:docMk/>
            <pc:sldMk cId="1298310538" sldId="262"/>
            <ac:spMk id="11" creationId="{D3090789-DDA3-56B4-F56E-A1158ACCA598}"/>
          </ac:spMkLst>
        </pc:spChg>
        <pc:spChg chg="mod">
          <ac:chgData name="Binal Patel" userId="6d7d1a7e-888f-45b5-8753-5b29cd55aef5" providerId="ADAL" clId="{FD904CD9-F26F-4FE3-B91A-50F7CE3020B7}" dt="2022-10-11T08:56:38.061" v="80" actId="165"/>
          <ac:spMkLst>
            <pc:docMk/>
            <pc:sldMk cId="1298310538" sldId="262"/>
            <ac:spMk id="12" creationId="{93238F95-B5F2-277B-DCBD-9EB9AC0DEAF6}"/>
          </ac:spMkLst>
        </pc:spChg>
        <pc:spChg chg="mod">
          <ac:chgData name="Binal Patel" userId="6d7d1a7e-888f-45b5-8753-5b29cd55aef5" providerId="ADAL" clId="{FD904CD9-F26F-4FE3-B91A-50F7CE3020B7}" dt="2022-10-11T08:56:31.411" v="75" actId="552"/>
          <ac:spMkLst>
            <pc:docMk/>
            <pc:sldMk cId="1298310538" sldId="262"/>
            <ac:spMk id="15" creationId="{D9581BB4-C3D7-1F40-C426-CB90C22FFF83}"/>
          </ac:spMkLst>
        </pc:spChg>
        <pc:spChg chg="mod">
          <ac:chgData name="Binal Patel" userId="6d7d1a7e-888f-45b5-8753-5b29cd55aef5" providerId="ADAL" clId="{FD904CD9-F26F-4FE3-B91A-50F7CE3020B7}" dt="2022-10-11T08:56:32.474" v="76" actId="465"/>
          <ac:spMkLst>
            <pc:docMk/>
            <pc:sldMk cId="1298310538" sldId="262"/>
            <ac:spMk id="17" creationId="{E0BC3E5C-3846-B345-3538-343AF12A04BE}"/>
          </ac:spMkLst>
        </pc:spChg>
        <pc:spChg chg="mod">
          <ac:chgData name="Binal Patel" userId="6d7d1a7e-888f-45b5-8753-5b29cd55aef5" providerId="ADAL" clId="{FD904CD9-F26F-4FE3-B91A-50F7CE3020B7}" dt="2022-10-11T08:56:32.474" v="76" actId="465"/>
          <ac:spMkLst>
            <pc:docMk/>
            <pc:sldMk cId="1298310538" sldId="262"/>
            <ac:spMk id="18" creationId="{F033DB6F-9336-1A22-7F89-176E83368ECA}"/>
          </ac:spMkLst>
        </pc:spChg>
        <pc:spChg chg="mod">
          <ac:chgData name="Binal Patel" userId="6d7d1a7e-888f-45b5-8753-5b29cd55aef5" providerId="ADAL" clId="{FD904CD9-F26F-4FE3-B91A-50F7CE3020B7}" dt="2022-10-11T08:56:32.474" v="76" actId="465"/>
          <ac:spMkLst>
            <pc:docMk/>
            <pc:sldMk cId="1298310538" sldId="262"/>
            <ac:spMk id="19" creationId="{7154093D-388B-79B9-33ED-4987B75B2901}"/>
          </ac:spMkLst>
        </pc:spChg>
        <pc:spChg chg="mod">
          <ac:chgData name="Binal Patel" userId="6d7d1a7e-888f-45b5-8753-5b29cd55aef5" providerId="ADAL" clId="{FD904CD9-F26F-4FE3-B91A-50F7CE3020B7}" dt="2022-10-11T08:56:32.474" v="76" actId="465"/>
          <ac:spMkLst>
            <pc:docMk/>
            <pc:sldMk cId="1298310538" sldId="262"/>
            <ac:spMk id="20" creationId="{C6711B9A-37D9-0C22-D3C6-10F953AF8D43}"/>
          </ac:spMkLst>
        </pc:spChg>
        <pc:spChg chg="mod">
          <ac:chgData name="Binal Patel" userId="6d7d1a7e-888f-45b5-8753-5b29cd55aef5" providerId="ADAL" clId="{FD904CD9-F26F-4FE3-B91A-50F7CE3020B7}" dt="2022-10-11T08:56:32.474" v="76" actId="465"/>
          <ac:spMkLst>
            <pc:docMk/>
            <pc:sldMk cId="1298310538" sldId="262"/>
            <ac:spMk id="21" creationId="{E375BDC9-85D7-422B-1070-32E0B423A56A}"/>
          </ac:spMkLst>
        </pc:spChg>
        <pc:spChg chg="mod">
          <ac:chgData name="Binal Patel" userId="6d7d1a7e-888f-45b5-8753-5b29cd55aef5" providerId="ADAL" clId="{FD904CD9-F26F-4FE3-B91A-50F7CE3020B7}" dt="2022-10-11T08:56:32.474" v="76" actId="465"/>
          <ac:spMkLst>
            <pc:docMk/>
            <pc:sldMk cId="1298310538" sldId="262"/>
            <ac:spMk id="22" creationId="{6C993128-BB59-B6CB-D5B5-8B4284D06D7E}"/>
          </ac:spMkLst>
        </pc:spChg>
        <pc:spChg chg="mod">
          <ac:chgData name="Binal Patel" userId="6d7d1a7e-888f-45b5-8753-5b29cd55aef5" providerId="ADAL" clId="{FD904CD9-F26F-4FE3-B91A-50F7CE3020B7}" dt="2022-10-11T08:56:32.474" v="76" actId="465"/>
          <ac:spMkLst>
            <pc:docMk/>
            <pc:sldMk cId="1298310538" sldId="262"/>
            <ac:spMk id="23" creationId="{51C1E16A-B499-87F2-F078-31868992B15D}"/>
          </ac:spMkLst>
        </pc:spChg>
        <pc:spChg chg="mod">
          <ac:chgData name="Binal Patel" userId="6d7d1a7e-888f-45b5-8753-5b29cd55aef5" providerId="ADAL" clId="{FD904CD9-F26F-4FE3-B91A-50F7CE3020B7}" dt="2022-10-11T08:56:31.411" v="75" actId="552"/>
          <ac:spMkLst>
            <pc:docMk/>
            <pc:sldMk cId="1298310538" sldId="262"/>
            <ac:spMk id="24" creationId="{9A895338-BF5F-F147-817A-8FA99B26C6FB}"/>
          </ac:spMkLst>
        </pc:spChg>
        <pc:spChg chg="mod">
          <ac:chgData name="Binal Patel" userId="6d7d1a7e-888f-45b5-8753-5b29cd55aef5" providerId="ADAL" clId="{FD904CD9-F26F-4FE3-B91A-50F7CE3020B7}" dt="2022-10-11T08:56:38.061" v="80" actId="165"/>
          <ac:spMkLst>
            <pc:docMk/>
            <pc:sldMk cId="1298310538" sldId="262"/>
            <ac:spMk id="27" creationId="{98DDEFA6-FD33-2F89-7FC6-826085537776}"/>
          </ac:spMkLst>
        </pc:spChg>
        <pc:spChg chg="mod">
          <ac:chgData name="Binal Patel" userId="6d7d1a7e-888f-45b5-8753-5b29cd55aef5" providerId="ADAL" clId="{FD904CD9-F26F-4FE3-B91A-50F7CE3020B7}" dt="2022-10-11T08:56:38.061" v="80" actId="165"/>
          <ac:spMkLst>
            <pc:docMk/>
            <pc:sldMk cId="1298310538" sldId="262"/>
            <ac:spMk id="28" creationId="{8BB4F1D4-BF08-57E4-A1A5-B588E4DC7189}"/>
          </ac:spMkLst>
        </pc:spChg>
        <pc:spChg chg="mod">
          <ac:chgData name="Binal Patel" userId="6d7d1a7e-888f-45b5-8753-5b29cd55aef5" providerId="ADAL" clId="{FD904CD9-F26F-4FE3-B91A-50F7CE3020B7}" dt="2022-10-11T08:56:38.061" v="80" actId="165"/>
          <ac:spMkLst>
            <pc:docMk/>
            <pc:sldMk cId="1298310538" sldId="262"/>
            <ac:spMk id="30" creationId="{E8C58FA2-E8D3-7CA1-6A7A-60A5E8F8C1BA}"/>
          </ac:spMkLst>
        </pc:spChg>
        <pc:spChg chg="mod">
          <ac:chgData name="Binal Patel" userId="6d7d1a7e-888f-45b5-8753-5b29cd55aef5" providerId="ADAL" clId="{FD904CD9-F26F-4FE3-B91A-50F7CE3020B7}" dt="2022-10-11T08:56:38.061" v="80" actId="165"/>
          <ac:spMkLst>
            <pc:docMk/>
            <pc:sldMk cId="1298310538" sldId="262"/>
            <ac:spMk id="31" creationId="{63C2E8B4-C55E-0AFD-EFDA-DB1EA2E283B8}"/>
          </ac:spMkLst>
        </pc:spChg>
        <pc:spChg chg="mod">
          <ac:chgData name="Binal Patel" userId="6d7d1a7e-888f-45b5-8753-5b29cd55aef5" providerId="ADAL" clId="{FD904CD9-F26F-4FE3-B91A-50F7CE3020B7}" dt="2022-10-11T08:56:38.061" v="80" actId="165"/>
          <ac:spMkLst>
            <pc:docMk/>
            <pc:sldMk cId="1298310538" sldId="262"/>
            <ac:spMk id="33" creationId="{4997D356-D01D-A7EF-D955-73B06446DB9D}"/>
          </ac:spMkLst>
        </pc:spChg>
        <pc:spChg chg="mod">
          <ac:chgData name="Binal Patel" userId="6d7d1a7e-888f-45b5-8753-5b29cd55aef5" providerId="ADAL" clId="{FD904CD9-F26F-4FE3-B91A-50F7CE3020B7}" dt="2022-10-11T08:56:38.061" v="80" actId="165"/>
          <ac:spMkLst>
            <pc:docMk/>
            <pc:sldMk cId="1298310538" sldId="262"/>
            <ac:spMk id="34" creationId="{8372D226-A47F-4E57-6062-514AE5BCF1A3}"/>
          </ac:spMkLst>
        </pc:spChg>
        <pc:spChg chg="mod">
          <ac:chgData name="Binal Patel" userId="6d7d1a7e-888f-45b5-8753-5b29cd55aef5" providerId="ADAL" clId="{FD904CD9-F26F-4FE3-B91A-50F7CE3020B7}" dt="2022-10-11T08:56:38.061" v="80" actId="165"/>
          <ac:spMkLst>
            <pc:docMk/>
            <pc:sldMk cId="1298310538" sldId="262"/>
            <ac:spMk id="36" creationId="{5C008E52-D37F-7184-41AB-3FEC40AB5B58}"/>
          </ac:spMkLst>
        </pc:spChg>
        <pc:spChg chg="mod">
          <ac:chgData name="Binal Patel" userId="6d7d1a7e-888f-45b5-8753-5b29cd55aef5" providerId="ADAL" clId="{FD904CD9-F26F-4FE3-B91A-50F7CE3020B7}" dt="2022-10-11T08:56:38.061" v="80" actId="165"/>
          <ac:spMkLst>
            <pc:docMk/>
            <pc:sldMk cId="1298310538" sldId="262"/>
            <ac:spMk id="37" creationId="{34D600BE-C984-B586-844C-B60A1E6F5752}"/>
          </ac:spMkLst>
        </pc:spChg>
        <pc:grpChg chg="del mod">
          <ac:chgData name="Binal Patel" userId="6d7d1a7e-888f-45b5-8753-5b29cd55aef5" providerId="ADAL" clId="{FD904CD9-F26F-4FE3-B91A-50F7CE3020B7}" dt="2022-10-11T08:56:38.061" v="80" actId="165"/>
          <ac:grpSpMkLst>
            <pc:docMk/>
            <pc:sldMk cId="1298310538" sldId="262"/>
            <ac:grpSpMk id="2" creationId="{CD632384-53FF-7F16-A8F4-06C96728E99A}"/>
          </ac:grpSpMkLst>
        </pc:grpChg>
        <pc:grpChg chg="add mod">
          <ac:chgData name="Binal Patel" userId="6d7d1a7e-888f-45b5-8753-5b29cd55aef5" providerId="ADAL" clId="{FD904CD9-F26F-4FE3-B91A-50F7CE3020B7}" dt="2022-10-11T09:01:37.324" v="332" actId="164"/>
          <ac:grpSpMkLst>
            <pc:docMk/>
            <pc:sldMk cId="1298310538" sldId="262"/>
            <ac:grpSpMk id="5" creationId="{214328AD-4183-CBB6-2291-4FF56BD75B6A}"/>
          </ac:grpSpMkLst>
        </pc:grpChg>
        <pc:grpChg chg="mod topLvl">
          <ac:chgData name="Binal Patel" userId="6d7d1a7e-888f-45b5-8753-5b29cd55aef5" providerId="ADAL" clId="{FD904CD9-F26F-4FE3-B91A-50F7CE3020B7}" dt="2022-10-11T09:01:37.324" v="332" actId="164"/>
          <ac:grpSpMkLst>
            <pc:docMk/>
            <pc:sldMk cId="1298310538" sldId="262"/>
            <ac:grpSpMk id="13" creationId="{69C3F03A-3221-AA84-48C9-95BD49333B4A}"/>
          </ac:grpSpMkLst>
        </pc:grpChg>
        <pc:grpChg chg="mod topLvl">
          <ac:chgData name="Binal Patel" userId="6d7d1a7e-888f-45b5-8753-5b29cd55aef5" providerId="ADAL" clId="{FD904CD9-F26F-4FE3-B91A-50F7CE3020B7}" dt="2022-10-11T09:01:37.324" v="332" actId="164"/>
          <ac:grpSpMkLst>
            <pc:docMk/>
            <pc:sldMk cId="1298310538" sldId="262"/>
            <ac:grpSpMk id="26" creationId="{DED3D399-BEE4-5C79-2205-2E563D305C03}"/>
          </ac:grpSpMkLst>
        </pc:grpChg>
        <pc:grpChg chg="mod topLvl">
          <ac:chgData name="Binal Patel" userId="6d7d1a7e-888f-45b5-8753-5b29cd55aef5" providerId="ADAL" clId="{FD904CD9-F26F-4FE3-B91A-50F7CE3020B7}" dt="2022-10-11T09:01:37.324" v="332" actId="164"/>
          <ac:grpSpMkLst>
            <pc:docMk/>
            <pc:sldMk cId="1298310538" sldId="262"/>
            <ac:grpSpMk id="29" creationId="{9DFC9175-2B34-5208-B96B-2EE70BA53537}"/>
          </ac:grpSpMkLst>
        </pc:grpChg>
        <pc:grpChg chg="mod topLvl">
          <ac:chgData name="Binal Patel" userId="6d7d1a7e-888f-45b5-8753-5b29cd55aef5" providerId="ADAL" clId="{FD904CD9-F26F-4FE3-B91A-50F7CE3020B7}" dt="2022-10-11T09:01:37.324" v="332" actId="164"/>
          <ac:grpSpMkLst>
            <pc:docMk/>
            <pc:sldMk cId="1298310538" sldId="262"/>
            <ac:grpSpMk id="32" creationId="{9A9702B9-3010-B9C2-BED4-C068A7A5C62C}"/>
          </ac:grpSpMkLst>
        </pc:grpChg>
        <pc:grpChg chg="mod topLvl">
          <ac:chgData name="Binal Patel" userId="6d7d1a7e-888f-45b5-8753-5b29cd55aef5" providerId="ADAL" clId="{FD904CD9-F26F-4FE3-B91A-50F7CE3020B7}" dt="2022-10-11T09:01:37.324" v="332" actId="164"/>
          <ac:grpSpMkLst>
            <pc:docMk/>
            <pc:sldMk cId="1298310538" sldId="262"/>
            <ac:grpSpMk id="35" creationId="{778D3C20-64BC-7703-399B-2D17C8E70E5F}"/>
          </ac:grpSpMkLst>
        </pc:grpChg>
        <pc:cxnChg chg="mod">
          <ac:chgData name="Binal Patel" userId="6d7d1a7e-888f-45b5-8753-5b29cd55aef5" providerId="ADAL" clId="{FD904CD9-F26F-4FE3-B91A-50F7CE3020B7}" dt="2022-10-11T09:01:37.324" v="332" actId="164"/>
          <ac:cxnSpMkLst>
            <pc:docMk/>
            <pc:sldMk cId="1298310538" sldId="262"/>
            <ac:cxnSpMk id="10" creationId="{648E752E-F884-B83C-398F-9996A09E719A}"/>
          </ac:cxnSpMkLst>
        </pc:cxnChg>
      </pc:sldChg>
      <pc:sldChg chg="modSp mod">
        <pc:chgData name="Binal Patel" userId="6d7d1a7e-888f-45b5-8753-5b29cd55aef5" providerId="ADAL" clId="{FD904CD9-F26F-4FE3-B91A-50F7CE3020B7}" dt="2022-10-11T08:57:04.423" v="107" actId="14100"/>
        <pc:sldMkLst>
          <pc:docMk/>
          <pc:sldMk cId="4112244222" sldId="263"/>
        </pc:sldMkLst>
        <pc:spChg chg="mod">
          <ac:chgData name="Binal Patel" userId="6d7d1a7e-888f-45b5-8753-5b29cd55aef5" providerId="ADAL" clId="{FD904CD9-F26F-4FE3-B91A-50F7CE3020B7}" dt="2022-10-11T08:57:04.423" v="107" actId="14100"/>
          <ac:spMkLst>
            <pc:docMk/>
            <pc:sldMk cId="4112244222" sldId="263"/>
            <ac:spMk id="9" creationId="{1A458FC7-E345-507F-9C31-6778BC307EC9}"/>
          </ac:spMkLst>
        </pc:spChg>
        <pc:spChg chg="mod">
          <ac:chgData name="Binal Patel" userId="6d7d1a7e-888f-45b5-8753-5b29cd55aef5" providerId="ADAL" clId="{FD904CD9-F26F-4FE3-B91A-50F7CE3020B7}" dt="2022-10-11T08:57:01.482" v="106" actId="554"/>
          <ac:spMkLst>
            <pc:docMk/>
            <pc:sldMk cId="4112244222" sldId="263"/>
            <ac:spMk id="12" creationId="{9BCB84ED-A171-FCF2-B29A-27B79F93B7B6}"/>
          </ac:spMkLst>
        </pc:spChg>
      </pc:sldChg>
      <pc:sldChg chg="addSp delSp modSp mod">
        <pc:chgData name="Binal Patel" userId="6d7d1a7e-888f-45b5-8753-5b29cd55aef5" providerId="ADAL" clId="{FD904CD9-F26F-4FE3-B91A-50F7CE3020B7}" dt="2022-10-11T08:57:12.611" v="110" actId="165"/>
        <pc:sldMkLst>
          <pc:docMk/>
          <pc:sldMk cId="3247577736" sldId="264"/>
        </pc:sldMkLst>
        <pc:spChg chg="mod topLvl">
          <ac:chgData name="Binal Patel" userId="6d7d1a7e-888f-45b5-8753-5b29cd55aef5" providerId="ADAL" clId="{FD904CD9-F26F-4FE3-B91A-50F7CE3020B7}" dt="2022-10-11T08:57:10.971" v="108" actId="165"/>
          <ac:spMkLst>
            <pc:docMk/>
            <pc:sldMk cId="3247577736" sldId="264"/>
            <ac:spMk id="10" creationId="{2D924A8B-E11F-32EF-3BC4-DEE0AB9F3BD9}"/>
          </ac:spMkLst>
        </pc:spChg>
        <pc:spChg chg="mod topLvl">
          <ac:chgData name="Binal Patel" userId="6d7d1a7e-888f-45b5-8753-5b29cd55aef5" providerId="ADAL" clId="{FD904CD9-F26F-4FE3-B91A-50F7CE3020B7}" dt="2022-10-11T08:57:11.850" v="109" actId="165"/>
          <ac:spMkLst>
            <pc:docMk/>
            <pc:sldMk cId="3247577736" sldId="264"/>
            <ac:spMk id="12" creationId="{41DD0303-C172-1AC7-4728-EF286BFA6A68}"/>
          </ac:spMkLst>
        </pc:spChg>
        <pc:spChg chg="mod topLvl">
          <ac:chgData name="Binal Patel" userId="6d7d1a7e-888f-45b5-8753-5b29cd55aef5" providerId="ADAL" clId="{FD904CD9-F26F-4FE3-B91A-50F7CE3020B7}" dt="2022-10-11T08:57:12.611" v="110" actId="165"/>
          <ac:spMkLst>
            <pc:docMk/>
            <pc:sldMk cId="3247577736" sldId="264"/>
            <ac:spMk id="15" creationId="{27CE2482-40C3-A118-E201-AA4BAC43E718}"/>
          </ac:spMkLst>
        </pc:spChg>
        <pc:grpChg chg="add del mod">
          <ac:chgData name="Binal Patel" userId="6d7d1a7e-888f-45b5-8753-5b29cd55aef5" providerId="ADAL" clId="{FD904CD9-F26F-4FE3-B91A-50F7CE3020B7}" dt="2022-10-11T08:57:10.971" v="108" actId="165"/>
          <ac:grpSpMkLst>
            <pc:docMk/>
            <pc:sldMk cId="3247577736" sldId="264"/>
            <ac:grpSpMk id="2" creationId="{E8BB998D-4CE9-FB28-C89F-574329D72D57}"/>
          </ac:grpSpMkLst>
        </pc:grpChg>
        <pc:grpChg chg="add del mod">
          <ac:chgData name="Binal Patel" userId="6d7d1a7e-888f-45b5-8753-5b29cd55aef5" providerId="ADAL" clId="{FD904CD9-F26F-4FE3-B91A-50F7CE3020B7}" dt="2022-10-11T08:57:11.850" v="109" actId="165"/>
          <ac:grpSpMkLst>
            <pc:docMk/>
            <pc:sldMk cId="3247577736" sldId="264"/>
            <ac:grpSpMk id="3" creationId="{54A95EFB-3FCB-EB73-2CC7-45A9B8A1DF68}"/>
          </ac:grpSpMkLst>
        </pc:grpChg>
        <pc:grpChg chg="add del mod">
          <ac:chgData name="Binal Patel" userId="6d7d1a7e-888f-45b5-8753-5b29cd55aef5" providerId="ADAL" clId="{FD904CD9-F26F-4FE3-B91A-50F7CE3020B7}" dt="2022-10-11T08:57:12.611" v="110" actId="165"/>
          <ac:grpSpMkLst>
            <pc:docMk/>
            <pc:sldMk cId="3247577736" sldId="264"/>
            <ac:grpSpMk id="4" creationId="{0F172D93-8CD2-2EC5-73F3-A8CF821CC700}"/>
          </ac:grpSpMkLst>
        </pc:grpChg>
        <pc:picChg chg="mod topLvl modCrop">
          <ac:chgData name="Binal Patel" userId="6d7d1a7e-888f-45b5-8753-5b29cd55aef5" providerId="ADAL" clId="{FD904CD9-F26F-4FE3-B91A-50F7CE3020B7}" dt="2022-10-11T08:57:10.971" v="108" actId="165"/>
          <ac:picMkLst>
            <pc:docMk/>
            <pc:sldMk cId="3247577736" sldId="264"/>
            <ac:picMk id="8" creationId="{1F97DA16-AF4F-9FA7-B75A-1358F17ADD27}"/>
          </ac:picMkLst>
        </pc:picChg>
        <pc:picChg chg="mod topLvl modCrop">
          <ac:chgData name="Binal Patel" userId="6d7d1a7e-888f-45b5-8753-5b29cd55aef5" providerId="ADAL" clId="{FD904CD9-F26F-4FE3-B91A-50F7CE3020B7}" dt="2022-10-11T08:57:11.850" v="109" actId="165"/>
          <ac:picMkLst>
            <pc:docMk/>
            <pc:sldMk cId="3247577736" sldId="264"/>
            <ac:picMk id="11" creationId="{BB509434-5F2B-713C-49D7-0FA1382B4519}"/>
          </ac:picMkLst>
        </pc:picChg>
        <pc:picChg chg="mod topLvl modCrop">
          <ac:chgData name="Binal Patel" userId="6d7d1a7e-888f-45b5-8753-5b29cd55aef5" providerId="ADAL" clId="{FD904CD9-F26F-4FE3-B91A-50F7CE3020B7}" dt="2022-10-11T08:57:12.611" v="110" actId="165"/>
          <ac:picMkLst>
            <pc:docMk/>
            <pc:sldMk cId="3247577736" sldId="264"/>
            <ac:picMk id="13" creationId="{2ACAC674-4F63-EAE8-9F1F-82AFE4562CD8}"/>
          </ac:picMkLst>
        </pc:picChg>
        <pc:picChg chg="mod topLvl modCrop">
          <ac:chgData name="Binal Patel" userId="6d7d1a7e-888f-45b5-8753-5b29cd55aef5" providerId="ADAL" clId="{FD904CD9-F26F-4FE3-B91A-50F7CE3020B7}" dt="2022-10-11T08:57:12.611" v="110" actId="165"/>
          <ac:picMkLst>
            <pc:docMk/>
            <pc:sldMk cId="3247577736" sldId="264"/>
            <ac:picMk id="14" creationId="{7DF8158B-1350-5D8F-5CD4-D354F2C6537B}"/>
          </ac:picMkLst>
        </pc:picChg>
      </pc:sldChg>
      <pc:sldChg chg="modSp mod">
        <pc:chgData name="Binal Patel" userId="6d7d1a7e-888f-45b5-8753-5b29cd55aef5" providerId="ADAL" clId="{FD904CD9-F26F-4FE3-B91A-50F7CE3020B7}" dt="2022-10-11T08:39:16.337" v="10" actId="732"/>
        <pc:sldMkLst>
          <pc:docMk/>
          <pc:sldMk cId="1102603900" sldId="265"/>
        </pc:sldMkLst>
        <pc:picChg chg="mod modCrop">
          <ac:chgData name="Binal Patel" userId="6d7d1a7e-888f-45b5-8753-5b29cd55aef5" providerId="ADAL" clId="{FD904CD9-F26F-4FE3-B91A-50F7CE3020B7}" dt="2022-10-11T08:39:09.440" v="8" actId="732"/>
          <ac:picMkLst>
            <pc:docMk/>
            <pc:sldMk cId="1102603900" sldId="265"/>
            <ac:picMk id="7" creationId="{713B6BED-408B-9D4C-F0D5-7D3BC6238A65}"/>
          </ac:picMkLst>
        </pc:picChg>
        <pc:picChg chg="mod modCrop">
          <ac:chgData name="Binal Patel" userId="6d7d1a7e-888f-45b5-8753-5b29cd55aef5" providerId="ADAL" clId="{FD904CD9-F26F-4FE3-B91A-50F7CE3020B7}" dt="2022-10-11T08:39:16.337" v="10" actId="732"/>
          <ac:picMkLst>
            <pc:docMk/>
            <pc:sldMk cId="1102603900" sldId="265"/>
            <ac:picMk id="10" creationId="{F6EFF900-6AB7-20F5-BB21-4993E931AFF5}"/>
          </ac:picMkLst>
        </pc:picChg>
      </pc:sldChg>
      <pc:sldChg chg="modSp mod">
        <pc:chgData name="Binal Patel" userId="6d7d1a7e-888f-45b5-8753-5b29cd55aef5" providerId="ADAL" clId="{FD904CD9-F26F-4FE3-B91A-50F7CE3020B7}" dt="2022-10-11T08:57:50.622" v="117" actId="732"/>
        <pc:sldMkLst>
          <pc:docMk/>
          <pc:sldMk cId="2645559331" sldId="266"/>
        </pc:sldMkLst>
        <pc:picChg chg="mod modCrop">
          <ac:chgData name="Binal Patel" userId="6d7d1a7e-888f-45b5-8753-5b29cd55aef5" providerId="ADAL" clId="{FD904CD9-F26F-4FE3-B91A-50F7CE3020B7}" dt="2022-10-11T08:57:47.038" v="116" actId="18131"/>
          <ac:picMkLst>
            <pc:docMk/>
            <pc:sldMk cId="2645559331" sldId="266"/>
            <ac:picMk id="2" creationId="{A9AC8EC5-B343-0DB9-0B07-5F4B794EE716}"/>
          </ac:picMkLst>
        </pc:picChg>
        <pc:picChg chg="mod modCrop">
          <ac:chgData name="Binal Patel" userId="6d7d1a7e-888f-45b5-8753-5b29cd55aef5" providerId="ADAL" clId="{FD904CD9-F26F-4FE3-B91A-50F7CE3020B7}" dt="2022-10-11T08:57:30.615" v="112" actId="18131"/>
          <ac:picMkLst>
            <pc:docMk/>
            <pc:sldMk cId="2645559331" sldId="266"/>
            <ac:picMk id="5" creationId="{925A6761-B4C0-07F0-9CEF-5E1E8C02E1CD}"/>
          </ac:picMkLst>
        </pc:picChg>
        <pc:picChg chg="mod modCrop">
          <ac:chgData name="Binal Patel" userId="6d7d1a7e-888f-45b5-8753-5b29cd55aef5" providerId="ADAL" clId="{FD904CD9-F26F-4FE3-B91A-50F7CE3020B7}" dt="2022-10-11T08:57:34.758" v="113" actId="732"/>
          <ac:picMkLst>
            <pc:docMk/>
            <pc:sldMk cId="2645559331" sldId="266"/>
            <ac:picMk id="6" creationId="{FE4B2E0C-BA6C-F86F-4F57-E53B61D7764D}"/>
          </ac:picMkLst>
        </pc:picChg>
        <pc:picChg chg="mod modCrop">
          <ac:chgData name="Binal Patel" userId="6d7d1a7e-888f-45b5-8753-5b29cd55aef5" providerId="ADAL" clId="{FD904CD9-F26F-4FE3-B91A-50F7CE3020B7}" dt="2022-10-11T08:57:50.622" v="117" actId="732"/>
          <ac:picMkLst>
            <pc:docMk/>
            <pc:sldMk cId="2645559331" sldId="266"/>
            <ac:picMk id="11" creationId="{6D3F590C-BB0E-3754-CDE3-B9DC2454E510}"/>
          </ac:picMkLst>
        </pc:picChg>
      </pc:sldChg>
      <pc:sldChg chg="modSp mod">
        <pc:chgData name="Binal Patel" userId="6d7d1a7e-888f-45b5-8753-5b29cd55aef5" providerId="ADAL" clId="{FD904CD9-F26F-4FE3-B91A-50F7CE3020B7}" dt="2022-10-11T08:58:12.776" v="138" actId="14100"/>
        <pc:sldMkLst>
          <pc:docMk/>
          <pc:sldMk cId="1299810029" sldId="267"/>
        </pc:sldMkLst>
        <pc:spChg chg="mod">
          <ac:chgData name="Binal Patel" userId="6d7d1a7e-888f-45b5-8753-5b29cd55aef5" providerId="ADAL" clId="{FD904CD9-F26F-4FE3-B91A-50F7CE3020B7}" dt="2022-10-11T08:57:58.894" v="118" actId="14100"/>
          <ac:spMkLst>
            <pc:docMk/>
            <pc:sldMk cId="1299810029" sldId="267"/>
            <ac:spMk id="3" creationId="{87FF1BF7-3E2F-2BE5-4BEE-08D31D318E36}"/>
          </ac:spMkLst>
        </pc:spChg>
        <pc:spChg chg="mod">
          <ac:chgData name="Binal Patel" userId="6d7d1a7e-888f-45b5-8753-5b29cd55aef5" providerId="ADAL" clId="{FD904CD9-F26F-4FE3-B91A-50F7CE3020B7}" dt="2022-10-11T08:58:05.914" v="137" actId="14100"/>
          <ac:spMkLst>
            <pc:docMk/>
            <pc:sldMk cId="1299810029" sldId="267"/>
            <ac:spMk id="6" creationId="{B003061E-4C8A-49F1-B4FB-A4E009B2ECB2}"/>
          </ac:spMkLst>
        </pc:spChg>
        <pc:spChg chg="mod">
          <ac:chgData name="Binal Patel" userId="6d7d1a7e-888f-45b5-8753-5b29cd55aef5" providerId="ADAL" clId="{FD904CD9-F26F-4FE3-B91A-50F7CE3020B7}" dt="2022-10-11T08:58:12.776" v="138" actId="14100"/>
          <ac:spMkLst>
            <pc:docMk/>
            <pc:sldMk cId="1299810029" sldId="267"/>
            <ac:spMk id="7" creationId="{75216CC4-923E-A929-39FB-00F39160F9DF}"/>
          </ac:spMkLst>
        </pc:spChg>
        <pc:spChg chg="mod">
          <ac:chgData name="Binal Patel" userId="6d7d1a7e-888f-45b5-8753-5b29cd55aef5" providerId="ADAL" clId="{FD904CD9-F26F-4FE3-B91A-50F7CE3020B7}" dt="2022-10-11T08:58:01.510" v="136" actId="1038"/>
          <ac:spMkLst>
            <pc:docMk/>
            <pc:sldMk cId="1299810029" sldId="267"/>
            <ac:spMk id="11" creationId="{ED4332C5-9256-1C8E-001D-ECE39804E054}"/>
          </ac:spMkLst>
        </pc:spChg>
      </pc:sldChg>
      <pc:sldChg chg="modSp mod">
        <pc:chgData name="Binal Patel" userId="6d7d1a7e-888f-45b5-8753-5b29cd55aef5" providerId="ADAL" clId="{FD904CD9-F26F-4FE3-B91A-50F7CE3020B7}" dt="2022-10-11T08:58:43.383" v="142" actId="732"/>
        <pc:sldMkLst>
          <pc:docMk/>
          <pc:sldMk cId="3210790138" sldId="274"/>
        </pc:sldMkLst>
        <pc:picChg chg="mod modCrop">
          <ac:chgData name="Binal Patel" userId="6d7d1a7e-888f-45b5-8753-5b29cd55aef5" providerId="ADAL" clId="{FD904CD9-F26F-4FE3-B91A-50F7CE3020B7}" dt="2022-10-11T08:58:39.438" v="141" actId="732"/>
          <ac:picMkLst>
            <pc:docMk/>
            <pc:sldMk cId="3210790138" sldId="274"/>
            <ac:picMk id="5" creationId="{1FFCF8DB-0E07-D0CB-7906-EE681DFE333E}"/>
          </ac:picMkLst>
        </pc:picChg>
        <pc:picChg chg="mod modCrop">
          <ac:chgData name="Binal Patel" userId="6d7d1a7e-888f-45b5-8753-5b29cd55aef5" providerId="ADAL" clId="{FD904CD9-F26F-4FE3-B91A-50F7CE3020B7}" dt="2022-10-11T08:58:35.550" v="140" actId="732"/>
          <ac:picMkLst>
            <pc:docMk/>
            <pc:sldMk cId="3210790138" sldId="274"/>
            <ac:picMk id="6" creationId="{825DC19B-C653-25F5-520A-9C19F95FB767}"/>
          </ac:picMkLst>
        </pc:picChg>
        <pc:picChg chg="mod modCrop">
          <ac:chgData name="Binal Patel" userId="6d7d1a7e-888f-45b5-8753-5b29cd55aef5" providerId="ADAL" clId="{FD904CD9-F26F-4FE3-B91A-50F7CE3020B7}" dt="2022-10-11T08:58:43.383" v="142" actId="732"/>
          <ac:picMkLst>
            <pc:docMk/>
            <pc:sldMk cId="3210790138" sldId="274"/>
            <ac:picMk id="7" creationId="{8F89D455-1A50-6363-3C6D-AD0A469F985A}"/>
          </ac:picMkLst>
        </pc:picChg>
        <pc:picChg chg="mod modCrop">
          <ac:chgData name="Binal Patel" userId="6d7d1a7e-888f-45b5-8753-5b29cd55aef5" providerId="ADAL" clId="{FD904CD9-F26F-4FE3-B91A-50F7CE3020B7}" dt="2022-10-11T08:58:32.390" v="139" actId="732"/>
          <ac:picMkLst>
            <pc:docMk/>
            <pc:sldMk cId="3210790138" sldId="274"/>
            <ac:picMk id="8" creationId="{5DD1F1F2-8C17-2CA9-1D83-BF051EB35848}"/>
          </ac:picMkLst>
        </pc:picChg>
      </pc:sldChg>
      <pc:sldChg chg="addSp delSp modSp mod">
        <pc:chgData name="Binal Patel" userId="6d7d1a7e-888f-45b5-8753-5b29cd55aef5" providerId="ADAL" clId="{FD904CD9-F26F-4FE3-B91A-50F7CE3020B7}" dt="2022-10-11T08:59:59.741" v="199" actId="1076"/>
        <pc:sldMkLst>
          <pc:docMk/>
          <pc:sldMk cId="2672200450" sldId="277"/>
        </pc:sldMkLst>
        <pc:spChg chg="add mod">
          <ac:chgData name="Binal Patel" userId="6d7d1a7e-888f-45b5-8753-5b29cd55aef5" providerId="ADAL" clId="{FD904CD9-F26F-4FE3-B91A-50F7CE3020B7}" dt="2022-10-11T08:59:49.854" v="178" actId="1036"/>
          <ac:spMkLst>
            <pc:docMk/>
            <pc:sldMk cId="2672200450" sldId="277"/>
            <ac:spMk id="2" creationId="{944F4464-86B6-6B77-B80C-956E93AA2616}"/>
          </ac:spMkLst>
        </pc:spChg>
        <pc:spChg chg="del">
          <ac:chgData name="Binal Patel" userId="6d7d1a7e-888f-45b5-8753-5b29cd55aef5" providerId="ADAL" clId="{FD904CD9-F26F-4FE3-B91A-50F7CE3020B7}" dt="2022-10-11T08:59:15.953" v="157" actId="478"/>
          <ac:spMkLst>
            <pc:docMk/>
            <pc:sldMk cId="2672200450" sldId="277"/>
            <ac:spMk id="3" creationId="{87FF1BF7-3E2F-2BE5-4BEE-08D31D318E36}"/>
          </ac:spMkLst>
        </pc:spChg>
        <pc:spChg chg="mod">
          <ac:chgData name="Binal Patel" userId="6d7d1a7e-888f-45b5-8753-5b29cd55aef5" providerId="ADAL" clId="{FD904CD9-F26F-4FE3-B91A-50F7CE3020B7}" dt="2022-10-11T08:59:59.741" v="199" actId="1076"/>
          <ac:spMkLst>
            <pc:docMk/>
            <pc:sldMk cId="2672200450" sldId="277"/>
            <ac:spMk id="4" creationId="{7FA6E0CB-0633-AFD2-5FC4-A3B92D77308C}"/>
          </ac:spMkLst>
        </pc:spChg>
        <pc:spChg chg="mod">
          <ac:chgData name="Binal Patel" userId="6d7d1a7e-888f-45b5-8753-5b29cd55aef5" providerId="ADAL" clId="{FD904CD9-F26F-4FE3-B91A-50F7CE3020B7}" dt="2022-10-11T08:58:57.197" v="153" actId="14100"/>
          <ac:spMkLst>
            <pc:docMk/>
            <pc:sldMk cId="2672200450" sldId="277"/>
            <ac:spMk id="6" creationId="{B003061E-4C8A-49F1-B4FB-A4E009B2ECB2}"/>
          </ac:spMkLst>
        </pc:spChg>
        <pc:spChg chg="mod">
          <ac:chgData name="Binal Patel" userId="6d7d1a7e-888f-45b5-8753-5b29cd55aef5" providerId="ADAL" clId="{FD904CD9-F26F-4FE3-B91A-50F7CE3020B7}" dt="2022-10-11T08:58:59.438" v="154" actId="403"/>
          <ac:spMkLst>
            <pc:docMk/>
            <pc:sldMk cId="2672200450" sldId="277"/>
            <ac:spMk id="8" creationId="{CFE4ACCA-12CB-4155-A5B1-B35D159BB490}"/>
          </ac:spMkLst>
        </pc:spChg>
        <pc:spChg chg="mod">
          <ac:chgData name="Binal Patel" userId="6d7d1a7e-888f-45b5-8753-5b29cd55aef5" providerId="ADAL" clId="{FD904CD9-F26F-4FE3-B91A-50F7CE3020B7}" dt="2022-10-11T08:59:49.854" v="178" actId="1036"/>
          <ac:spMkLst>
            <pc:docMk/>
            <pc:sldMk cId="2672200450" sldId="277"/>
            <ac:spMk id="11" creationId="{ED4332C5-9256-1C8E-001D-ECE39804E054}"/>
          </ac:spMkLst>
        </pc:spChg>
        <pc:spChg chg="mod">
          <ac:chgData name="Binal Patel" userId="6d7d1a7e-888f-45b5-8753-5b29cd55aef5" providerId="ADAL" clId="{FD904CD9-F26F-4FE3-B91A-50F7CE3020B7}" dt="2022-10-11T08:59:53.453" v="197" actId="1038"/>
          <ac:spMkLst>
            <pc:docMk/>
            <pc:sldMk cId="2672200450" sldId="277"/>
            <ac:spMk id="13" creationId="{4CABE734-D00A-E7CD-7EE3-B647A40ACA2D}"/>
          </ac:spMkLst>
        </pc:spChg>
        <pc:spChg chg="mod">
          <ac:chgData name="Binal Patel" userId="6d7d1a7e-888f-45b5-8753-5b29cd55aef5" providerId="ADAL" clId="{FD904CD9-F26F-4FE3-B91A-50F7CE3020B7}" dt="2022-10-11T08:59:49.854" v="178" actId="1036"/>
          <ac:spMkLst>
            <pc:docMk/>
            <pc:sldMk cId="2672200450" sldId="277"/>
            <ac:spMk id="14" creationId="{211A0F70-3913-434B-FC6A-DF0C57EEBC45}"/>
          </ac:spMkLst>
        </pc:spChg>
        <pc:spChg chg="mod">
          <ac:chgData name="Binal Patel" userId="6d7d1a7e-888f-45b5-8753-5b29cd55aef5" providerId="ADAL" clId="{FD904CD9-F26F-4FE3-B91A-50F7CE3020B7}" dt="2022-10-11T08:59:57.533" v="198" actId="1076"/>
          <ac:spMkLst>
            <pc:docMk/>
            <pc:sldMk cId="2672200450" sldId="277"/>
            <ac:spMk id="16" creationId="{DEEA16C3-71D9-0F31-FACA-A229849D51DE}"/>
          </ac:spMkLst>
        </pc:spChg>
      </pc:sldChg>
      <pc:sldChg chg="modSp mod">
        <pc:chgData name="Binal Patel" userId="6d7d1a7e-888f-45b5-8753-5b29cd55aef5" providerId="ADAL" clId="{FD904CD9-F26F-4FE3-B91A-50F7CE3020B7}" dt="2022-10-11T09:00:25.843" v="300" actId="1035"/>
        <pc:sldMkLst>
          <pc:docMk/>
          <pc:sldMk cId="1543481560" sldId="278"/>
        </pc:sldMkLst>
        <pc:spChg chg="mod">
          <ac:chgData name="Binal Patel" userId="6d7d1a7e-888f-45b5-8753-5b29cd55aef5" providerId="ADAL" clId="{FD904CD9-F26F-4FE3-B91A-50F7CE3020B7}" dt="2022-10-11T09:00:25.843" v="300" actId="1035"/>
          <ac:spMkLst>
            <pc:docMk/>
            <pc:sldMk cId="1543481560" sldId="278"/>
            <ac:spMk id="12" creationId="{60DE9AB1-9F9E-FDD2-CA61-B400CCC0683C}"/>
          </ac:spMkLst>
        </pc:spChg>
        <pc:spChg chg="mod">
          <ac:chgData name="Binal Patel" userId="6d7d1a7e-888f-45b5-8753-5b29cd55aef5" providerId="ADAL" clId="{FD904CD9-F26F-4FE3-B91A-50F7CE3020B7}" dt="2022-10-11T09:00:25.843" v="300" actId="1035"/>
          <ac:spMkLst>
            <pc:docMk/>
            <pc:sldMk cId="1543481560" sldId="278"/>
            <ac:spMk id="14" creationId="{C07CDEBF-BD43-BC7C-0039-2F6814473552}"/>
          </ac:spMkLst>
        </pc:spChg>
        <pc:spChg chg="mod">
          <ac:chgData name="Binal Patel" userId="6d7d1a7e-888f-45b5-8753-5b29cd55aef5" providerId="ADAL" clId="{FD904CD9-F26F-4FE3-B91A-50F7CE3020B7}" dt="2022-10-11T09:00:15.637" v="247" actId="1036"/>
          <ac:spMkLst>
            <pc:docMk/>
            <pc:sldMk cId="1543481560" sldId="278"/>
            <ac:spMk id="16" creationId="{9AC90B8B-892D-4B24-D84E-889F48B2CE41}"/>
          </ac:spMkLst>
        </pc:spChg>
        <pc:spChg chg="mod">
          <ac:chgData name="Binal Patel" userId="6d7d1a7e-888f-45b5-8753-5b29cd55aef5" providerId="ADAL" clId="{FD904CD9-F26F-4FE3-B91A-50F7CE3020B7}" dt="2022-10-11T09:00:15.637" v="247" actId="1036"/>
          <ac:spMkLst>
            <pc:docMk/>
            <pc:sldMk cId="1543481560" sldId="278"/>
            <ac:spMk id="18" creationId="{C00650F5-E94A-AA3F-EF16-875EBB6D1881}"/>
          </ac:spMkLst>
        </pc:spChg>
        <pc:grpChg chg="mod">
          <ac:chgData name="Binal Patel" userId="6d7d1a7e-888f-45b5-8753-5b29cd55aef5" providerId="ADAL" clId="{FD904CD9-F26F-4FE3-B91A-50F7CE3020B7}" dt="2022-10-11T09:00:13.274" v="229" actId="1038"/>
          <ac:grpSpMkLst>
            <pc:docMk/>
            <pc:sldMk cId="1543481560" sldId="278"/>
            <ac:grpSpMk id="7" creationId="{F3DC7E84-CC46-5AE4-9DDB-DAB0823AADE9}"/>
          </ac:grpSpMkLst>
        </pc:grpChg>
        <pc:grpChg chg="mod">
          <ac:chgData name="Binal Patel" userId="6d7d1a7e-888f-45b5-8753-5b29cd55aef5" providerId="ADAL" clId="{FD904CD9-F26F-4FE3-B91A-50F7CE3020B7}" dt="2022-10-11T09:00:21.221" v="279" actId="1036"/>
          <ac:grpSpMkLst>
            <pc:docMk/>
            <pc:sldMk cId="1543481560" sldId="278"/>
            <ac:grpSpMk id="9" creationId="{29B6A8EE-575F-F94F-54B2-5FAA47E8DB22}"/>
          </ac:grpSpMkLst>
        </pc:grpChg>
        <pc:grpChg chg="mod">
          <ac:chgData name="Binal Patel" userId="6d7d1a7e-888f-45b5-8753-5b29cd55aef5" providerId="ADAL" clId="{FD904CD9-F26F-4FE3-B91A-50F7CE3020B7}" dt="2022-10-11T09:00:18.269" v="266" actId="1035"/>
          <ac:grpSpMkLst>
            <pc:docMk/>
            <pc:sldMk cId="1543481560" sldId="278"/>
            <ac:grpSpMk id="10" creationId="{A5363BD8-EDAF-AAD1-15DE-C7732E2D563E}"/>
          </ac:grpSpMkLst>
        </pc:grpChg>
      </pc:sldChg>
      <pc:sldChg chg="modSp mod">
        <pc:chgData name="Binal Patel" userId="6d7d1a7e-888f-45b5-8753-5b29cd55aef5" providerId="ADAL" clId="{FD904CD9-F26F-4FE3-B91A-50F7CE3020B7}" dt="2022-10-11T09:00:36.274" v="302" actId="465"/>
        <pc:sldMkLst>
          <pc:docMk/>
          <pc:sldMk cId="3195470252" sldId="279"/>
        </pc:sldMkLst>
        <pc:spChg chg="mod">
          <ac:chgData name="Binal Patel" userId="6d7d1a7e-888f-45b5-8753-5b29cd55aef5" providerId="ADAL" clId="{FD904CD9-F26F-4FE3-B91A-50F7CE3020B7}" dt="2022-10-11T09:00:35.126" v="301" actId="552"/>
          <ac:spMkLst>
            <pc:docMk/>
            <pc:sldMk cId="3195470252" sldId="279"/>
            <ac:spMk id="15" creationId="{D9581BB4-C3D7-1F40-C426-CB90C22FFF83}"/>
          </ac:spMkLst>
        </pc:spChg>
        <pc:spChg chg="mod">
          <ac:chgData name="Binal Patel" userId="6d7d1a7e-888f-45b5-8753-5b29cd55aef5" providerId="ADAL" clId="{FD904CD9-F26F-4FE3-B91A-50F7CE3020B7}" dt="2022-10-11T09:00:36.274" v="302" actId="465"/>
          <ac:spMkLst>
            <pc:docMk/>
            <pc:sldMk cId="3195470252" sldId="279"/>
            <ac:spMk id="17" creationId="{E0BC3E5C-3846-B345-3538-343AF12A04BE}"/>
          </ac:spMkLst>
        </pc:spChg>
        <pc:spChg chg="mod">
          <ac:chgData name="Binal Patel" userId="6d7d1a7e-888f-45b5-8753-5b29cd55aef5" providerId="ADAL" clId="{FD904CD9-F26F-4FE3-B91A-50F7CE3020B7}" dt="2022-10-11T09:00:36.274" v="302" actId="465"/>
          <ac:spMkLst>
            <pc:docMk/>
            <pc:sldMk cId="3195470252" sldId="279"/>
            <ac:spMk id="18" creationId="{F033DB6F-9336-1A22-7F89-176E83368ECA}"/>
          </ac:spMkLst>
        </pc:spChg>
        <pc:spChg chg="mod">
          <ac:chgData name="Binal Patel" userId="6d7d1a7e-888f-45b5-8753-5b29cd55aef5" providerId="ADAL" clId="{FD904CD9-F26F-4FE3-B91A-50F7CE3020B7}" dt="2022-10-11T09:00:36.274" v="302" actId="465"/>
          <ac:spMkLst>
            <pc:docMk/>
            <pc:sldMk cId="3195470252" sldId="279"/>
            <ac:spMk id="19" creationId="{7154093D-388B-79B9-33ED-4987B75B2901}"/>
          </ac:spMkLst>
        </pc:spChg>
        <pc:spChg chg="mod">
          <ac:chgData name="Binal Patel" userId="6d7d1a7e-888f-45b5-8753-5b29cd55aef5" providerId="ADAL" clId="{FD904CD9-F26F-4FE3-B91A-50F7CE3020B7}" dt="2022-10-11T09:00:36.274" v="302" actId="465"/>
          <ac:spMkLst>
            <pc:docMk/>
            <pc:sldMk cId="3195470252" sldId="279"/>
            <ac:spMk id="20" creationId="{C6711B9A-37D9-0C22-D3C6-10F953AF8D43}"/>
          </ac:spMkLst>
        </pc:spChg>
        <pc:spChg chg="mod">
          <ac:chgData name="Binal Patel" userId="6d7d1a7e-888f-45b5-8753-5b29cd55aef5" providerId="ADAL" clId="{FD904CD9-F26F-4FE3-B91A-50F7CE3020B7}" dt="2022-10-11T09:00:36.274" v="302" actId="465"/>
          <ac:spMkLst>
            <pc:docMk/>
            <pc:sldMk cId="3195470252" sldId="279"/>
            <ac:spMk id="21" creationId="{E375BDC9-85D7-422B-1070-32E0B423A56A}"/>
          </ac:spMkLst>
        </pc:spChg>
        <pc:spChg chg="mod">
          <ac:chgData name="Binal Patel" userId="6d7d1a7e-888f-45b5-8753-5b29cd55aef5" providerId="ADAL" clId="{FD904CD9-F26F-4FE3-B91A-50F7CE3020B7}" dt="2022-10-11T09:00:36.274" v="302" actId="465"/>
          <ac:spMkLst>
            <pc:docMk/>
            <pc:sldMk cId="3195470252" sldId="279"/>
            <ac:spMk id="22" creationId="{6C993128-BB59-B6CB-D5B5-8B4284D06D7E}"/>
          </ac:spMkLst>
        </pc:spChg>
        <pc:spChg chg="mod">
          <ac:chgData name="Binal Patel" userId="6d7d1a7e-888f-45b5-8753-5b29cd55aef5" providerId="ADAL" clId="{FD904CD9-F26F-4FE3-B91A-50F7CE3020B7}" dt="2022-10-11T09:00:36.274" v="302" actId="465"/>
          <ac:spMkLst>
            <pc:docMk/>
            <pc:sldMk cId="3195470252" sldId="279"/>
            <ac:spMk id="23" creationId="{51C1E16A-B499-87F2-F078-31868992B15D}"/>
          </ac:spMkLst>
        </pc:spChg>
        <pc:spChg chg="mod">
          <ac:chgData name="Binal Patel" userId="6d7d1a7e-888f-45b5-8753-5b29cd55aef5" providerId="ADAL" clId="{FD904CD9-F26F-4FE3-B91A-50F7CE3020B7}" dt="2022-10-11T09:00:36.274" v="302" actId="465"/>
          <ac:spMkLst>
            <pc:docMk/>
            <pc:sldMk cId="3195470252" sldId="279"/>
            <ac:spMk id="24" creationId="{9A895338-BF5F-F147-817A-8FA99B26C6FB}"/>
          </ac:spMkLst>
        </pc:spChg>
        <pc:spChg chg="mod">
          <ac:chgData name="Binal Patel" userId="6d7d1a7e-888f-45b5-8753-5b29cd55aef5" providerId="ADAL" clId="{FD904CD9-F26F-4FE3-B91A-50F7CE3020B7}" dt="2022-10-11T09:00:35.126" v="301" actId="552"/>
          <ac:spMkLst>
            <pc:docMk/>
            <pc:sldMk cId="3195470252" sldId="279"/>
            <ac:spMk id="25" creationId="{27203A7B-807F-D749-D913-CFBD0F8A1922}"/>
          </ac:spMkLst>
        </pc:spChg>
      </pc:sldChg>
      <pc:sldChg chg="delSp modSp mod">
        <pc:chgData name="Binal Patel" userId="6d7d1a7e-888f-45b5-8753-5b29cd55aef5" providerId="ADAL" clId="{FD904CD9-F26F-4FE3-B91A-50F7CE3020B7}" dt="2022-10-11T09:01:23.560" v="331" actId="465"/>
        <pc:sldMkLst>
          <pc:docMk/>
          <pc:sldMk cId="1723697499" sldId="280"/>
        </pc:sldMkLst>
        <pc:spChg chg="del mod">
          <ac:chgData name="Binal Patel" userId="6d7d1a7e-888f-45b5-8753-5b29cd55aef5" providerId="ADAL" clId="{FD904CD9-F26F-4FE3-B91A-50F7CE3020B7}" dt="2022-10-11T09:00:47.902" v="305" actId="478"/>
          <ac:spMkLst>
            <pc:docMk/>
            <pc:sldMk cId="1723697499" sldId="280"/>
            <ac:spMk id="3" creationId="{341BE440-1D5E-C6F0-CA67-207F62DE61D4}"/>
          </ac:spMkLst>
        </pc:spChg>
        <pc:spChg chg="mod">
          <ac:chgData name="Binal Patel" userId="6d7d1a7e-888f-45b5-8753-5b29cd55aef5" providerId="ADAL" clId="{FD904CD9-F26F-4FE3-B91A-50F7CE3020B7}" dt="2022-10-11T09:01:23.560" v="331" actId="465"/>
          <ac:spMkLst>
            <pc:docMk/>
            <pc:sldMk cId="1723697499" sldId="280"/>
            <ac:spMk id="5" creationId="{8571A709-7A01-744E-CC15-9657F641B8DC}"/>
          </ac:spMkLst>
        </pc:spChg>
        <pc:spChg chg="mod">
          <ac:chgData name="Binal Patel" userId="6d7d1a7e-888f-45b5-8753-5b29cd55aef5" providerId="ADAL" clId="{FD904CD9-F26F-4FE3-B91A-50F7CE3020B7}" dt="2022-10-11T09:01:23.560" v="331" actId="465"/>
          <ac:spMkLst>
            <pc:docMk/>
            <pc:sldMk cId="1723697499" sldId="280"/>
            <ac:spMk id="8" creationId="{5E219F7C-3AFB-B07E-160F-A713BF5226AE}"/>
          </ac:spMkLst>
        </pc:spChg>
        <pc:spChg chg="mod">
          <ac:chgData name="Binal Patel" userId="6d7d1a7e-888f-45b5-8753-5b29cd55aef5" providerId="ADAL" clId="{FD904CD9-F26F-4FE3-B91A-50F7CE3020B7}" dt="2022-10-11T09:01:22.639" v="330" actId="552"/>
          <ac:spMkLst>
            <pc:docMk/>
            <pc:sldMk cId="1723697499" sldId="280"/>
            <ac:spMk id="9" creationId="{24470027-F42D-1EA4-C5C3-D56550A80F04}"/>
          </ac:spMkLst>
        </pc:spChg>
        <pc:spChg chg="mod">
          <ac:chgData name="Binal Patel" userId="6d7d1a7e-888f-45b5-8753-5b29cd55aef5" providerId="ADAL" clId="{FD904CD9-F26F-4FE3-B91A-50F7CE3020B7}" dt="2022-10-11T09:01:22.639" v="330" actId="552"/>
          <ac:spMkLst>
            <pc:docMk/>
            <pc:sldMk cId="1723697499" sldId="280"/>
            <ac:spMk id="15" creationId="{D9581BB4-C3D7-1F40-C426-CB90C22FFF83}"/>
          </ac:spMkLst>
        </pc:spChg>
        <pc:spChg chg="mod">
          <ac:chgData name="Binal Patel" userId="6d7d1a7e-888f-45b5-8753-5b29cd55aef5" providerId="ADAL" clId="{FD904CD9-F26F-4FE3-B91A-50F7CE3020B7}" dt="2022-10-11T09:01:23.560" v="331" actId="465"/>
          <ac:spMkLst>
            <pc:docMk/>
            <pc:sldMk cId="1723697499" sldId="280"/>
            <ac:spMk id="17" creationId="{E0BC3E5C-3846-B345-3538-343AF12A04BE}"/>
          </ac:spMkLst>
        </pc:spChg>
        <pc:spChg chg="mod">
          <ac:chgData name="Binal Patel" userId="6d7d1a7e-888f-45b5-8753-5b29cd55aef5" providerId="ADAL" clId="{FD904CD9-F26F-4FE3-B91A-50F7CE3020B7}" dt="2022-10-11T09:01:23.560" v="331" actId="465"/>
          <ac:spMkLst>
            <pc:docMk/>
            <pc:sldMk cId="1723697499" sldId="280"/>
            <ac:spMk id="18" creationId="{F033DB6F-9336-1A22-7F89-176E83368ECA}"/>
          </ac:spMkLst>
        </pc:spChg>
        <pc:spChg chg="mod">
          <ac:chgData name="Binal Patel" userId="6d7d1a7e-888f-45b5-8753-5b29cd55aef5" providerId="ADAL" clId="{FD904CD9-F26F-4FE3-B91A-50F7CE3020B7}" dt="2022-10-11T09:01:23.560" v="331" actId="465"/>
          <ac:spMkLst>
            <pc:docMk/>
            <pc:sldMk cId="1723697499" sldId="280"/>
            <ac:spMk id="19" creationId="{7154093D-388B-79B9-33ED-4987B75B2901}"/>
          </ac:spMkLst>
        </pc:spChg>
        <pc:spChg chg="mod">
          <ac:chgData name="Binal Patel" userId="6d7d1a7e-888f-45b5-8753-5b29cd55aef5" providerId="ADAL" clId="{FD904CD9-F26F-4FE3-B91A-50F7CE3020B7}" dt="2022-10-11T09:01:23.560" v="331" actId="465"/>
          <ac:spMkLst>
            <pc:docMk/>
            <pc:sldMk cId="1723697499" sldId="280"/>
            <ac:spMk id="20" creationId="{C6711B9A-37D9-0C22-D3C6-10F953AF8D43}"/>
          </ac:spMkLst>
        </pc:spChg>
        <pc:spChg chg="mod">
          <ac:chgData name="Binal Patel" userId="6d7d1a7e-888f-45b5-8753-5b29cd55aef5" providerId="ADAL" clId="{FD904CD9-F26F-4FE3-B91A-50F7CE3020B7}" dt="2022-10-11T09:01:23.560" v="331" actId="465"/>
          <ac:spMkLst>
            <pc:docMk/>
            <pc:sldMk cId="1723697499" sldId="280"/>
            <ac:spMk id="21" creationId="{E375BDC9-85D7-422B-1070-32E0B423A56A}"/>
          </ac:spMkLst>
        </pc:spChg>
        <pc:spChg chg="mod">
          <ac:chgData name="Binal Patel" userId="6d7d1a7e-888f-45b5-8753-5b29cd55aef5" providerId="ADAL" clId="{FD904CD9-F26F-4FE3-B91A-50F7CE3020B7}" dt="2022-10-11T09:01:23.560" v="331" actId="465"/>
          <ac:spMkLst>
            <pc:docMk/>
            <pc:sldMk cId="1723697499" sldId="280"/>
            <ac:spMk id="22" creationId="{6C993128-BB59-B6CB-D5B5-8B4284D06D7E}"/>
          </ac:spMkLst>
        </pc:spChg>
        <pc:spChg chg="mod">
          <ac:chgData name="Binal Patel" userId="6d7d1a7e-888f-45b5-8753-5b29cd55aef5" providerId="ADAL" clId="{FD904CD9-F26F-4FE3-B91A-50F7CE3020B7}" dt="2022-10-11T09:01:23.560" v="331" actId="465"/>
          <ac:spMkLst>
            <pc:docMk/>
            <pc:sldMk cId="1723697499" sldId="280"/>
            <ac:spMk id="23" creationId="{51C1E16A-B499-87F2-F078-31868992B15D}"/>
          </ac:spMkLst>
        </pc:spChg>
        <pc:spChg chg="mod">
          <ac:chgData name="Binal Patel" userId="6d7d1a7e-888f-45b5-8753-5b29cd55aef5" providerId="ADAL" clId="{FD904CD9-F26F-4FE3-B91A-50F7CE3020B7}" dt="2022-10-11T09:01:23.560" v="331" actId="465"/>
          <ac:spMkLst>
            <pc:docMk/>
            <pc:sldMk cId="1723697499" sldId="280"/>
            <ac:spMk id="24" creationId="{9A895338-BF5F-F147-817A-8FA99B26C6FB}"/>
          </ac:spMkLst>
        </pc:spChg>
        <pc:cxnChg chg="mod">
          <ac:chgData name="Binal Patel" userId="6d7d1a7e-888f-45b5-8753-5b29cd55aef5" providerId="ADAL" clId="{FD904CD9-F26F-4FE3-B91A-50F7CE3020B7}" dt="2022-10-11T09:00:44.092" v="303" actId="1076"/>
          <ac:cxnSpMkLst>
            <pc:docMk/>
            <pc:sldMk cId="1723697499" sldId="280"/>
            <ac:cxnSpMk id="10" creationId="{648E752E-F884-B83C-398F-9996A09E719A}"/>
          </ac:cxnSpMkLst>
        </pc:cxnChg>
      </pc:sldChg>
      <pc:sldChg chg="delSp modSp">
        <pc:chgData name="Binal Patel" userId="6d7d1a7e-888f-45b5-8753-5b29cd55aef5" providerId="ADAL" clId="{FD904CD9-F26F-4FE3-B91A-50F7CE3020B7}" dt="2022-10-11T09:02:12.177" v="334" actId="165"/>
        <pc:sldMkLst>
          <pc:docMk/>
          <pc:sldMk cId="1889202558" sldId="283"/>
        </pc:sldMkLst>
        <pc:grpChg chg="del">
          <ac:chgData name="Binal Patel" userId="6d7d1a7e-888f-45b5-8753-5b29cd55aef5" providerId="ADAL" clId="{FD904CD9-F26F-4FE3-B91A-50F7CE3020B7}" dt="2022-10-11T09:02:12.177" v="334" actId="165"/>
          <ac:grpSpMkLst>
            <pc:docMk/>
            <pc:sldMk cId="1889202558" sldId="283"/>
            <ac:grpSpMk id="12" creationId="{53CF14CB-578D-1A86-14CD-FF6324EAD435}"/>
          </ac:grpSpMkLst>
        </pc:grpChg>
        <pc:picChg chg="mod topLvl">
          <ac:chgData name="Binal Patel" userId="6d7d1a7e-888f-45b5-8753-5b29cd55aef5" providerId="ADAL" clId="{FD904CD9-F26F-4FE3-B91A-50F7CE3020B7}" dt="2022-10-11T09:02:12.177" v="334" actId="165"/>
          <ac:picMkLst>
            <pc:docMk/>
            <pc:sldMk cId="1889202558" sldId="283"/>
            <ac:picMk id="8" creationId="{31E36D4A-FB09-6C89-E189-7C099CC37796}"/>
          </ac:picMkLst>
        </pc:picChg>
        <pc:picChg chg="mod topLvl">
          <ac:chgData name="Binal Patel" userId="6d7d1a7e-888f-45b5-8753-5b29cd55aef5" providerId="ADAL" clId="{FD904CD9-F26F-4FE3-B91A-50F7CE3020B7}" dt="2022-10-11T09:02:12.177" v="334" actId="165"/>
          <ac:picMkLst>
            <pc:docMk/>
            <pc:sldMk cId="1889202558" sldId="283"/>
            <ac:picMk id="9" creationId="{C2462361-5070-3A2E-2F08-9E142AA944E5}"/>
          </ac:picMkLst>
        </pc:picChg>
      </pc:sldChg>
      <pc:sldChg chg="modSp mod">
        <pc:chgData name="Binal Patel" userId="6d7d1a7e-888f-45b5-8753-5b29cd55aef5" providerId="ADAL" clId="{FD904CD9-F26F-4FE3-B91A-50F7CE3020B7}" dt="2022-10-11T09:02:07.126" v="333" actId="1076"/>
        <pc:sldMkLst>
          <pc:docMk/>
          <pc:sldMk cId="3050203935" sldId="285"/>
        </pc:sldMkLst>
        <pc:spChg chg="mod">
          <ac:chgData name="Binal Patel" userId="6d7d1a7e-888f-45b5-8753-5b29cd55aef5" providerId="ADAL" clId="{FD904CD9-F26F-4FE3-B91A-50F7CE3020B7}" dt="2022-10-11T09:02:07.126" v="333" actId="1076"/>
          <ac:spMkLst>
            <pc:docMk/>
            <pc:sldMk cId="3050203935" sldId="285"/>
            <ac:spMk id="2" creationId="{F7513A89-FAA5-0D69-EB50-20343E3CB33E}"/>
          </ac:spMkLst>
        </pc:spChg>
        <pc:spChg chg="mod">
          <ac:chgData name="Binal Patel" userId="6d7d1a7e-888f-45b5-8753-5b29cd55aef5" providerId="ADAL" clId="{FD904CD9-F26F-4FE3-B91A-50F7CE3020B7}" dt="2022-10-11T08:39:52.115" v="13" actId="6549"/>
          <ac:spMkLst>
            <pc:docMk/>
            <pc:sldMk cId="3050203935" sldId="285"/>
            <ac:spMk id="8" creationId="{512D5D39-64F7-EA91-35F6-AF429F9DFB23}"/>
          </ac:spMkLst>
        </pc:spChg>
      </pc:sldChg>
    </pc:docChg>
  </pc:docChgLst>
  <pc:docChgLst>
    <pc:chgData name="Martha Sitwell" userId="80f0eccc-4ae4-4f5e-bf12-3f8d1c66e67c" providerId="ADAL" clId="{6FEA7E10-A883-42DA-81CC-B1ADAFAB7736}"/>
    <pc:docChg chg="modSld">
      <pc:chgData name="Martha Sitwell" userId="80f0eccc-4ae4-4f5e-bf12-3f8d1c66e67c" providerId="ADAL" clId="{6FEA7E10-A883-42DA-81CC-B1ADAFAB7736}" dt="2022-10-07T15:45:18.669" v="1607" actId="13244"/>
      <pc:docMkLst>
        <pc:docMk/>
      </pc:docMkLst>
      <pc:sldChg chg="modSp mod">
        <pc:chgData name="Martha Sitwell" userId="80f0eccc-4ae4-4f5e-bf12-3f8d1c66e67c" providerId="ADAL" clId="{6FEA7E10-A883-42DA-81CC-B1ADAFAB7736}" dt="2022-10-07T14:58:33.065" v="16" actId="962"/>
        <pc:sldMkLst>
          <pc:docMk/>
          <pc:sldMk cId="3450004192" sldId="260"/>
        </pc:sldMkLst>
        <pc:grpChg chg="mod">
          <ac:chgData name="Martha Sitwell" userId="80f0eccc-4ae4-4f5e-bf12-3f8d1c66e67c" providerId="ADAL" clId="{6FEA7E10-A883-42DA-81CC-B1ADAFAB7736}" dt="2022-10-07T14:58:24.753" v="13" actId="962"/>
          <ac:grpSpMkLst>
            <pc:docMk/>
            <pc:sldMk cId="3450004192" sldId="260"/>
            <ac:grpSpMk id="5" creationId="{87C798E1-957D-4AD4-A75B-539125BE41F5}"/>
          </ac:grpSpMkLst>
        </pc:grpChg>
        <pc:grpChg chg="mod">
          <ac:chgData name="Martha Sitwell" userId="80f0eccc-4ae4-4f5e-bf12-3f8d1c66e67c" providerId="ADAL" clId="{6FEA7E10-A883-42DA-81CC-B1ADAFAB7736}" dt="2022-10-07T14:58:30.198" v="15" actId="962"/>
          <ac:grpSpMkLst>
            <pc:docMk/>
            <pc:sldMk cId="3450004192" sldId="260"/>
            <ac:grpSpMk id="7" creationId="{F3DC7E84-CC46-5AE4-9DDB-DAB0823AADE9}"/>
          </ac:grpSpMkLst>
        </pc:grpChg>
        <pc:grpChg chg="mod">
          <ac:chgData name="Martha Sitwell" userId="80f0eccc-4ae4-4f5e-bf12-3f8d1c66e67c" providerId="ADAL" clId="{6FEA7E10-A883-42DA-81CC-B1ADAFAB7736}" dt="2022-10-07T14:58:33.065" v="16" actId="962"/>
          <ac:grpSpMkLst>
            <pc:docMk/>
            <pc:sldMk cId="3450004192" sldId="260"/>
            <ac:grpSpMk id="9" creationId="{29B6A8EE-575F-F94F-54B2-5FAA47E8DB22}"/>
          </ac:grpSpMkLst>
        </pc:grpChg>
        <pc:grpChg chg="mod">
          <ac:chgData name="Martha Sitwell" userId="80f0eccc-4ae4-4f5e-bf12-3f8d1c66e67c" providerId="ADAL" clId="{6FEA7E10-A883-42DA-81CC-B1ADAFAB7736}" dt="2022-10-07T14:58:28.039" v="14" actId="962"/>
          <ac:grpSpMkLst>
            <pc:docMk/>
            <pc:sldMk cId="3450004192" sldId="260"/>
            <ac:grpSpMk id="10" creationId="{A5363BD8-EDAF-AAD1-15DE-C7732E2D563E}"/>
          </ac:grpSpMkLst>
        </pc:grpChg>
      </pc:sldChg>
      <pc:sldChg chg="modSp mod">
        <pc:chgData name="Martha Sitwell" userId="80f0eccc-4ae4-4f5e-bf12-3f8d1c66e67c" providerId="ADAL" clId="{6FEA7E10-A883-42DA-81CC-B1ADAFAB7736}" dt="2022-10-07T14:58:35.945" v="17" actId="962"/>
        <pc:sldMkLst>
          <pc:docMk/>
          <pc:sldMk cId="4221115502" sldId="261"/>
        </pc:sldMkLst>
        <pc:grpChg chg="mod">
          <ac:chgData name="Martha Sitwell" userId="80f0eccc-4ae4-4f5e-bf12-3f8d1c66e67c" providerId="ADAL" clId="{6FEA7E10-A883-42DA-81CC-B1ADAFAB7736}" dt="2022-10-07T14:58:35.945" v="17" actId="962"/>
          <ac:grpSpMkLst>
            <pc:docMk/>
            <pc:sldMk cId="4221115502" sldId="261"/>
            <ac:grpSpMk id="3" creationId="{98599F6D-40B2-8FE5-2EEA-6B8805B3B1CB}"/>
          </ac:grpSpMkLst>
        </pc:grpChg>
      </pc:sldChg>
      <pc:sldChg chg="modSp mod">
        <pc:chgData name="Martha Sitwell" userId="80f0eccc-4ae4-4f5e-bf12-3f8d1c66e67c" providerId="ADAL" clId="{6FEA7E10-A883-42DA-81CC-B1ADAFAB7736}" dt="2022-10-07T15:42:13.599" v="1589" actId="13244"/>
        <pc:sldMkLst>
          <pc:docMk/>
          <pc:sldMk cId="1299810029" sldId="267"/>
        </pc:sldMkLst>
        <pc:spChg chg="ord">
          <ac:chgData name="Martha Sitwell" userId="80f0eccc-4ae4-4f5e-bf12-3f8d1c66e67c" providerId="ADAL" clId="{6FEA7E10-A883-42DA-81CC-B1ADAFAB7736}" dt="2022-10-07T15:42:13.599" v="1589" actId="13244"/>
          <ac:spMkLst>
            <pc:docMk/>
            <pc:sldMk cId="1299810029" sldId="267"/>
            <ac:spMk id="9" creationId="{195FAE6A-D7D5-5696-9334-C98F09D083C5}"/>
          </ac:spMkLst>
        </pc:spChg>
        <pc:spChg chg="ord">
          <ac:chgData name="Martha Sitwell" userId="80f0eccc-4ae4-4f5e-bf12-3f8d1c66e67c" providerId="ADAL" clId="{6FEA7E10-A883-42DA-81CC-B1ADAFAB7736}" dt="2022-10-07T15:41:50.747" v="1588" actId="13244"/>
          <ac:spMkLst>
            <pc:docMk/>
            <pc:sldMk cId="1299810029" sldId="267"/>
            <ac:spMk id="22" creationId="{30B5872B-8770-7524-A4CE-36017E1541C1}"/>
          </ac:spMkLst>
        </pc:spChg>
        <pc:grpChg chg="mod">
          <ac:chgData name="Martha Sitwell" userId="80f0eccc-4ae4-4f5e-bf12-3f8d1c66e67c" providerId="ADAL" clId="{6FEA7E10-A883-42DA-81CC-B1ADAFAB7736}" dt="2022-10-07T14:43:24.109" v="1" actId="962"/>
          <ac:grpSpMkLst>
            <pc:docMk/>
            <pc:sldMk cId="1299810029" sldId="267"/>
            <ac:grpSpMk id="10" creationId="{3FE0284B-20C7-E107-7160-B5F3E7FA186D}"/>
          </ac:grpSpMkLst>
        </pc:grpChg>
        <pc:grpChg chg="mod">
          <ac:chgData name="Martha Sitwell" userId="80f0eccc-4ae4-4f5e-bf12-3f8d1c66e67c" providerId="ADAL" clId="{6FEA7E10-A883-42DA-81CC-B1ADAFAB7736}" dt="2022-10-07T14:43:34.062" v="2" actId="962"/>
          <ac:grpSpMkLst>
            <pc:docMk/>
            <pc:sldMk cId="1299810029" sldId="267"/>
            <ac:grpSpMk id="17" creationId="{2E6F0B23-2096-4243-D6E2-C3757EF9C53B}"/>
          </ac:grpSpMkLst>
        </pc:grpChg>
      </pc:sldChg>
      <pc:sldChg chg="addSp modSp mod">
        <pc:chgData name="Martha Sitwell" userId="80f0eccc-4ae4-4f5e-bf12-3f8d1c66e67c" providerId="ADAL" clId="{6FEA7E10-A883-42DA-81CC-B1ADAFAB7736}" dt="2022-10-07T14:44:05.503" v="4" actId="962"/>
        <pc:sldMkLst>
          <pc:docMk/>
          <pc:sldMk cId="1563488354" sldId="269"/>
        </pc:sldMkLst>
        <pc:grpChg chg="add mod">
          <ac:chgData name="Martha Sitwell" userId="80f0eccc-4ae4-4f5e-bf12-3f8d1c66e67c" providerId="ADAL" clId="{6FEA7E10-A883-42DA-81CC-B1ADAFAB7736}" dt="2022-10-07T14:44:05.503" v="4" actId="962"/>
          <ac:grpSpMkLst>
            <pc:docMk/>
            <pc:sldMk cId="1563488354" sldId="269"/>
            <ac:grpSpMk id="3" creationId="{6DA7203E-6741-7164-C4A8-FB66787421AD}"/>
          </ac:grpSpMkLst>
        </pc:grpChg>
        <pc:grpChg chg="mod">
          <ac:chgData name="Martha Sitwell" userId="80f0eccc-4ae4-4f5e-bf12-3f8d1c66e67c" providerId="ADAL" clId="{6FEA7E10-A883-42DA-81CC-B1ADAFAB7736}" dt="2022-10-07T14:43:52.652" v="3" actId="164"/>
          <ac:grpSpMkLst>
            <pc:docMk/>
            <pc:sldMk cId="1563488354" sldId="269"/>
            <ac:grpSpMk id="5" creationId="{869026CF-481E-8DC1-53C0-C3CB4927EAD5}"/>
          </ac:grpSpMkLst>
        </pc:grpChg>
        <pc:grpChg chg="mod">
          <ac:chgData name="Martha Sitwell" userId="80f0eccc-4ae4-4f5e-bf12-3f8d1c66e67c" providerId="ADAL" clId="{6FEA7E10-A883-42DA-81CC-B1ADAFAB7736}" dt="2022-10-07T14:43:52.652" v="3" actId="164"/>
          <ac:grpSpMkLst>
            <pc:docMk/>
            <pc:sldMk cId="1563488354" sldId="269"/>
            <ac:grpSpMk id="13" creationId="{69C3F03A-3221-AA84-48C9-95BD49333B4A}"/>
          </ac:grpSpMkLst>
        </pc:grpChg>
        <pc:grpChg chg="mod">
          <ac:chgData name="Martha Sitwell" userId="80f0eccc-4ae4-4f5e-bf12-3f8d1c66e67c" providerId="ADAL" clId="{6FEA7E10-A883-42DA-81CC-B1ADAFAB7736}" dt="2022-10-07T14:43:52.652" v="3" actId="164"/>
          <ac:grpSpMkLst>
            <pc:docMk/>
            <pc:sldMk cId="1563488354" sldId="269"/>
            <ac:grpSpMk id="26" creationId="{DED3D399-BEE4-5C79-2205-2E563D305C03}"/>
          </ac:grpSpMkLst>
        </pc:grpChg>
        <pc:grpChg chg="mod">
          <ac:chgData name="Martha Sitwell" userId="80f0eccc-4ae4-4f5e-bf12-3f8d1c66e67c" providerId="ADAL" clId="{6FEA7E10-A883-42DA-81CC-B1ADAFAB7736}" dt="2022-10-07T14:43:52.652" v="3" actId="164"/>
          <ac:grpSpMkLst>
            <pc:docMk/>
            <pc:sldMk cId="1563488354" sldId="269"/>
            <ac:grpSpMk id="29" creationId="{9DFC9175-2B34-5208-B96B-2EE70BA53537}"/>
          </ac:grpSpMkLst>
        </pc:grpChg>
        <pc:grpChg chg="mod">
          <ac:chgData name="Martha Sitwell" userId="80f0eccc-4ae4-4f5e-bf12-3f8d1c66e67c" providerId="ADAL" clId="{6FEA7E10-A883-42DA-81CC-B1ADAFAB7736}" dt="2022-10-07T14:43:52.652" v="3" actId="164"/>
          <ac:grpSpMkLst>
            <pc:docMk/>
            <pc:sldMk cId="1563488354" sldId="269"/>
            <ac:grpSpMk id="32" creationId="{9A9702B9-3010-B9C2-BED4-C068A7A5C62C}"/>
          </ac:grpSpMkLst>
        </pc:grpChg>
        <pc:grpChg chg="mod">
          <ac:chgData name="Martha Sitwell" userId="80f0eccc-4ae4-4f5e-bf12-3f8d1c66e67c" providerId="ADAL" clId="{6FEA7E10-A883-42DA-81CC-B1ADAFAB7736}" dt="2022-10-07T14:43:52.652" v="3" actId="164"/>
          <ac:grpSpMkLst>
            <pc:docMk/>
            <pc:sldMk cId="1563488354" sldId="269"/>
            <ac:grpSpMk id="35" creationId="{778D3C20-64BC-7703-399B-2D17C8E70E5F}"/>
          </ac:grpSpMkLst>
        </pc:grpChg>
      </pc:sldChg>
      <pc:sldChg chg="modSp mod">
        <pc:chgData name="Martha Sitwell" userId="80f0eccc-4ae4-4f5e-bf12-3f8d1c66e67c" providerId="ADAL" clId="{6FEA7E10-A883-42DA-81CC-B1ADAFAB7736}" dt="2022-10-07T15:45:18.669" v="1607" actId="13244"/>
        <pc:sldMkLst>
          <pc:docMk/>
          <pc:sldMk cId="3210790138" sldId="274"/>
        </pc:sldMkLst>
        <pc:spChg chg="ord">
          <ac:chgData name="Martha Sitwell" userId="80f0eccc-4ae4-4f5e-bf12-3f8d1c66e67c" providerId="ADAL" clId="{6FEA7E10-A883-42DA-81CC-B1ADAFAB7736}" dt="2022-10-07T15:42:59.071" v="1599" actId="13244"/>
          <ac:spMkLst>
            <pc:docMk/>
            <pc:sldMk cId="3210790138" sldId="274"/>
            <ac:spMk id="9" creationId="{6A56CC66-DBE0-346A-C9AD-2720C913EE65}"/>
          </ac:spMkLst>
        </pc:spChg>
        <pc:spChg chg="ord">
          <ac:chgData name="Martha Sitwell" userId="80f0eccc-4ae4-4f5e-bf12-3f8d1c66e67c" providerId="ADAL" clId="{6FEA7E10-A883-42DA-81CC-B1ADAFAB7736}" dt="2022-10-07T15:43:04.461" v="1600" actId="13244"/>
          <ac:spMkLst>
            <pc:docMk/>
            <pc:sldMk cId="3210790138" sldId="274"/>
            <ac:spMk id="12" creationId="{B042EE7A-BDD4-5AFE-BA28-6F3B78C43724}"/>
          </ac:spMkLst>
        </pc:spChg>
        <pc:spChg chg="ord">
          <ac:chgData name="Martha Sitwell" userId="80f0eccc-4ae4-4f5e-bf12-3f8d1c66e67c" providerId="ADAL" clId="{6FEA7E10-A883-42DA-81CC-B1ADAFAB7736}" dt="2022-10-07T15:45:10.759" v="1606" actId="13244"/>
          <ac:spMkLst>
            <pc:docMk/>
            <pc:sldMk cId="3210790138" sldId="274"/>
            <ac:spMk id="13" creationId="{12123649-D93E-0017-BB04-15D1FAF69B9D}"/>
          </ac:spMkLst>
        </pc:spChg>
        <pc:spChg chg="ord">
          <ac:chgData name="Martha Sitwell" userId="80f0eccc-4ae4-4f5e-bf12-3f8d1c66e67c" providerId="ADAL" clId="{6FEA7E10-A883-42DA-81CC-B1ADAFAB7736}" dt="2022-10-07T15:45:18.669" v="1607" actId="13244"/>
          <ac:spMkLst>
            <pc:docMk/>
            <pc:sldMk cId="3210790138" sldId="274"/>
            <ac:spMk id="14" creationId="{8A4E2B68-F3F2-070F-BADF-41C906BF511F}"/>
          </ac:spMkLst>
        </pc:spChg>
        <pc:picChg chg="mod">
          <ac:chgData name="Martha Sitwell" userId="80f0eccc-4ae4-4f5e-bf12-3f8d1c66e67c" providerId="ADAL" clId="{6FEA7E10-A883-42DA-81CC-B1ADAFAB7736}" dt="2022-10-07T15:42:54.848" v="1596" actId="962"/>
          <ac:picMkLst>
            <pc:docMk/>
            <pc:sldMk cId="3210790138" sldId="274"/>
            <ac:picMk id="5" creationId="{1FFCF8DB-0E07-D0CB-7906-EE681DFE333E}"/>
          </ac:picMkLst>
        </pc:picChg>
        <pc:picChg chg="mod">
          <ac:chgData name="Martha Sitwell" userId="80f0eccc-4ae4-4f5e-bf12-3f8d1c66e67c" providerId="ADAL" clId="{6FEA7E10-A883-42DA-81CC-B1ADAFAB7736}" dt="2022-10-07T15:42:54.460" v="1594" actId="962"/>
          <ac:picMkLst>
            <pc:docMk/>
            <pc:sldMk cId="3210790138" sldId="274"/>
            <ac:picMk id="6" creationId="{825DC19B-C653-25F5-520A-9C19F95FB767}"/>
          </ac:picMkLst>
        </pc:picChg>
        <pc:picChg chg="mod">
          <ac:chgData name="Martha Sitwell" userId="80f0eccc-4ae4-4f5e-bf12-3f8d1c66e67c" providerId="ADAL" clId="{6FEA7E10-A883-42DA-81CC-B1ADAFAB7736}" dt="2022-10-07T15:42:55.474" v="1598" actId="962"/>
          <ac:picMkLst>
            <pc:docMk/>
            <pc:sldMk cId="3210790138" sldId="274"/>
            <ac:picMk id="7" creationId="{8F89D455-1A50-6363-3C6D-AD0A469F985A}"/>
          </ac:picMkLst>
        </pc:picChg>
        <pc:picChg chg="mod ord">
          <ac:chgData name="Martha Sitwell" userId="80f0eccc-4ae4-4f5e-bf12-3f8d1c66e67c" providerId="ADAL" clId="{6FEA7E10-A883-42DA-81CC-B1ADAFAB7736}" dt="2022-10-07T15:44:43.272" v="1605" actId="13244"/>
          <ac:picMkLst>
            <pc:docMk/>
            <pc:sldMk cId="3210790138" sldId="274"/>
            <ac:picMk id="8" creationId="{5DD1F1F2-8C17-2CA9-1D83-BF051EB35848}"/>
          </ac:picMkLst>
        </pc:picChg>
      </pc:sldChg>
      <pc:sldChg chg="modSp mod">
        <pc:chgData name="Martha Sitwell" userId="80f0eccc-4ae4-4f5e-bf12-3f8d1c66e67c" providerId="ADAL" clId="{6FEA7E10-A883-42DA-81CC-B1ADAFAB7736}" dt="2022-10-07T15:40:04.212" v="1587" actId="962"/>
        <pc:sldMkLst>
          <pc:docMk/>
          <pc:sldMk cId="229604008" sldId="275"/>
        </pc:sldMkLst>
        <pc:picChg chg="mod">
          <ac:chgData name="Martha Sitwell" userId="80f0eccc-4ae4-4f5e-bf12-3f8d1c66e67c" providerId="ADAL" clId="{6FEA7E10-A883-42DA-81CC-B1ADAFAB7736}" dt="2022-10-07T15:36:29.806" v="1191" actId="962"/>
          <ac:picMkLst>
            <pc:docMk/>
            <pc:sldMk cId="229604008" sldId="275"/>
            <ac:picMk id="5" creationId="{8DF87A23-0610-F631-EED5-F59BFAC53E9C}"/>
          </ac:picMkLst>
        </pc:picChg>
        <pc:picChg chg="mod">
          <ac:chgData name="Martha Sitwell" userId="80f0eccc-4ae4-4f5e-bf12-3f8d1c66e67c" providerId="ADAL" clId="{6FEA7E10-A883-42DA-81CC-B1ADAFAB7736}" dt="2022-10-07T15:37:53.450" v="1413" actId="962"/>
          <ac:picMkLst>
            <pc:docMk/>
            <pc:sldMk cId="229604008" sldId="275"/>
            <ac:picMk id="6" creationId="{ACE245C6-F09D-9FAC-D8B3-3F641A7DD8A3}"/>
          </ac:picMkLst>
        </pc:picChg>
        <pc:picChg chg="mod">
          <ac:chgData name="Martha Sitwell" userId="80f0eccc-4ae4-4f5e-bf12-3f8d1c66e67c" providerId="ADAL" clId="{6FEA7E10-A883-42DA-81CC-B1ADAFAB7736}" dt="2022-10-07T15:40:04.212" v="1587" actId="962"/>
          <ac:picMkLst>
            <pc:docMk/>
            <pc:sldMk cId="229604008" sldId="275"/>
            <ac:picMk id="8" creationId="{047F7080-8074-A217-8F81-10293E48A7F3}"/>
          </ac:picMkLst>
        </pc:picChg>
      </pc:sldChg>
      <pc:sldChg chg="modSp mod">
        <pc:chgData name="Martha Sitwell" userId="80f0eccc-4ae4-4f5e-bf12-3f8d1c66e67c" providerId="ADAL" clId="{6FEA7E10-A883-42DA-81CC-B1ADAFAB7736}" dt="2022-10-07T14:44:30.328" v="8" actId="962"/>
        <pc:sldMkLst>
          <pc:docMk/>
          <pc:sldMk cId="1543481560" sldId="278"/>
        </pc:sldMkLst>
        <pc:grpChg chg="mod">
          <ac:chgData name="Martha Sitwell" userId="80f0eccc-4ae4-4f5e-bf12-3f8d1c66e67c" providerId="ADAL" clId="{6FEA7E10-A883-42DA-81CC-B1ADAFAB7736}" dt="2022-10-07T14:44:15.418" v="5" actId="962"/>
          <ac:grpSpMkLst>
            <pc:docMk/>
            <pc:sldMk cId="1543481560" sldId="278"/>
            <ac:grpSpMk id="5" creationId="{87C798E1-957D-4AD4-A75B-539125BE41F5}"/>
          </ac:grpSpMkLst>
        </pc:grpChg>
        <pc:grpChg chg="mod">
          <ac:chgData name="Martha Sitwell" userId="80f0eccc-4ae4-4f5e-bf12-3f8d1c66e67c" providerId="ADAL" clId="{6FEA7E10-A883-42DA-81CC-B1ADAFAB7736}" dt="2022-10-07T14:44:27.409" v="7" actId="962"/>
          <ac:grpSpMkLst>
            <pc:docMk/>
            <pc:sldMk cId="1543481560" sldId="278"/>
            <ac:grpSpMk id="7" creationId="{F3DC7E84-CC46-5AE4-9DDB-DAB0823AADE9}"/>
          </ac:grpSpMkLst>
        </pc:grpChg>
        <pc:grpChg chg="mod">
          <ac:chgData name="Martha Sitwell" userId="80f0eccc-4ae4-4f5e-bf12-3f8d1c66e67c" providerId="ADAL" clId="{6FEA7E10-A883-42DA-81CC-B1ADAFAB7736}" dt="2022-10-07T14:44:30.328" v="8" actId="962"/>
          <ac:grpSpMkLst>
            <pc:docMk/>
            <pc:sldMk cId="1543481560" sldId="278"/>
            <ac:grpSpMk id="9" creationId="{29B6A8EE-575F-F94F-54B2-5FAA47E8DB22}"/>
          </ac:grpSpMkLst>
        </pc:grpChg>
        <pc:grpChg chg="mod">
          <ac:chgData name="Martha Sitwell" userId="80f0eccc-4ae4-4f5e-bf12-3f8d1c66e67c" providerId="ADAL" clId="{6FEA7E10-A883-42DA-81CC-B1ADAFAB7736}" dt="2022-10-07T14:44:21.895" v="6" actId="962"/>
          <ac:grpSpMkLst>
            <pc:docMk/>
            <pc:sldMk cId="1543481560" sldId="278"/>
            <ac:grpSpMk id="10" creationId="{A5363BD8-EDAF-AAD1-15DE-C7732E2D563E}"/>
          </ac:grpSpMkLst>
        </pc:grpChg>
      </pc:sldChg>
      <pc:sldChg chg="addSp modSp mod">
        <pc:chgData name="Martha Sitwell" userId="80f0eccc-4ae4-4f5e-bf12-3f8d1c66e67c" providerId="ADAL" clId="{6FEA7E10-A883-42DA-81CC-B1ADAFAB7736}" dt="2022-10-07T14:44:47.645" v="10" actId="962"/>
        <pc:sldMkLst>
          <pc:docMk/>
          <pc:sldMk cId="3195470252" sldId="279"/>
        </pc:sldMkLst>
        <pc:grpChg chg="add mod">
          <ac:chgData name="Martha Sitwell" userId="80f0eccc-4ae4-4f5e-bf12-3f8d1c66e67c" providerId="ADAL" clId="{6FEA7E10-A883-42DA-81CC-B1ADAFAB7736}" dt="2022-10-07T14:44:47.645" v="10" actId="962"/>
          <ac:grpSpMkLst>
            <pc:docMk/>
            <pc:sldMk cId="3195470252" sldId="279"/>
            <ac:grpSpMk id="2" creationId="{337DEC3D-9232-2B88-91DF-A99A4DE59FB6}"/>
          </ac:grpSpMkLst>
        </pc:grpChg>
        <pc:grpChg chg="mod">
          <ac:chgData name="Martha Sitwell" userId="80f0eccc-4ae4-4f5e-bf12-3f8d1c66e67c" providerId="ADAL" clId="{6FEA7E10-A883-42DA-81CC-B1ADAFAB7736}" dt="2022-10-07T14:44:43.014" v="9" actId="164"/>
          <ac:grpSpMkLst>
            <pc:docMk/>
            <pc:sldMk cId="3195470252" sldId="279"/>
            <ac:grpSpMk id="5" creationId="{869026CF-481E-8DC1-53C0-C3CB4927EAD5}"/>
          </ac:grpSpMkLst>
        </pc:grpChg>
        <pc:grpChg chg="mod">
          <ac:chgData name="Martha Sitwell" userId="80f0eccc-4ae4-4f5e-bf12-3f8d1c66e67c" providerId="ADAL" clId="{6FEA7E10-A883-42DA-81CC-B1ADAFAB7736}" dt="2022-10-07T14:44:43.014" v="9" actId="164"/>
          <ac:grpSpMkLst>
            <pc:docMk/>
            <pc:sldMk cId="3195470252" sldId="279"/>
            <ac:grpSpMk id="13" creationId="{69C3F03A-3221-AA84-48C9-95BD49333B4A}"/>
          </ac:grpSpMkLst>
        </pc:grpChg>
        <pc:grpChg chg="mod">
          <ac:chgData name="Martha Sitwell" userId="80f0eccc-4ae4-4f5e-bf12-3f8d1c66e67c" providerId="ADAL" clId="{6FEA7E10-A883-42DA-81CC-B1ADAFAB7736}" dt="2022-10-07T14:44:43.014" v="9" actId="164"/>
          <ac:grpSpMkLst>
            <pc:docMk/>
            <pc:sldMk cId="3195470252" sldId="279"/>
            <ac:grpSpMk id="26" creationId="{DED3D399-BEE4-5C79-2205-2E563D305C03}"/>
          </ac:grpSpMkLst>
        </pc:grpChg>
        <pc:grpChg chg="mod">
          <ac:chgData name="Martha Sitwell" userId="80f0eccc-4ae4-4f5e-bf12-3f8d1c66e67c" providerId="ADAL" clId="{6FEA7E10-A883-42DA-81CC-B1ADAFAB7736}" dt="2022-10-07T14:44:43.014" v="9" actId="164"/>
          <ac:grpSpMkLst>
            <pc:docMk/>
            <pc:sldMk cId="3195470252" sldId="279"/>
            <ac:grpSpMk id="29" creationId="{9DFC9175-2B34-5208-B96B-2EE70BA53537}"/>
          </ac:grpSpMkLst>
        </pc:grpChg>
        <pc:grpChg chg="mod">
          <ac:chgData name="Martha Sitwell" userId="80f0eccc-4ae4-4f5e-bf12-3f8d1c66e67c" providerId="ADAL" clId="{6FEA7E10-A883-42DA-81CC-B1ADAFAB7736}" dt="2022-10-07T14:44:43.014" v="9" actId="164"/>
          <ac:grpSpMkLst>
            <pc:docMk/>
            <pc:sldMk cId="3195470252" sldId="279"/>
            <ac:grpSpMk id="32" creationId="{9A9702B9-3010-B9C2-BED4-C068A7A5C62C}"/>
          </ac:grpSpMkLst>
        </pc:grpChg>
      </pc:sldChg>
      <pc:sldChg chg="addSp modSp mod">
        <pc:chgData name="Martha Sitwell" userId="80f0eccc-4ae4-4f5e-bf12-3f8d1c66e67c" providerId="ADAL" clId="{6FEA7E10-A883-42DA-81CC-B1ADAFAB7736}" dt="2022-10-07T14:45:06.552" v="12" actId="962"/>
        <pc:sldMkLst>
          <pc:docMk/>
          <pc:sldMk cId="1723697499" sldId="280"/>
        </pc:sldMkLst>
        <pc:grpChg chg="add mod">
          <ac:chgData name="Martha Sitwell" userId="80f0eccc-4ae4-4f5e-bf12-3f8d1c66e67c" providerId="ADAL" clId="{6FEA7E10-A883-42DA-81CC-B1ADAFAB7736}" dt="2022-10-07T14:45:06.552" v="12" actId="962"/>
          <ac:grpSpMkLst>
            <pc:docMk/>
            <pc:sldMk cId="1723697499" sldId="280"/>
            <ac:grpSpMk id="2" creationId="{E0358837-DBFC-0323-328C-FF4C31517136}"/>
          </ac:grpSpMkLst>
        </pc:grpChg>
        <pc:grpChg chg="mod">
          <ac:chgData name="Martha Sitwell" userId="80f0eccc-4ae4-4f5e-bf12-3f8d1c66e67c" providerId="ADAL" clId="{6FEA7E10-A883-42DA-81CC-B1ADAFAB7736}" dt="2022-10-07T14:45:01.954" v="11" actId="164"/>
          <ac:grpSpMkLst>
            <pc:docMk/>
            <pc:sldMk cId="1723697499" sldId="280"/>
            <ac:grpSpMk id="14" creationId="{E5D1B125-1447-16BD-1484-5D402648D1B7}"/>
          </ac:grpSpMkLst>
        </pc:grpChg>
        <pc:grpChg chg="mod">
          <ac:chgData name="Martha Sitwell" userId="80f0eccc-4ae4-4f5e-bf12-3f8d1c66e67c" providerId="ADAL" clId="{6FEA7E10-A883-42DA-81CC-B1ADAFAB7736}" dt="2022-10-07T14:45:01.954" v="11" actId="164"/>
          <ac:grpSpMkLst>
            <pc:docMk/>
            <pc:sldMk cId="1723697499" sldId="280"/>
            <ac:grpSpMk id="29" creationId="{9DFC9175-2B34-5208-B96B-2EE70BA53537}"/>
          </ac:grpSpMkLst>
        </pc:grpChg>
        <pc:grpChg chg="mod">
          <ac:chgData name="Martha Sitwell" userId="80f0eccc-4ae4-4f5e-bf12-3f8d1c66e67c" providerId="ADAL" clId="{6FEA7E10-A883-42DA-81CC-B1ADAFAB7736}" dt="2022-10-07T14:45:01.954" v="11" actId="164"/>
          <ac:grpSpMkLst>
            <pc:docMk/>
            <pc:sldMk cId="1723697499" sldId="280"/>
            <ac:grpSpMk id="38" creationId="{57D45971-5545-309D-7ABB-CEF416D82D4B}"/>
          </ac:grpSpMkLst>
        </pc:grpChg>
        <pc:grpChg chg="mod">
          <ac:chgData name="Martha Sitwell" userId="80f0eccc-4ae4-4f5e-bf12-3f8d1c66e67c" providerId="ADAL" clId="{6FEA7E10-A883-42DA-81CC-B1ADAFAB7736}" dt="2022-10-07T14:45:01.954" v="11" actId="164"/>
          <ac:grpSpMkLst>
            <pc:docMk/>
            <pc:sldMk cId="1723697499" sldId="280"/>
            <ac:grpSpMk id="41" creationId="{809AE2E5-7EF3-C8B5-801D-270E83EF3094}"/>
          </ac:grpSpMkLst>
        </pc:grpChg>
        <pc:grpChg chg="mod">
          <ac:chgData name="Martha Sitwell" userId="80f0eccc-4ae4-4f5e-bf12-3f8d1c66e67c" providerId="ADAL" clId="{6FEA7E10-A883-42DA-81CC-B1ADAFAB7736}" dt="2022-10-07T14:45:01.954" v="11" actId="164"/>
          <ac:grpSpMkLst>
            <pc:docMk/>
            <pc:sldMk cId="1723697499" sldId="280"/>
            <ac:grpSpMk id="44" creationId="{93654C43-30DB-FEF7-4F15-9E6D1C11640B}"/>
          </ac:grpSpMkLst>
        </pc:grpChg>
        <pc:grpChg chg="mod">
          <ac:chgData name="Martha Sitwell" userId="80f0eccc-4ae4-4f5e-bf12-3f8d1c66e67c" providerId="ADAL" clId="{6FEA7E10-A883-42DA-81CC-B1ADAFAB7736}" dt="2022-10-07T14:45:01.954" v="11" actId="164"/>
          <ac:grpSpMkLst>
            <pc:docMk/>
            <pc:sldMk cId="1723697499" sldId="280"/>
            <ac:grpSpMk id="47" creationId="{2481A40F-029B-A617-E951-C7272149E170}"/>
          </ac:grpSpMkLst>
        </pc:grpChg>
      </pc:sldChg>
    </pc:docChg>
  </pc:docChgLst>
  <pc:docChgLst>
    <pc:chgData name="Jack Powell" userId="32155bce-c15c-4fc4-aecc-84f8359c88f8" providerId="ADAL" clId="{912AD442-BF5F-9247-9853-9B146327C71D}"/>
    <pc:docChg chg="custSel modSld">
      <pc:chgData name="Jack Powell" userId="32155bce-c15c-4fc4-aecc-84f8359c88f8" providerId="ADAL" clId="{912AD442-BF5F-9247-9853-9B146327C71D}" dt="2022-10-14T09:21:04.859" v="220" actId="20577"/>
      <pc:docMkLst>
        <pc:docMk/>
      </pc:docMkLst>
      <pc:sldChg chg="delSp modSp mod">
        <pc:chgData name="Jack Powell" userId="32155bce-c15c-4fc4-aecc-84f8359c88f8" providerId="ADAL" clId="{912AD442-BF5F-9247-9853-9B146327C71D}" dt="2022-10-14T09:21:04.859" v="220" actId="20577"/>
        <pc:sldMkLst>
          <pc:docMk/>
          <pc:sldMk cId="1968139928" sldId="271"/>
        </pc:sldMkLst>
        <pc:spChg chg="mod">
          <ac:chgData name="Jack Powell" userId="32155bce-c15c-4fc4-aecc-84f8359c88f8" providerId="ADAL" clId="{912AD442-BF5F-9247-9853-9B146327C71D}" dt="2022-10-14T09:21:04.859" v="220" actId="20577"/>
          <ac:spMkLst>
            <pc:docMk/>
            <pc:sldMk cId="1968139928" sldId="271"/>
            <ac:spMk id="2" creationId="{B091CE3A-7043-1B25-41C3-E9E9A976A8F6}"/>
          </ac:spMkLst>
        </pc:spChg>
        <pc:spChg chg="del">
          <ac:chgData name="Jack Powell" userId="32155bce-c15c-4fc4-aecc-84f8359c88f8" providerId="ADAL" clId="{912AD442-BF5F-9247-9853-9B146327C71D}" dt="2022-10-14T09:16:39.900" v="216" actId="478"/>
          <ac:spMkLst>
            <pc:docMk/>
            <pc:sldMk cId="1968139928" sldId="271"/>
            <ac:spMk id="3" creationId="{1BC88968-971E-7ED4-0FC9-89741F5674E2}"/>
          </ac:spMkLst>
        </pc:spChg>
        <pc:spChg chg="del">
          <ac:chgData name="Jack Powell" userId="32155bce-c15c-4fc4-aecc-84f8359c88f8" providerId="ADAL" clId="{912AD442-BF5F-9247-9853-9B146327C71D}" dt="2022-10-14T09:16:38.503" v="215" actId="478"/>
          <ac:spMkLst>
            <pc:docMk/>
            <pc:sldMk cId="1968139928" sldId="271"/>
            <ac:spMk id="4" creationId="{3B650E6B-CB5A-5593-B758-412BB42D9FD0}"/>
          </ac:spMkLst>
        </pc:spChg>
        <pc:spChg chg="mod">
          <ac:chgData name="Jack Powell" userId="32155bce-c15c-4fc4-aecc-84f8359c88f8" providerId="ADAL" clId="{912AD442-BF5F-9247-9853-9B146327C71D}" dt="2022-10-14T09:21:00.861" v="218" actId="20577"/>
          <ac:spMkLst>
            <pc:docMk/>
            <pc:sldMk cId="1968139928" sldId="271"/>
            <ac:spMk id="12" creationId="{9BCB84ED-A171-FCF2-B29A-27B79F93B7B6}"/>
          </ac:spMkLst>
        </pc:spChg>
      </pc:sldChg>
      <pc:sldChg chg="modSp mod delCm">
        <pc:chgData name="Jack Powell" userId="32155bce-c15c-4fc4-aecc-84f8359c88f8" providerId="ADAL" clId="{912AD442-BF5F-9247-9853-9B146327C71D}" dt="2022-10-14T08:45:24.428" v="126"/>
        <pc:sldMkLst>
          <pc:docMk/>
          <pc:sldMk cId="2672200450" sldId="277"/>
        </pc:sldMkLst>
        <pc:spChg chg="mod">
          <ac:chgData name="Jack Powell" userId="32155bce-c15c-4fc4-aecc-84f8359c88f8" providerId="ADAL" clId="{912AD442-BF5F-9247-9853-9B146327C71D}" dt="2022-10-14T08:45:18.623" v="125" actId="1036"/>
          <ac:spMkLst>
            <pc:docMk/>
            <pc:sldMk cId="2672200450" sldId="277"/>
            <ac:spMk id="2" creationId="{944F4464-86B6-6B77-B80C-956E93AA2616}"/>
          </ac:spMkLst>
        </pc:spChg>
        <pc:spChg chg="mod">
          <ac:chgData name="Jack Powell" userId="32155bce-c15c-4fc4-aecc-84f8359c88f8" providerId="ADAL" clId="{912AD442-BF5F-9247-9853-9B146327C71D}" dt="2022-10-14T08:45:18.623" v="125" actId="1036"/>
          <ac:spMkLst>
            <pc:docMk/>
            <pc:sldMk cId="2672200450" sldId="277"/>
            <ac:spMk id="4" creationId="{7FA6E0CB-0633-AFD2-5FC4-A3B92D77308C}"/>
          </ac:spMkLst>
        </pc:spChg>
        <pc:spChg chg="mod">
          <ac:chgData name="Jack Powell" userId="32155bce-c15c-4fc4-aecc-84f8359c88f8" providerId="ADAL" clId="{912AD442-BF5F-9247-9853-9B146327C71D}" dt="2022-10-14T08:45:09.019" v="112" actId="20577"/>
          <ac:spMkLst>
            <pc:docMk/>
            <pc:sldMk cId="2672200450" sldId="277"/>
            <ac:spMk id="8" creationId="{CFE4ACCA-12CB-4155-A5B1-B35D159BB490}"/>
          </ac:spMkLst>
        </pc:spChg>
        <pc:spChg chg="mod">
          <ac:chgData name="Jack Powell" userId="32155bce-c15c-4fc4-aecc-84f8359c88f8" providerId="ADAL" clId="{912AD442-BF5F-9247-9853-9B146327C71D}" dt="2022-10-14T08:45:18.623" v="125" actId="1036"/>
          <ac:spMkLst>
            <pc:docMk/>
            <pc:sldMk cId="2672200450" sldId="277"/>
            <ac:spMk id="11" creationId="{ED4332C5-9256-1C8E-001D-ECE39804E054}"/>
          </ac:spMkLst>
        </pc:spChg>
        <pc:spChg chg="mod">
          <ac:chgData name="Jack Powell" userId="32155bce-c15c-4fc4-aecc-84f8359c88f8" providerId="ADAL" clId="{912AD442-BF5F-9247-9853-9B146327C71D}" dt="2022-10-14T08:45:18.623" v="125" actId="1036"/>
          <ac:spMkLst>
            <pc:docMk/>
            <pc:sldMk cId="2672200450" sldId="277"/>
            <ac:spMk id="13" creationId="{4CABE734-D00A-E7CD-7EE3-B647A40ACA2D}"/>
          </ac:spMkLst>
        </pc:spChg>
        <pc:spChg chg="mod">
          <ac:chgData name="Jack Powell" userId="32155bce-c15c-4fc4-aecc-84f8359c88f8" providerId="ADAL" clId="{912AD442-BF5F-9247-9853-9B146327C71D}" dt="2022-10-14T08:45:18.623" v="125" actId="1036"/>
          <ac:spMkLst>
            <pc:docMk/>
            <pc:sldMk cId="2672200450" sldId="277"/>
            <ac:spMk id="14" creationId="{211A0F70-3913-434B-FC6A-DF0C57EEBC45}"/>
          </ac:spMkLst>
        </pc:spChg>
        <pc:spChg chg="mod">
          <ac:chgData name="Jack Powell" userId="32155bce-c15c-4fc4-aecc-84f8359c88f8" providerId="ADAL" clId="{912AD442-BF5F-9247-9853-9B146327C71D}" dt="2022-10-14T08:45:18.623" v="125" actId="1036"/>
          <ac:spMkLst>
            <pc:docMk/>
            <pc:sldMk cId="2672200450" sldId="277"/>
            <ac:spMk id="16" creationId="{DEEA16C3-71D9-0F31-FACA-A229849D51DE}"/>
          </ac:spMkLst>
        </pc:spChg>
      </pc:sldChg>
      <pc:sldChg chg="modSp mod delCm">
        <pc:chgData name="Jack Powell" userId="32155bce-c15c-4fc4-aecc-84f8359c88f8" providerId="ADAL" clId="{912AD442-BF5F-9247-9853-9B146327C71D}" dt="2022-10-14T08:45:38.081" v="128"/>
        <pc:sldMkLst>
          <pc:docMk/>
          <pc:sldMk cId="1543481560" sldId="278"/>
        </pc:sldMkLst>
        <pc:spChg chg="mod">
          <ac:chgData name="Jack Powell" userId="32155bce-c15c-4fc4-aecc-84f8359c88f8" providerId="ADAL" clId="{912AD442-BF5F-9247-9853-9B146327C71D}" dt="2022-10-14T08:45:35.595" v="127" actId="207"/>
          <ac:spMkLst>
            <pc:docMk/>
            <pc:sldMk cId="1543481560" sldId="278"/>
            <ac:spMk id="16" creationId="{9AC90B8B-892D-4B24-D84E-889F48B2CE41}"/>
          </ac:spMkLst>
        </pc:spChg>
      </pc:sldChg>
      <pc:sldChg chg="modSp mod delCm modCm">
        <pc:chgData name="Jack Powell" userId="32155bce-c15c-4fc4-aecc-84f8359c88f8" providerId="ADAL" clId="{912AD442-BF5F-9247-9853-9B146327C71D}" dt="2022-10-14T09:08:31.413" v="214" actId="20577"/>
        <pc:sldMkLst>
          <pc:docMk/>
          <pc:sldMk cId="3050203935" sldId="285"/>
        </pc:sldMkLst>
        <pc:spChg chg="mod">
          <ac:chgData name="Jack Powell" userId="32155bce-c15c-4fc4-aecc-84f8359c88f8" providerId="ADAL" clId="{912AD442-BF5F-9247-9853-9B146327C71D}" dt="2022-10-14T09:08:31.413" v="214" actId="20577"/>
          <ac:spMkLst>
            <pc:docMk/>
            <pc:sldMk cId="3050203935" sldId="285"/>
            <ac:spMk id="8" creationId="{512D5D39-64F7-EA91-35F6-AF429F9DFB23}"/>
          </ac:spMkLst>
        </pc:spChg>
        <pc:spChg chg="mod">
          <ac:chgData name="Jack Powell" userId="32155bce-c15c-4fc4-aecc-84f8359c88f8" providerId="ADAL" clId="{912AD442-BF5F-9247-9853-9B146327C71D}" dt="2022-10-14T08:46:16.497" v="162" actId="20577"/>
          <ac:spMkLst>
            <pc:docMk/>
            <pc:sldMk cId="3050203935" sldId="285"/>
            <ac:spMk id="12" creationId="{2CB8178A-80DE-BC86-BB8D-13B0BB089AA9}"/>
          </ac:spMkLst>
        </pc:spChg>
      </pc:sldChg>
    </pc:docChg>
  </pc:docChgLst>
  <pc:docChgLst>
    <pc:chgData name="Neesha Nhika" userId="713b8d10-b05a-4bf7-84de-913a3b1704fd" providerId="ADAL" clId="{ADA4EB56-53C0-4F14-B7B6-9618E8A23439}"/>
    <pc:docChg chg="undo custSel addSld delSld modSld sldOrd">
      <pc:chgData name="Neesha Nhika" userId="713b8d10-b05a-4bf7-84de-913a3b1704fd" providerId="ADAL" clId="{ADA4EB56-53C0-4F14-B7B6-9618E8A23439}" dt="2022-10-07T16:06:35.405" v="2614" actId="962"/>
      <pc:docMkLst>
        <pc:docMk/>
      </pc:docMkLst>
      <pc:sldChg chg="modSp mod">
        <pc:chgData name="Neesha Nhika" userId="713b8d10-b05a-4bf7-84de-913a3b1704fd" providerId="ADAL" clId="{ADA4EB56-53C0-4F14-B7B6-9618E8A23439}" dt="2022-10-07T14:52:59.269" v="292" actId="313"/>
        <pc:sldMkLst>
          <pc:docMk/>
          <pc:sldMk cId="2672200450" sldId="277"/>
        </pc:sldMkLst>
        <pc:spChg chg="mod">
          <ac:chgData name="Neesha Nhika" userId="713b8d10-b05a-4bf7-84de-913a3b1704fd" providerId="ADAL" clId="{ADA4EB56-53C0-4F14-B7B6-9618E8A23439}" dt="2022-10-07T14:52:59.269" v="292" actId="313"/>
          <ac:spMkLst>
            <pc:docMk/>
            <pc:sldMk cId="2672200450" sldId="277"/>
            <ac:spMk id="4" creationId="{7FA6E0CB-0633-AFD2-5FC4-A3B92D77308C}"/>
          </ac:spMkLst>
        </pc:spChg>
        <pc:spChg chg="mod">
          <ac:chgData name="Neesha Nhika" userId="713b8d10-b05a-4bf7-84de-913a3b1704fd" providerId="ADAL" clId="{ADA4EB56-53C0-4F14-B7B6-9618E8A23439}" dt="2022-10-07T14:48:02.090" v="52" actId="20577"/>
          <ac:spMkLst>
            <pc:docMk/>
            <pc:sldMk cId="2672200450" sldId="277"/>
            <ac:spMk id="8" creationId="{CFE4ACCA-12CB-4155-A5B1-B35D159BB490}"/>
          </ac:spMkLst>
        </pc:spChg>
        <pc:spChg chg="mod">
          <ac:chgData name="Neesha Nhika" userId="713b8d10-b05a-4bf7-84de-913a3b1704fd" providerId="ADAL" clId="{ADA4EB56-53C0-4F14-B7B6-9618E8A23439}" dt="2022-10-07T14:52:26.240" v="290" actId="20577"/>
          <ac:spMkLst>
            <pc:docMk/>
            <pc:sldMk cId="2672200450" sldId="277"/>
            <ac:spMk id="11" creationId="{ED4332C5-9256-1C8E-001D-ECE39804E054}"/>
          </ac:spMkLst>
        </pc:spChg>
        <pc:spChg chg="mod">
          <ac:chgData name="Neesha Nhika" userId="713b8d10-b05a-4bf7-84de-913a3b1704fd" providerId="ADAL" clId="{ADA4EB56-53C0-4F14-B7B6-9618E8A23439}" dt="2022-10-07T14:52:53.588" v="291" actId="20577"/>
          <ac:spMkLst>
            <pc:docMk/>
            <pc:sldMk cId="2672200450" sldId="277"/>
            <ac:spMk id="16" creationId="{DEEA16C3-71D9-0F31-FACA-A229849D51DE}"/>
          </ac:spMkLst>
        </pc:spChg>
      </pc:sldChg>
      <pc:sldChg chg="modSp mod">
        <pc:chgData name="Neesha Nhika" userId="713b8d10-b05a-4bf7-84de-913a3b1704fd" providerId="ADAL" clId="{ADA4EB56-53C0-4F14-B7B6-9618E8A23439}" dt="2022-10-07T15:00:10.822" v="400" actId="20577"/>
        <pc:sldMkLst>
          <pc:docMk/>
          <pc:sldMk cId="3195470252" sldId="279"/>
        </pc:sldMkLst>
        <pc:spChg chg="mod ord">
          <ac:chgData name="Neesha Nhika" userId="713b8d10-b05a-4bf7-84de-913a3b1704fd" providerId="ADAL" clId="{ADA4EB56-53C0-4F14-B7B6-9618E8A23439}" dt="2022-10-07T14:58:26.663" v="310" actId="20577"/>
          <ac:spMkLst>
            <pc:docMk/>
            <pc:sldMk cId="3195470252" sldId="279"/>
            <ac:spMk id="17" creationId="{E0BC3E5C-3846-B345-3538-343AF12A04BE}"/>
          </ac:spMkLst>
        </pc:spChg>
        <pc:spChg chg="ord">
          <ac:chgData name="Neesha Nhika" userId="713b8d10-b05a-4bf7-84de-913a3b1704fd" providerId="ADAL" clId="{ADA4EB56-53C0-4F14-B7B6-9618E8A23439}" dt="2022-10-07T14:56:20.599" v="294" actId="13244"/>
          <ac:spMkLst>
            <pc:docMk/>
            <pc:sldMk cId="3195470252" sldId="279"/>
            <ac:spMk id="18" creationId="{F033DB6F-9336-1A22-7F89-176E83368ECA}"/>
          </ac:spMkLst>
        </pc:spChg>
        <pc:spChg chg="mod">
          <ac:chgData name="Neesha Nhika" userId="713b8d10-b05a-4bf7-84de-913a3b1704fd" providerId="ADAL" clId="{ADA4EB56-53C0-4F14-B7B6-9618E8A23439}" dt="2022-10-07T14:58:33.641" v="312" actId="20577"/>
          <ac:spMkLst>
            <pc:docMk/>
            <pc:sldMk cId="3195470252" sldId="279"/>
            <ac:spMk id="21" creationId="{E375BDC9-85D7-422B-1070-32E0B423A56A}"/>
          </ac:spMkLst>
        </pc:spChg>
        <pc:spChg chg="mod">
          <ac:chgData name="Neesha Nhika" userId="713b8d10-b05a-4bf7-84de-913a3b1704fd" providerId="ADAL" clId="{ADA4EB56-53C0-4F14-B7B6-9618E8A23439}" dt="2022-10-07T15:00:06.467" v="398" actId="20577"/>
          <ac:spMkLst>
            <pc:docMk/>
            <pc:sldMk cId="3195470252" sldId="279"/>
            <ac:spMk id="23" creationId="{51C1E16A-B499-87F2-F078-31868992B15D}"/>
          </ac:spMkLst>
        </pc:spChg>
        <pc:spChg chg="mod">
          <ac:chgData name="Neesha Nhika" userId="713b8d10-b05a-4bf7-84de-913a3b1704fd" providerId="ADAL" clId="{ADA4EB56-53C0-4F14-B7B6-9618E8A23439}" dt="2022-10-07T15:00:10.822" v="400" actId="20577"/>
          <ac:spMkLst>
            <pc:docMk/>
            <pc:sldMk cId="3195470252" sldId="279"/>
            <ac:spMk id="25" creationId="{27203A7B-807F-D749-D913-CFBD0F8A1922}"/>
          </ac:spMkLst>
        </pc:spChg>
      </pc:sldChg>
      <pc:sldChg chg="modSp mod">
        <pc:chgData name="Neesha Nhika" userId="713b8d10-b05a-4bf7-84de-913a3b1704fd" providerId="ADAL" clId="{ADA4EB56-53C0-4F14-B7B6-9618E8A23439}" dt="2022-10-07T15:59:48.007" v="2099" actId="1036"/>
        <pc:sldMkLst>
          <pc:docMk/>
          <pc:sldMk cId="1723697499" sldId="280"/>
        </pc:sldMkLst>
        <pc:spChg chg="ord">
          <ac:chgData name="Neesha Nhika" userId="713b8d10-b05a-4bf7-84de-913a3b1704fd" providerId="ADAL" clId="{ADA4EB56-53C0-4F14-B7B6-9618E8A23439}" dt="2022-10-07T15:58:53.554" v="2093" actId="13244"/>
          <ac:spMkLst>
            <pc:docMk/>
            <pc:sldMk cId="1723697499" sldId="280"/>
            <ac:spMk id="3" creationId="{341BE440-1D5E-C6F0-CA67-207F62DE61D4}"/>
          </ac:spMkLst>
        </pc:spChg>
        <pc:spChg chg="mod">
          <ac:chgData name="Neesha Nhika" userId="713b8d10-b05a-4bf7-84de-913a3b1704fd" providerId="ADAL" clId="{ADA4EB56-53C0-4F14-B7B6-9618E8A23439}" dt="2022-10-07T15:02:56.326" v="553" actId="20577"/>
          <ac:spMkLst>
            <pc:docMk/>
            <pc:sldMk cId="1723697499" sldId="280"/>
            <ac:spMk id="5" creationId="{8571A709-7A01-744E-CC15-9657F641B8DC}"/>
          </ac:spMkLst>
        </pc:spChg>
        <pc:spChg chg="mod">
          <ac:chgData name="Neesha Nhika" userId="713b8d10-b05a-4bf7-84de-913a3b1704fd" providerId="ADAL" clId="{ADA4EB56-53C0-4F14-B7B6-9618E8A23439}" dt="2022-10-07T15:59:48.007" v="2099" actId="1036"/>
          <ac:spMkLst>
            <pc:docMk/>
            <pc:sldMk cId="1723697499" sldId="280"/>
            <ac:spMk id="6" creationId="{7244E0EA-5FB3-B15F-EBC5-5D88E4EDA9C7}"/>
          </ac:spMkLst>
        </pc:spChg>
        <pc:spChg chg="ord">
          <ac:chgData name="Neesha Nhika" userId="713b8d10-b05a-4bf7-84de-913a3b1704fd" providerId="ADAL" clId="{ADA4EB56-53C0-4F14-B7B6-9618E8A23439}" dt="2022-10-07T14:57:45.601" v="295" actId="13244"/>
          <ac:spMkLst>
            <pc:docMk/>
            <pc:sldMk cId="1723697499" sldId="280"/>
            <ac:spMk id="7" creationId="{16FA1A84-FD6A-7AD8-A557-A3ADBFB0EDD6}"/>
          </ac:spMkLst>
        </pc:spChg>
        <pc:spChg chg="mod">
          <ac:chgData name="Neesha Nhika" userId="713b8d10-b05a-4bf7-84de-913a3b1704fd" providerId="ADAL" clId="{ADA4EB56-53C0-4F14-B7B6-9618E8A23439}" dt="2022-10-07T15:01:14.996" v="469" actId="20577"/>
          <ac:spMkLst>
            <pc:docMk/>
            <pc:sldMk cId="1723697499" sldId="280"/>
            <ac:spMk id="17" creationId="{E0BC3E5C-3846-B345-3538-343AF12A04BE}"/>
          </ac:spMkLst>
        </pc:spChg>
        <pc:spChg chg="mod">
          <ac:chgData name="Neesha Nhika" userId="713b8d10-b05a-4bf7-84de-913a3b1704fd" providerId="ADAL" clId="{ADA4EB56-53C0-4F14-B7B6-9618E8A23439}" dt="2022-10-07T15:01:22.889" v="470" actId="20577"/>
          <ac:spMkLst>
            <pc:docMk/>
            <pc:sldMk cId="1723697499" sldId="280"/>
            <ac:spMk id="19" creationId="{7154093D-388B-79B9-33ED-4987B75B2901}"/>
          </ac:spMkLst>
        </pc:spChg>
        <pc:spChg chg="mod">
          <ac:chgData name="Neesha Nhika" userId="713b8d10-b05a-4bf7-84de-913a3b1704fd" providerId="ADAL" clId="{ADA4EB56-53C0-4F14-B7B6-9618E8A23439}" dt="2022-10-07T15:59:20.858" v="2095" actId="1076"/>
          <ac:spMkLst>
            <pc:docMk/>
            <pc:sldMk cId="1723697499" sldId="280"/>
            <ac:spMk id="20" creationId="{C6711B9A-37D9-0C22-D3C6-10F953AF8D43}"/>
          </ac:spMkLst>
        </pc:spChg>
        <pc:spChg chg="mod">
          <ac:chgData name="Neesha Nhika" userId="713b8d10-b05a-4bf7-84de-913a3b1704fd" providerId="ADAL" clId="{ADA4EB56-53C0-4F14-B7B6-9618E8A23439}" dt="2022-10-07T15:59:44.767" v="2098" actId="1076"/>
          <ac:spMkLst>
            <pc:docMk/>
            <pc:sldMk cId="1723697499" sldId="280"/>
            <ac:spMk id="21" creationId="{E375BDC9-85D7-422B-1070-32E0B423A56A}"/>
          </ac:spMkLst>
        </pc:spChg>
        <pc:spChg chg="mod">
          <ac:chgData name="Neesha Nhika" userId="713b8d10-b05a-4bf7-84de-913a3b1704fd" providerId="ADAL" clId="{ADA4EB56-53C0-4F14-B7B6-9618E8A23439}" dt="2022-10-07T15:01:58.400" v="489" actId="20577"/>
          <ac:spMkLst>
            <pc:docMk/>
            <pc:sldMk cId="1723697499" sldId="280"/>
            <ac:spMk id="23" creationId="{51C1E16A-B499-87F2-F078-31868992B15D}"/>
          </ac:spMkLst>
        </pc:spChg>
      </pc:sldChg>
      <pc:sldChg chg="addSp delSp modSp del mod">
        <pc:chgData name="Neesha Nhika" userId="713b8d10-b05a-4bf7-84de-913a3b1704fd" providerId="ADAL" clId="{ADA4EB56-53C0-4F14-B7B6-9618E8A23439}" dt="2022-10-07T16:00:12.782" v="2100" actId="2696"/>
        <pc:sldMkLst>
          <pc:docMk/>
          <pc:sldMk cId="2535642026" sldId="281"/>
        </pc:sldMkLst>
        <pc:spChg chg="add del mod">
          <ac:chgData name="Neesha Nhika" userId="713b8d10-b05a-4bf7-84de-913a3b1704fd" providerId="ADAL" clId="{ADA4EB56-53C0-4F14-B7B6-9618E8A23439}" dt="2022-10-07T15:05:59.077" v="640" actId="767"/>
          <ac:spMkLst>
            <pc:docMk/>
            <pc:sldMk cId="2535642026" sldId="281"/>
            <ac:spMk id="2" creationId="{E862A858-D839-A359-5E34-556CA4799691}"/>
          </ac:spMkLst>
        </pc:spChg>
        <pc:spChg chg="add del">
          <ac:chgData name="Neesha Nhika" userId="713b8d10-b05a-4bf7-84de-913a3b1704fd" providerId="ADAL" clId="{ADA4EB56-53C0-4F14-B7B6-9618E8A23439}" dt="2022-10-07T15:05:59.701" v="641" actId="478"/>
          <ac:spMkLst>
            <pc:docMk/>
            <pc:sldMk cId="2535642026" sldId="281"/>
            <ac:spMk id="6" creationId="{80E40789-4525-169D-DEC7-C4E7019C9DFB}"/>
          </ac:spMkLst>
        </pc:spChg>
      </pc:sldChg>
      <pc:sldChg chg="del">
        <pc:chgData name="Neesha Nhika" userId="713b8d10-b05a-4bf7-84de-913a3b1704fd" providerId="ADAL" clId="{ADA4EB56-53C0-4F14-B7B6-9618E8A23439}" dt="2022-10-07T15:20:54.874" v="1596" actId="2696"/>
        <pc:sldMkLst>
          <pc:docMk/>
          <pc:sldMk cId="2898120793" sldId="282"/>
        </pc:sldMkLst>
      </pc:sldChg>
      <pc:sldChg chg="modSp mod">
        <pc:chgData name="Neesha Nhika" userId="713b8d10-b05a-4bf7-84de-913a3b1704fd" providerId="ADAL" clId="{ADA4EB56-53C0-4F14-B7B6-9618E8A23439}" dt="2022-10-07T16:03:29.046" v="2397" actId="962"/>
        <pc:sldMkLst>
          <pc:docMk/>
          <pc:sldMk cId="1889202558" sldId="283"/>
        </pc:sldMkLst>
        <pc:picChg chg="mod">
          <ac:chgData name="Neesha Nhika" userId="713b8d10-b05a-4bf7-84de-913a3b1704fd" providerId="ADAL" clId="{ADA4EB56-53C0-4F14-B7B6-9618E8A23439}" dt="2022-10-07T16:02:52.636" v="2287" actId="962"/>
          <ac:picMkLst>
            <pc:docMk/>
            <pc:sldMk cId="1889202558" sldId="283"/>
            <ac:picMk id="5" creationId="{4C77BF7B-04C2-F348-AE1B-9C6323ABC548}"/>
          </ac:picMkLst>
        </pc:picChg>
        <pc:picChg chg="mod">
          <ac:chgData name="Neesha Nhika" userId="713b8d10-b05a-4bf7-84de-913a3b1704fd" providerId="ADAL" clId="{ADA4EB56-53C0-4F14-B7B6-9618E8A23439}" dt="2022-10-07T16:03:17.482" v="2395" actId="962"/>
          <ac:picMkLst>
            <pc:docMk/>
            <pc:sldMk cId="1889202558" sldId="283"/>
            <ac:picMk id="8" creationId="{31E36D4A-FB09-6C89-E189-7C099CC37796}"/>
          </ac:picMkLst>
        </pc:picChg>
        <pc:picChg chg="mod">
          <ac:chgData name="Neesha Nhika" userId="713b8d10-b05a-4bf7-84de-913a3b1704fd" providerId="ADAL" clId="{ADA4EB56-53C0-4F14-B7B6-9618E8A23439}" dt="2022-10-07T16:03:29.046" v="2397" actId="962"/>
          <ac:picMkLst>
            <pc:docMk/>
            <pc:sldMk cId="1889202558" sldId="283"/>
            <ac:picMk id="9" creationId="{C2462361-5070-3A2E-2F08-9E142AA944E5}"/>
          </ac:picMkLst>
        </pc:picChg>
      </pc:sldChg>
      <pc:sldChg chg="modSp mod">
        <pc:chgData name="Neesha Nhika" userId="713b8d10-b05a-4bf7-84de-913a3b1704fd" providerId="ADAL" clId="{ADA4EB56-53C0-4F14-B7B6-9618E8A23439}" dt="2022-10-07T16:06:35.405" v="2614" actId="962"/>
        <pc:sldMkLst>
          <pc:docMk/>
          <pc:sldMk cId="3335785143" sldId="284"/>
        </pc:sldMkLst>
        <pc:spChg chg="mod">
          <ac:chgData name="Neesha Nhika" userId="713b8d10-b05a-4bf7-84de-913a3b1704fd" providerId="ADAL" clId="{ADA4EB56-53C0-4F14-B7B6-9618E8A23439}" dt="2022-10-07T16:06:18.247" v="2613" actId="20577"/>
          <ac:spMkLst>
            <pc:docMk/>
            <pc:sldMk cId="3335785143" sldId="284"/>
            <ac:spMk id="9" creationId="{FFA05115-1578-3E63-B0A1-DB3F152B934D}"/>
          </ac:spMkLst>
        </pc:spChg>
        <pc:picChg chg="mod">
          <ac:chgData name="Neesha Nhika" userId="713b8d10-b05a-4bf7-84de-913a3b1704fd" providerId="ADAL" clId="{ADA4EB56-53C0-4F14-B7B6-9618E8A23439}" dt="2022-10-07T16:06:35.405" v="2614" actId="962"/>
          <ac:picMkLst>
            <pc:docMk/>
            <pc:sldMk cId="3335785143" sldId="284"/>
            <ac:picMk id="5" creationId="{DEFFD793-D07B-62E2-3EA7-CA69D832670C}"/>
          </ac:picMkLst>
        </pc:picChg>
        <pc:picChg chg="mod">
          <ac:chgData name="Neesha Nhika" userId="713b8d10-b05a-4bf7-84de-913a3b1704fd" providerId="ADAL" clId="{ADA4EB56-53C0-4F14-B7B6-9618E8A23439}" dt="2022-10-07T16:06:04.032" v="2577" actId="962"/>
          <ac:picMkLst>
            <pc:docMk/>
            <pc:sldMk cId="3335785143" sldId="284"/>
            <ac:picMk id="7" creationId="{641217BC-B933-ECF8-1760-72E14567545A}"/>
          </ac:picMkLst>
        </pc:picChg>
        <pc:picChg chg="mod">
          <ac:chgData name="Neesha Nhika" userId="713b8d10-b05a-4bf7-84de-913a3b1704fd" providerId="ADAL" clId="{ADA4EB56-53C0-4F14-B7B6-9618E8A23439}" dt="2022-10-07T16:05:52.461" v="2563" actId="962"/>
          <ac:picMkLst>
            <pc:docMk/>
            <pc:sldMk cId="3335785143" sldId="284"/>
            <ac:picMk id="10" creationId="{B85E5827-8773-C072-9338-77832A2AF75E}"/>
          </ac:picMkLst>
        </pc:picChg>
      </pc:sldChg>
      <pc:sldChg chg="new del">
        <pc:chgData name="Neesha Nhika" userId="713b8d10-b05a-4bf7-84de-913a3b1704fd" providerId="ADAL" clId="{ADA4EB56-53C0-4F14-B7B6-9618E8A23439}" dt="2022-10-07T15:03:55.031" v="555" actId="2696"/>
        <pc:sldMkLst>
          <pc:docMk/>
          <pc:sldMk cId="2241950752" sldId="285"/>
        </pc:sldMkLst>
      </pc:sldChg>
      <pc:sldChg chg="addSp delSp modSp add mod ord">
        <pc:chgData name="Neesha Nhika" userId="713b8d10-b05a-4bf7-84de-913a3b1704fd" providerId="ADAL" clId="{ADA4EB56-53C0-4F14-B7B6-9618E8A23439}" dt="2022-10-07T16:01:05.751" v="2103" actId="13244"/>
        <pc:sldMkLst>
          <pc:docMk/>
          <pc:sldMk cId="3050203935" sldId="285"/>
        </pc:sldMkLst>
        <pc:spChg chg="add mod">
          <ac:chgData name="Neesha Nhika" userId="713b8d10-b05a-4bf7-84de-913a3b1704fd" providerId="ADAL" clId="{ADA4EB56-53C0-4F14-B7B6-9618E8A23439}" dt="2022-10-07T15:10:38.346" v="964" actId="404"/>
          <ac:spMkLst>
            <pc:docMk/>
            <pc:sldMk cId="3050203935" sldId="285"/>
            <ac:spMk id="2" creationId="{F7513A89-FAA5-0D69-EB50-20343E3CB33E}"/>
          </ac:spMkLst>
        </pc:spChg>
        <pc:spChg chg="add mod">
          <ac:chgData name="Neesha Nhika" userId="713b8d10-b05a-4bf7-84de-913a3b1704fd" providerId="ADAL" clId="{ADA4EB56-53C0-4F14-B7B6-9618E8A23439}" dt="2022-10-07T15:10:53.631" v="967" actId="1076"/>
          <ac:spMkLst>
            <pc:docMk/>
            <pc:sldMk cId="3050203935" sldId="285"/>
            <ac:spMk id="3" creationId="{731E3FE0-D37E-7BFA-90F2-1FB0E8B88772}"/>
          </ac:spMkLst>
        </pc:spChg>
        <pc:spChg chg="add mod">
          <ac:chgData name="Neesha Nhika" userId="713b8d10-b05a-4bf7-84de-913a3b1704fd" providerId="ADAL" clId="{ADA4EB56-53C0-4F14-B7B6-9618E8A23439}" dt="2022-10-07T15:11:17.632" v="968"/>
          <ac:spMkLst>
            <pc:docMk/>
            <pc:sldMk cId="3050203935" sldId="285"/>
            <ac:spMk id="4" creationId="{27FEB4B5-AA57-B271-9D15-2D26887637F0}"/>
          </ac:spMkLst>
        </pc:spChg>
        <pc:spChg chg="add del mod">
          <ac:chgData name="Neesha Nhika" userId="713b8d10-b05a-4bf7-84de-913a3b1704fd" providerId="ADAL" clId="{ADA4EB56-53C0-4F14-B7B6-9618E8A23439}" dt="2022-10-07T15:11:36.783" v="996"/>
          <ac:spMkLst>
            <pc:docMk/>
            <pc:sldMk cId="3050203935" sldId="285"/>
            <ac:spMk id="5" creationId="{89B39057-0B76-E5FE-12EA-DF1B292C3B1B}"/>
          </ac:spMkLst>
        </pc:spChg>
        <pc:spChg chg="del mod">
          <ac:chgData name="Neesha Nhika" userId="713b8d10-b05a-4bf7-84de-913a3b1704fd" providerId="ADAL" clId="{ADA4EB56-53C0-4F14-B7B6-9618E8A23439}" dt="2022-10-07T15:07:27.196" v="695" actId="478"/>
          <ac:spMkLst>
            <pc:docMk/>
            <pc:sldMk cId="3050203935" sldId="285"/>
            <ac:spMk id="6" creationId="{80E40789-4525-169D-DEC7-C4E7019C9DFB}"/>
          </ac:spMkLst>
        </pc:spChg>
        <pc:spChg chg="add mod ord">
          <ac:chgData name="Neesha Nhika" userId="713b8d10-b05a-4bf7-84de-913a3b1704fd" providerId="ADAL" clId="{ADA4EB56-53C0-4F14-B7B6-9618E8A23439}" dt="2022-10-07T16:01:05.751" v="2103" actId="13244"/>
          <ac:spMkLst>
            <pc:docMk/>
            <pc:sldMk cId="3050203935" sldId="285"/>
            <ac:spMk id="8" creationId="{512D5D39-64F7-EA91-35F6-AF429F9DFB23}"/>
          </ac:spMkLst>
        </pc:spChg>
        <pc:spChg chg="add del mod">
          <ac:chgData name="Neesha Nhika" userId="713b8d10-b05a-4bf7-84de-913a3b1704fd" providerId="ADAL" clId="{ADA4EB56-53C0-4F14-B7B6-9618E8A23439}" dt="2022-10-07T15:13:41.378" v="1000"/>
          <ac:spMkLst>
            <pc:docMk/>
            <pc:sldMk cId="3050203935" sldId="285"/>
            <ac:spMk id="9" creationId="{E9FDFFCA-CB59-B1B2-5F84-1DA5A6F6C5C2}"/>
          </ac:spMkLst>
        </pc:spChg>
        <pc:spChg chg="add del mod">
          <ac:chgData name="Neesha Nhika" userId="713b8d10-b05a-4bf7-84de-913a3b1704fd" providerId="ADAL" clId="{ADA4EB56-53C0-4F14-B7B6-9618E8A23439}" dt="2022-10-07T15:14:07.411" v="1003"/>
          <ac:spMkLst>
            <pc:docMk/>
            <pc:sldMk cId="3050203935" sldId="285"/>
            <ac:spMk id="10" creationId="{4EB04FEA-5E6F-D180-190A-A970258C67EB}"/>
          </ac:spMkLst>
        </pc:spChg>
        <pc:spChg chg="add mod ord">
          <ac:chgData name="Neesha Nhika" userId="713b8d10-b05a-4bf7-84de-913a3b1704fd" providerId="ADAL" clId="{ADA4EB56-53C0-4F14-B7B6-9618E8A23439}" dt="2022-10-07T16:00:58.088" v="2102" actId="13244"/>
          <ac:spMkLst>
            <pc:docMk/>
            <pc:sldMk cId="3050203935" sldId="285"/>
            <ac:spMk id="11" creationId="{665D6555-409F-C093-76AC-F31BBCB7B2FE}"/>
          </ac:spMkLst>
        </pc:spChg>
        <pc:spChg chg="add mod ord">
          <ac:chgData name="Neesha Nhika" userId="713b8d10-b05a-4bf7-84de-913a3b1704fd" providerId="ADAL" clId="{ADA4EB56-53C0-4F14-B7B6-9618E8A23439}" dt="2022-10-07T16:00:50.194" v="2101" actId="13244"/>
          <ac:spMkLst>
            <pc:docMk/>
            <pc:sldMk cId="3050203935" sldId="285"/>
            <ac:spMk id="12" creationId="{2CB8178A-80DE-BC86-BB8D-13B0BB089AA9}"/>
          </ac:spMkLst>
        </pc:spChg>
      </pc:sldChg>
      <pc:sldChg chg="add del ord">
        <pc:chgData name="Neesha Nhika" userId="713b8d10-b05a-4bf7-84de-913a3b1704fd" providerId="ADAL" clId="{ADA4EB56-53C0-4F14-B7B6-9618E8A23439}" dt="2022-10-07T15:20:48.025" v="1595" actId="2696"/>
        <pc:sldMkLst>
          <pc:docMk/>
          <pc:sldMk cId="3562722760" sldId="286"/>
        </pc:sldMkLst>
      </pc:sldChg>
    </pc:docChg>
  </pc:docChgLst>
  <pc:docChgLst>
    <pc:chgData name="Martha Sitwell" userId="80f0eccc-4ae4-4f5e-bf12-3f8d1c66e67c" providerId="ADAL" clId="{F7B561B0-20E4-43D1-960D-B1DF5F55A964}"/>
    <pc:docChg chg="sldOrd">
      <pc:chgData name="Martha Sitwell" userId="80f0eccc-4ae4-4f5e-bf12-3f8d1c66e67c" providerId="ADAL" clId="{F7B561B0-20E4-43D1-960D-B1DF5F55A964}" dt="2022-10-13T14:42:37.803" v="0" actId="20578"/>
      <pc:docMkLst>
        <pc:docMk/>
      </pc:docMkLst>
      <pc:sldChg chg="ord">
        <pc:chgData name="Martha Sitwell" userId="80f0eccc-4ae4-4f5e-bf12-3f8d1c66e67c" providerId="ADAL" clId="{F7B561B0-20E4-43D1-960D-B1DF5F55A964}" dt="2022-10-13T14:42:37.803" v="0" actId="20578"/>
        <pc:sldMkLst>
          <pc:docMk/>
          <pc:sldMk cId="3450004192" sldId="260"/>
        </pc:sldMkLst>
      </pc:sldChg>
    </pc:docChg>
  </pc:docChgLst>
  <pc:docChgLst>
    <pc:chgData name="Jack Powell" userId="bf2e5f50-4dd8-4b59-8c0a-bb434977ad66" providerId="ADAL" clId="{9FBE19EB-3845-4A51-858E-02CC0BB16968}"/>
    <pc:docChg chg="modSld">
      <pc:chgData name="Jack Powell" userId="bf2e5f50-4dd8-4b59-8c0a-bb434977ad66" providerId="ADAL" clId="{9FBE19EB-3845-4A51-858E-02CC0BB16968}" dt="2022-10-14T13:51:36.508" v="22" actId="13244"/>
      <pc:docMkLst>
        <pc:docMk/>
      </pc:docMkLst>
      <pc:sldChg chg="modSp mod">
        <pc:chgData name="Jack Powell" userId="bf2e5f50-4dd8-4b59-8c0a-bb434977ad66" providerId="ADAL" clId="{9FBE19EB-3845-4A51-858E-02CC0BB16968}" dt="2022-10-14T13:47:29.733" v="13" actId="13244"/>
        <pc:sldMkLst>
          <pc:docMk/>
          <pc:sldMk cId="4065885707" sldId="259"/>
        </pc:sldMkLst>
        <pc:spChg chg="mod">
          <ac:chgData name="Jack Powell" userId="bf2e5f50-4dd8-4b59-8c0a-bb434977ad66" providerId="ADAL" clId="{9FBE19EB-3845-4A51-858E-02CC0BB16968}" dt="2022-10-14T13:44:42.530" v="0" actId="1036"/>
          <ac:spMkLst>
            <pc:docMk/>
            <pc:sldMk cId="4065885707" sldId="259"/>
            <ac:spMk id="4" creationId="{99733EF7-CB6F-4354-634B-3873963FC229}"/>
          </ac:spMkLst>
        </pc:spChg>
        <pc:spChg chg="ord">
          <ac:chgData name="Jack Powell" userId="bf2e5f50-4dd8-4b59-8c0a-bb434977ad66" providerId="ADAL" clId="{9FBE19EB-3845-4A51-858E-02CC0BB16968}" dt="2022-10-14T13:47:05.489" v="7" actId="13244"/>
          <ac:spMkLst>
            <pc:docMk/>
            <pc:sldMk cId="4065885707" sldId="259"/>
            <ac:spMk id="5" creationId="{B9B565CD-F116-D277-8E17-EA900BBFDABD}"/>
          </ac:spMkLst>
        </pc:spChg>
        <pc:spChg chg="mod ord">
          <ac:chgData name="Jack Powell" userId="bf2e5f50-4dd8-4b59-8c0a-bb434977ad66" providerId="ADAL" clId="{9FBE19EB-3845-4A51-858E-02CC0BB16968}" dt="2022-10-14T13:47:29.733" v="13" actId="13244"/>
          <ac:spMkLst>
            <pc:docMk/>
            <pc:sldMk cId="4065885707" sldId="259"/>
            <ac:spMk id="6" creationId="{B003061E-4C8A-49F1-B4FB-A4E009B2ECB2}"/>
          </ac:spMkLst>
        </pc:spChg>
        <pc:spChg chg="ord">
          <ac:chgData name="Jack Powell" userId="bf2e5f50-4dd8-4b59-8c0a-bb434977ad66" providerId="ADAL" clId="{9FBE19EB-3845-4A51-858E-02CC0BB16968}" dt="2022-10-14T13:46:40.958" v="2" actId="13244"/>
          <ac:spMkLst>
            <pc:docMk/>
            <pc:sldMk cId="4065885707" sldId="259"/>
            <ac:spMk id="8" creationId="{CFE4ACCA-12CB-4155-A5B1-B35D159BB490}"/>
          </ac:spMkLst>
        </pc:spChg>
        <pc:spChg chg="ord">
          <ac:chgData name="Jack Powell" userId="bf2e5f50-4dd8-4b59-8c0a-bb434977ad66" providerId="ADAL" clId="{9FBE19EB-3845-4A51-858E-02CC0BB16968}" dt="2022-10-14T13:47:10.207" v="8" actId="13244"/>
          <ac:spMkLst>
            <pc:docMk/>
            <pc:sldMk cId="4065885707" sldId="259"/>
            <ac:spMk id="11" creationId="{ED4332C5-9256-1C8E-001D-ECE39804E054}"/>
          </ac:spMkLst>
        </pc:spChg>
        <pc:spChg chg="ord">
          <ac:chgData name="Jack Powell" userId="bf2e5f50-4dd8-4b59-8c0a-bb434977ad66" providerId="ADAL" clId="{9FBE19EB-3845-4A51-858E-02CC0BB16968}" dt="2022-10-14T13:46:56.483" v="4" actId="13244"/>
          <ac:spMkLst>
            <pc:docMk/>
            <pc:sldMk cId="4065885707" sldId="259"/>
            <ac:spMk id="13" creationId="{4CABE734-D00A-E7CD-7EE3-B647A40ACA2D}"/>
          </ac:spMkLst>
        </pc:spChg>
        <pc:spChg chg="ord">
          <ac:chgData name="Jack Powell" userId="bf2e5f50-4dd8-4b59-8c0a-bb434977ad66" providerId="ADAL" clId="{9FBE19EB-3845-4A51-858E-02CC0BB16968}" dt="2022-10-14T13:46:59.762" v="5" actId="13244"/>
          <ac:spMkLst>
            <pc:docMk/>
            <pc:sldMk cId="4065885707" sldId="259"/>
            <ac:spMk id="16" creationId="{DEEA16C3-71D9-0F31-FACA-A229849D51DE}"/>
          </ac:spMkLst>
        </pc:spChg>
        <pc:spChg chg="ord">
          <ac:chgData name="Jack Powell" userId="bf2e5f50-4dd8-4b59-8c0a-bb434977ad66" providerId="ADAL" clId="{9FBE19EB-3845-4A51-858E-02CC0BB16968}" dt="2022-10-14T13:47:02.697" v="6" actId="13244"/>
          <ac:spMkLst>
            <pc:docMk/>
            <pc:sldMk cId="4065885707" sldId="259"/>
            <ac:spMk id="18" creationId="{C526CD9B-9586-1778-049C-AE5982E969E8}"/>
          </ac:spMkLst>
        </pc:spChg>
      </pc:sldChg>
      <pc:sldChg chg="modSp mod">
        <pc:chgData name="Jack Powell" userId="bf2e5f50-4dd8-4b59-8c0a-bb434977ad66" providerId="ADAL" clId="{9FBE19EB-3845-4A51-858E-02CC0BB16968}" dt="2022-10-14T13:49:48.963" v="14" actId="13244"/>
        <pc:sldMkLst>
          <pc:docMk/>
          <pc:sldMk cId="2672200450" sldId="277"/>
        </pc:sldMkLst>
        <pc:spChg chg="ord">
          <ac:chgData name="Jack Powell" userId="bf2e5f50-4dd8-4b59-8c0a-bb434977ad66" providerId="ADAL" clId="{9FBE19EB-3845-4A51-858E-02CC0BB16968}" dt="2022-10-14T13:49:48.963" v="14" actId="13244"/>
          <ac:spMkLst>
            <pc:docMk/>
            <pc:sldMk cId="2672200450" sldId="277"/>
            <ac:spMk id="2" creationId="{944F4464-86B6-6B77-B80C-956E93AA2616}"/>
          </ac:spMkLst>
        </pc:spChg>
      </pc:sldChg>
      <pc:sldChg chg="modSp mod">
        <pc:chgData name="Jack Powell" userId="bf2e5f50-4dd8-4b59-8c0a-bb434977ad66" providerId="ADAL" clId="{9FBE19EB-3845-4A51-858E-02CC0BB16968}" dt="2022-10-14T13:51:36.508" v="22" actId="13244"/>
        <pc:sldMkLst>
          <pc:docMk/>
          <pc:sldMk cId="1889202558" sldId="283"/>
        </pc:sldMkLst>
        <pc:spChg chg="ord">
          <ac:chgData name="Jack Powell" userId="bf2e5f50-4dd8-4b59-8c0a-bb434977ad66" providerId="ADAL" clId="{9FBE19EB-3845-4A51-858E-02CC0BB16968}" dt="2022-10-14T13:51:36.508" v="22" actId="13244"/>
          <ac:spMkLst>
            <pc:docMk/>
            <pc:sldMk cId="1889202558" sldId="283"/>
            <ac:spMk id="11" creationId="{8527610A-743E-3554-40DB-690C8C09A628}"/>
          </ac:spMkLst>
        </pc:spChg>
      </pc:sldChg>
      <pc:sldChg chg="modSp mod">
        <pc:chgData name="Jack Powell" userId="bf2e5f50-4dd8-4b59-8c0a-bb434977ad66" providerId="ADAL" clId="{9FBE19EB-3845-4A51-858E-02CC0BB16968}" dt="2022-10-14T13:51:19.293" v="20" actId="13244"/>
        <pc:sldMkLst>
          <pc:docMk/>
          <pc:sldMk cId="3335785143" sldId="284"/>
        </pc:sldMkLst>
        <pc:spChg chg="ord">
          <ac:chgData name="Jack Powell" userId="bf2e5f50-4dd8-4b59-8c0a-bb434977ad66" providerId="ADAL" clId="{9FBE19EB-3845-4A51-858E-02CC0BB16968}" dt="2022-10-14T13:51:09.738" v="15" actId="13244"/>
          <ac:spMkLst>
            <pc:docMk/>
            <pc:sldMk cId="3335785143" sldId="284"/>
            <ac:spMk id="2" creationId="{11BB89AB-9C9C-6DA3-88A1-1C399CC492C6}"/>
          </ac:spMkLst>
        </pc:spChg>
        <pc:spChg chg="ord">
          <ac:chgData name="Jack Powell" userId="bf2e5f50-4dd8-4b59-8c0a-bb434977ad66" providerId="ADAL" clId="{9FBE19EB-3845-4A51-858E-02CC0BB16968}" dt="2022-10-14T13:51:13.898" v="17" actId="13244"/>
          <ac:spMkLst>
            <pc:docMk/>
            <pc:sldMk cId="3335785143" sldId="284"/>
            <ac:spMk id="6" creationId="{E74F5127-E7DD-246C-6921-3FE53EBAF73A}"/>
          </ac:spMkLst>
        </pc:spChg>
        <pc:spChg chg="ord">
          <ac:chgData name="Jack Powell" userId="bf2e5f50-4dd8-4b59-8c0a-bb434977ad66" providerId="ADAL" clId="{9FBE19EB-3845-4A51-858E-02CC0BB16968}" dt="2022-10-14T13:51:17.429" v="19" actId="13244"/>
          <ac:spMkLst>
            <pc:docMk/>
            <pc:sldMk cId="3335785143" sldId="284"/>
            <ac:spMk id="12" creationId="{2A886ECA-C5E0-128A-F04D-077B969FEA12}"/>
          </ac:spMkLst>
        </pc:spChg>
        <pc:picChg chg="ord">
          <ac:chgData name="Jack Powell" userId="bf2e5f50-4dd8-4b59-8c0a-bb434977ad66" providerId="ADAL" clId="{9FBE19EB-3845-4A51-858E-02CC0BB16968}" dt="2022-10-14T13:51:11.914" v="16" actId="13244"/>
          <ac:picMkLst>
            <pc:docMk/>
            <pc:sldMk cId="3335785143" sldId="284"/>
            <ac:picMk id="5" creationId="{DEFFD793-D07B-62E2-3EA7-CA69D832670C}"/>
          </ac:picMkLst>
        </pc:picChg>
        <pc:picChg chg="ord">
          <ac:chgData name="Jack Powell" userId="bf2e5f50-4dd8-4b59-8c0a-bb434977ad66" providerId="ADAL" clId="{9FBE19EB-3845-4A51-858E-02CC0BB16968}" dt="2022-10-14T13:51:19.293" v="20" actId="13244"/>
          <ac:picMkLst>
            <pc:docMk/>
            <pc:sldMk cId="3335785143" sldId="284"/>
            <ac:picMk id="7" creationId="{641217BC-B933-ECF8-1760-72E14567545A}"/>
          </ac:picMkLst>
        </pc:picChg>
        <pc:picChg chg="ord">
          <ac:chgData name="Jack Powell" userId="bf2e5f50-4dd8-4b59-8c0a-bb434977ad66" providerId="ADAL" clId="{9FBE19EB-3845-4A51-858E-02CC0BB16968}" dt="2022-10-14T13:51:15.732" v="18" actId="13244"/>
          <ac:picMkLst>
            <pc:docMk/>
            <pc:sldMk cId="3335785143" sldId="284"/>
            <ac:picMk id="10" creationId="{B85E5827-8773-C072-9338-77832A2AF75E}"/>
          </ac:picMkLst>
        </pc:picChg>
      </pc:sldChg>
    </pc:docChg>
  </pc:docChgLst>
  <pc:docChgLst>
    <pc:chgData name="Chloe De Schryver" userId="f5df9675-f0cb-4b9c-9e61-5efe4aa5dc7e" providerId="ADAL" clId="{819ABDCE-24AF-4B91-9CA5-E8E266889CE1}"/>
    <pc:docChg chg="custSel delSld modSld">
      <pc:chgData name="Chloe De Schryver" userId="f5df9675-f0cb-4b9c-9e61-5efe4aa5dc7e" providerId="ADAL" clId="{819ABDCE-24AF-4B91-9CA5-E8E266889CE1}" dt="2022-10-05T14:43:58.406" v="2589" actId="164"/>
      <pc:docMkLst>
        <pc:docMk/>
      </pc:docMkLst>
      <pc:sldChg chg="modSp del mod">
        <pc:chgData name="Chloe De Schryver" userId="f5df9675-f0cb-4b9c-9e61-5efe4aa5dc7e" providerId="ADAL" clId="{819ABDCE-24AF-4B91-9CA5-E8E266889CE1}" dt="2022-10-05T14:34:02.332" v="2585" actId="47"/>
        <pc:sldMkLst>
          <pc:docMk/>
          <pc:sldMk cId="4283481215" sldId="257"/>
        </pc:sldMkLst>
        <pc:spChg chg="mod">
          <ac:chgData name="Chloe De Schryver" userId="f5df9675-f0cb-4b9c-9e61-5efe4aa5dc7e" providerId="ADAL" clId="{819ABDCE-24AF-4B91-9CA5-E8E266889CE1}" dt="2022-10-05T14:33:41.660" v="2584" actId="962"/>
          <ac:spMkLst>
            <pc:docMk/>
            <pc:sldMk cId="4283481215" sldId="257"/>
            <ac:spMk id="5" creationId="{5551F624-8B81-4958-9760-8CA2C4949835}"/>
          </ac:spMkLst>
        </pc:spChg>
      </pc:sldChg>
      <pc:sldChg chg="addSp delSp modSp mod addCm delCm modCm">
        <pc:chgData name="Chloe De Schryver" userId="f5df9675-f0cb-4b9c-9e61-5efe4aa5dc7e" providerId="ADAL" clId="{819ABDCE-24AF-4B91-9CA5-E8E266889CE1}" dt="2022-10-05T13:02:48.251" v="1330" actId="962"/>
        <pc:sldMkLst>
          <pc:docMk/>
          <pc:sldMk cId="4065885707" sldId="259"/>
        </pc:sldMkLst>
        <pc:spChg chg="add del">
          <ac:chgData name="Chloe De Schryver" userId="f5df9675-f0cb-4b9c-9e61-5efe4aa5dc7e" providerId="ADAL" clId="{819ABDCE-24AF-4B91-9CA5-E8E266889CE1}" dt="2022-10-05T12:15:34.104" v="1145" actId="478"/>
          <ac:spMkLst>
            <pc:docMk/>
            <pc:sldMk cId="4065885707" sldId="259"/>
            <ac:spMk id="4" creationId="{06EC94BB-AEB7-E2CF-7BF4-1C50F25E8AEB}"/>
          </ac:spMkLst>
        </pc:spChg>
        <pc:spChg chg="add mod">
          <ac:chgData name="Chloe De Schryver" userId="f5df9675-f0cb-4b9c-9e61-5efe4aa5dc7e" providerId="ADAL" clId="{819ABDCE-24AF-4B91-9CA5-E8E266889CE1}" dt="2022-10-05T12:29:57.973" v="1293" actId="1076"/>
          <ac:spMkLst>
            <pc:docMk/>
            <pc:sldMk cId="4065885707" sldId="259"/>
            <ac:spMk id="5" creationId="{B9B565CD-F116-D277-8E17-EA900BBFDABD}"/>
          </ac:spMkLst>
        </pc:spChg>
        <pc:spChg chg="mod">
          <ac:chgData name="Chloe De Schryver" userId="f5df9675-f0cb-4b9c-9e61-5efe4aa5dc7e" providerId="ADAL" clId="{819ABDCE-24AF-4B91-9CA5-E8E266889CE1}" dt="2022-10-05T11:53:36.919" v="42" actId="20578"/>
          <ac:spMkLst>
            <pc:docMk/>
            <pc:sldMk cId="4065885707" sldId="259"/>
            <ac:spMk id="6" creationId="{B003061E-4C8A-49F1-B4FB-A4E009B2ECB2}"/>
          </ac:spMkLst>
        </pc:spChg>
        <pc:spChg chg="mod">
          <ac:chgData name="Chloe De Schryver" userId="f5df9675-f0cb-4b9c-9e61-5efe4aa5dc7e" providerId="ADAL" clId="{819ABDCE-24AF-4B91-9CA5-E8E266889CE1}" dt="2022-10-05T12:03:47.466" v="613" actId="122"/>
          <ac:spMkLst>
            <pc:docMk/>
            <pc:sldMk cId="4065885707" sldId="259"/>
            <ac:spMk id="8" creationId="{CFE4ACCA-12CB-4155-A5B1-B35D159BB490}"/>
          </ac:spMkLst>
        </pc:spChg>
        <pc:spChg chg="mod">
          <ac:chgData name="Chloe De Schryver" userId="f5df9675-f0cb-4b9c-9e61-5efe4aa5dc7e" providerId="ADAL" clId="{819ABDCE-24AF-4B91-9CA5-E8E266889CE1}" dt="2022-10-05T11:54:38.547" v="100" actId="20577"/>
          <ac:spMkLst>
            <pc:docMk/>
            <pc:sldMk cId="4065885707" sldId="259"/>
            <ac:spMk id="11" creationId="{ED4332C5-9256-1C8E-001D-ECE39804E054}"/>
          </ac:spMkLst>
        </pc:spChg>
        <pc:spChg chg="mod">
          <ac:chgData name="Chloe De Schryver" userId="f5df9675-f0cb-4b9c-9e61-5efe4aa5dc7e" providerId="ADAL" clId="{819ABDCE-24AF-4B91-9CA5-E8E266889CE1}" dt="2022-10-05T13:02:48.251" v="1330" actId="962"/>
          <ac:spMkLst>
            <pc:docMk/>
            <pc:sldMk cId="4065885707" sldId="259"/>
            <ac:spMk id="14" creationId="{211A0F70-3913-434B-FC6A-DF0C57EEBC45}"/>
          </ac:spMkLst>
        </pc:spChg>
        <pc:spChg chg="mod">
          <ac:chgData name="Chloe De Schryver" userId="f5df9675-f0cb-4b9c-9e61-5efe4aa5dc7e" providerId="ADAL" clId="{819ABDCE-24AF-4B91-9CA5-E8E266889CE1}" dt="2022-10-05T12:30:09.763" v="1302" actId="20577"/>
          <ac:spMkLst>
            <pc:docMk/>
            <pc:sldMk cId="4065885707" sldId="259"/>
            <ac:spMk id="16" creationId="{DEEA16C3-71D9-0F31-FACA-A229849D51DE}"/>
          </ac:spMkLst>
        </pc:spChg>
        <pc:spChg chg="mod">
          <ac:chgData name="Chloe De Schryver" userId="f5df9675-f0cb-4b9c-9e61-5efe4aa5dc7e" providerId="ADAL" clId="{819ABDCE-24AF-4B91-9CA5-E8E266889CE1}" dt="2022-10-05T12:29:50.788" v="1291" actId="20577"/>
          <ac:spMkLst>
            <pc:docMk/>
            <pc:sldMk cId="4065885707" sldId="259"/>
            <ac:spMk id="18" creationId="{C526CD9B-9586-1778-049C-AE5982E969E8}"/>
          </ac:spMkLst>
        </pc:spChg>
      </pc:sldChg>
      <pc:sldChg chg="addSp delSp modSp mod">
        <pc:chgData name="Chloe De Schryver" userId="f5df9675-f0cb-4b9c-9e61-5efe4aa5dc7e" providerId="ADAL" clId="{819ABDCE-24AF-4B91-9CA5-E8E266889CE1}" dt="2022-10-05T14:43:58.406" v="2589" actId="164"/>
        <pc:sldMkLst>
          <pc:docMk/>
          <pc:sldMk cId="3450004192" sldId="260"/>
        </pc:sldMkLst>
        <pc:spChg chg="add del">
          <ac:chgData name="Chloe De Schryver" userId="f5df9675-f0cb-4b9c-9e61-5efe4aa5dc7e" providerId="ADAL" clId="{819ABDCE-24AF-4B91-9CA5-E8E266889CE1}" dt="2022-10-05T12:30:28.870" v="1304" actId="478"/>
          <ac:spMkLst>
            <pc:docMk/>
            <pc:sldMk cId="3450004192" sldId="260"/>
            <ac:spMk id="3" creationId="{C3C85862-E23E-2076-EF4B-58F55564A099}"/>
          </ac:spMkLst>
        </pc:spChg>
        <pc:spChg chg="add mod ord">
          <ac:chgData name="Chloe De Schryver" userId="f5df9675-f0cb-4b9c-9e61-5efe4aa5dc7e" providerId="ADAL" clId="{819ABDCE-24AF-4B91-9CA5-E8E266889CE1}" dt="2022-10-05T14:08:12.893" v="2059" actId="13244"/>
          <ac:spMkLst>
            <pc:docMk/>
            <pc:sldMk cId="3450004192" sldId="260"/>
            <ac:spMk id="4" creationId="{ED3F63F5-D3A0-C519-5985-86375B1EF404}"/>
          </ac:spMkLst>
        </pc:spChg>
        <pc:spChg chg="mod ord">
          <ac:chgData name="Chloe De Schryver" userId="f5df9675-f0cb-4b9c-9e61-5efe4aa5dc7e" providerId="ADAL" clId="{819ABDCE-24AF-4B91-9CA5-E8E266889CE1}" dt="2022-10-05T14:08:25.115" v="2060" actId="13244"/>
          <ac:spMkLst>
            <pc:docMk/>
            <pc:sldMk cId="3450004192" sldId="260"/>
            <ac:spMk id="12" creationId="{60DE9AB1-9F9E-FDD2-CA61-B400CCC0683C}"/>
          </ac:spMkLst>
        </pc:spChg>
        <pc:spChg chg="mod">
          <ac:chgData name="Chloe De Schryver" userId="f5df9675-f0cb-4b9c-9e61-5efe4aa5dc7e" providerId="ADAL" clId="{819ABDCE-24AF-4B91-9CA5-E8E266889CE1}" dt="2022-10-05T12:04:55.988" v="700" actId="1035"/>
          <ac:spMkLst>
            <pc:docMk/>
            <pc:sldMk cId="3450004192" sldId="260"/>
            <ac:spMk id="14" creationId="{C07CDEBF-BD43-BC7C-0039-2F6814473552}"/>
          </ac:spMkLst>
        </pc:spChg>
        <pc:spChg chg="mod">
          <ac:chgData name="Chloe De Schryver" userId="f5df9675-f0cb-4b9c-9e61-5efe4aa5dc7e" providerId="ADAL" clId="{819ABDCE-24AF-4B91-9CA5-E8E266889CE1}" dt="2022-10-05T12:04:49.551" v="664" actId="1036"/>
          <ac:spMkLst>
            <pc:docMk/>
            <pc:sldMk cId="3450004192" sldId="260"/>
            <ac:spMk id="16" creationId="{9AC90B8B-892D-4B24-D84E-889F48B2CE41}"/>
          </ac:spMkLst>
        </pc:spChg>
        <pc:spChg chg="mod ord">
          <ac:chgData name="Chloe De Schryver" userId="f5df9675-f0cb-4b9c-9e61-5efe4aa5dc7e" providerId="ADAL" clId="{819ABDCE-24AF-4B91-9CA5-E8E266889CE1}" dt="2022-10-05T14:08:38.706" v="2061" actId="13244"/>
          <ac:spMkLst>
            <pc:docMk/>
            <pc:sldMk cId="3450004192" sldId="260"/>
            <ac:spMk id="18" creationId="{C00650F5-E94A-AA3F-EF16-875EBB6D1881}"/>
          </ac:spMkLst>
        </pc:spChg>
        <pc:spChg chg="mod">
          <ac:chgData name="Chloe De Schryver" userId="f5df9675-f0cb-4b9c-9e61-5efe4aa5dc7e" providerId="ADAL" clId="{819ABDCE-24AF-4B91-9CA5-E8E266889CE1}" dt="2022-10-05T14:43:43.777" v="2587" actId="164"/>
          <ac:spMkLst>
            <pc:docMk/>
            <pc:sldMk cId="3450004192" sldId="260"/>
            <ac:spMk id="29" creationId="{9193F446-BD62-D3C9-AAB0-2A7D8DAC5E5F}"/>
          </ac:spMkLst>
        </pc:spChg>
        <pc:spChg chg="mod">
          <ac:chgData name="Chloe De Schryver" userId="f5df9675-f0cb-4b9c-9e61-5efe4aa5dc7e" providerId="ADAL" clId="{819ABDCE-24AF-4B91-9CA5-E8E266889CE1}" dt="2022-10-05T14:43:38.679" v="2586" actId="164"/>
          <ac:spMkLst>
            <pc:docMk/>
            <pc:sldMk cId="3450004192" sldId="260"/>
            <ac:spMk id="30" creationId="{7A20CAB6-F8C7-37BF-26C5-987CEF879492}"/>
          </ac:spMkLst>
        </pc:spChg>
        <pc:spChg chg="mod">
          <ac:chgData name="Chloe De Schryver" userId="f5df9675-f0cb-4b9c-9e61-5efe4aa5dc7e" providerId="ADAL" clId="{819ABDCE-24AF-4B91-9CA5-E8E266889CE1}" dt="2022-10-05T14:43:58.406" v="2589" actId="164"/>
          <ac:spMkLst>
            <pc:docMk/>
            <pc:sldMk cId="3450004192" sldId="260"/>
            <ac:spMk id="31" creationId="{9EF95DD2-F835-A59C-F9FB-C6A1DA188029}"/>
          </ac:spMkLst>
        </pc:spChg>
        <pc:spChg chg="mod">
          <ac:chgData name="Chloe De Schryver" userId="f5df9675-f0cb-4b9c-9e61-5efe4aa5dc7e" providerId="ADAL" clId="{819ABDCE-24AF-4B91-9CA5-E8E266889CE1}" dt="2022-10-05T14:43:50.967" v="2588" actId="164"/>
          <ac:spMkLst>
            <pc:docMk/>
            <pc:sldMk cId="3450004192" sldId="260"/>
            <ac:spMk id="32" creationId="{AD0BE4C0-A883-041A-557C-4304DAA3BFA4}"/>
          </ac:spMkLst>
        </pc:spChg>
        <pc:grpChg chg="add mod">
          <ac:chgData name="Chloe De Schryver" userId="f5df9675-f0cb-4b9c-9e61-5efe4aa5dc7e" providerId="ADAL" clId="{819ABDCE-24AF-4B91-9CA5-E8E266889CE1}" dt="2022-10-05T14:43:38.679" v="2586" actId="164"/>
          <ac:grpSpMkLst>
            <pc:docMk/>
            <pc:sldMk cId="3450004192" sldId="260"/>
            <ac:grpSpMk id="5" creationId="{87C798E1-957D-4AD4-A75B-539125BE41F5}"/>
          </ac:grpSpMkLst>
        </pc:grpChg>
        <pc:grpChg chg="add mod">
          <ac:chgData name="Chloe De Schryver" userId="f5df9675-f0cb-4b9c-9e61-5efe4aa5dc7e" providerId="ADAL" clId="{819ABDCE-24AF-4B91-9CA5-E8E266889CE1}" dt="2022-10-05T14:43:43.777" v="2587" actId="164"/>
          <ac:grpSpMkLst>
            <pc:docMk/>
            <pc:sldMk cId="3450004192" sldId="260"/>
            <ac:grpSpMk id="7" creationId="{F3DC7E84-CC46-5AE4-9DDB-DAB0823AADE9}"/>
          </ac:grpSpMkLst>
        </pc:grpChg>
        <pc:grpChg chg="add mod">
          <ac:chgData name="Chloe De Schryver" userId="f5df9675-f0cb-4b9c-9e61-5efe4aa5dc7e" providerId="ADAL" clId="{819ABDCE-24AF-4B91-9CA5-E8E266889CE1}" dt="2022-10-05T14:43:50.967" v="2588" actId="164"/>
          <ac:grpSpMkLst>
            <pc:docMk/>
            <pc:sldMk cId="3450004192" sldId="260"/>
            <ac:grpSpMk id="9" creationId="{29B6A8EE-575F-F94F-54B2-5FAA47E8DB22}"/>
          </ac:grpSpMkLst>
        </pc:grpChg>
        <pc:grpChg chg="add mod">
          <ac:chgData name="Chloe De Schryver" userId="f5df9675-f0cb-4b9c-9e61-5efe4aa5dc7e" providerId="ADAL" clId="{819ABDCE-24AF-4B91-9CA5-E8E266889CE1}" dt="2022-10-05T14:43:58.406" v="2589" actId="164"/>
          <ac:grpSpMkLst>
            <pc:docMk/>
            <pc:sldMk cId="3450004192" sldId="260"/>
            <ac:grpSpMk id="10" creationId="{A5363BD8-EDAF-AAD1-15DE-C7732E2D563E}"/>
          </ac:grpSpMkLst>
        </pc:grpChg>
        <pc:picChg chg="mod">
          <ac:chgData name="Chloe De Schryver" userId="f5df9675-f0cb-4b9c-9e61-5efe4aa5dc7e" providerId="ADAL" clId="{819ABDCE-24AF-4B91-9CA5-E8E266889CE1}" dt="2022-10-05T13:03:16.327" v="1335" actId="962"/>
          <ac:picMkLst>
            <pc:docMk/>
            <pc:sldMk cId="3450004192" sldId="260"/>
            <ac:picMk id="8" creationId="{60DF5656-EC99-9918-CB8C-459F3D5F5764}"/>
          </ac:picMkLst>
        </pc:picChg>
        <pc:picChg chg="mod">
          <ac:chgData name="Chloe De Schryver" userId="f5df9675-f0cb-4b9c-9e61-5efe4aa5dc7e" providerId="ADAL" clId="{819ABDCE-24AF-4B91-9CA5-E8E266889CE1}" dt="2022-10-05T14:43:38.679" v="2586" actId="164"/>
          <ac:picMkLst>
            <pc:docMk/>
            <pc:sldMk cId="3450004192" sldId="260"/>
            <ac:picMk id="20" creationId="{605839C9-BC11-11E5-F49A-3B6B79FF38BD}"/>
          </ac:picMkLst>
        </pc:picChg>
        <pc:picChg chg="mod">
          <ac:chgData name="Chloe De Schryver" userId="f5df9675-f0cb-4b9c-9e61-5efe4aa5dc7e" providerId="ADAL" clId="{819ABDCE-24AF-4B91-9CA5-E8E266889CE1}" dt="2022-10-05T14:43:58.406" v="2589" actId="164"/>
          <ac:picMkLst>
            <pc:docMk/>
            <pc:sldMk cId="3450004192" sldId="260"/>
            <ac:picMk id="22" creationId="{02800A6E-3E26-53D8-4585-C289238448C6}"/>
          </ac:picMkLst>
        </pc:picChg>
        <pc:picChg chg="mod">
          <ac:chgData name="Chloe De Schryver" userId="f5df9675-f0cb-4b9c-9e61-5efe4aa5dc7e" providerId="ADAL" clId="{819ABDCE-24AF-4B91-9CA5-E8E266889CE1}" dt="2022-10-05T14:43:43.777" v="2587" actId="164"/>
          <ac:picMkLst>
            <pc:docMk/>
            <pc:sldMk cId="3450004192" sldId="260"/>
            <ac:picMk id="26" creationId="{4CDEBBE9-08A1-1CE9-F520-9EEBF24F6AB0}"/>
          </ac:picMkLst>
        </pc:picChg>
        <pc:picChg chg="mod">
          <ac:chgData name="Chloe De Schryver" userId="f5df9675-f0cb-4b9c-9e61-5efe4aa5dc7e" providerId="ADAL" clId="{819ABDCE-24AF-4B91-9CA5-E8E266889CE1}" dt="2022-10-05T14:43:50.967" v="2588" actId="164"/>
          <ac:picMkLst>
            <pc:docMk/>
            <pc:sldMk cId="3450004192" sldId="260"/>
            <ac:picMk id="28" creationId="{740823CF-9E8E-68E3-2211-03BCD50785C3}"/>
          </ac:picMkLst>
        </pc:picChg>
      </pc:sldChg>
      <pc:sldChg chg="addSp modSp mod addCm delCm modCm">
        <pc:chgData name="Chloe De Schryver" userId="f5df9675-f0cb-4b9c-9e61-5efe4aa5dc7e" providerId="ADAL" clId="{819ABDCE-24AF-4B91-9CA5-E8E266889CE1}" dt="2022-10-05T14:30:00.161" v="2543"/>
        <pc:sldMkLst>
          <pc:docMk/>
          <pc:sldMk cId="4221115502" sldId="261"/>
        </pc:sldMkLst>
        <pc:spChg chg="mod">
          <ac:chgData name="Chloe De Schryver" userId="f5df9675-f0cb-4b9c-9e61-5efe4aa5dc7e" providerId="ADAL" clId="{819ABDCE-24AF-4B91-9CA5-E8E266889CE1}" dt="2022-10-05T13:04:07.451" v="1342" actId="164"/>
          <ac:spMkLst>
            <pc:docMk/>
            <pc:sldMk cId="4221115502" sldId="261"/>
            <ac:spMk id="7" creationId="{16FA1A84-FD6A-7AD8-A557-A3ADBFB0EDD6}"/>
          </ac:spMkLst>
        </pc:spChg>
        <pc:spChg chg="mod">
          <ac:chgData name="Chloe De Schryver" userId="f5df9675-f0cb-4b9c-9e61-5efe4aa5dc7e" providerId="ADAL" clId="{819ABDCE-24AF-4B91-9CA5-E8E266889CE1}" dt="2022-10-05T14:29:54.459" v="2542" actId="20577"/>
          <ac:spMkLst>
            <pc:docMk/>
            <pc:sldMk cId="4221115502" sldId="261"/>
            <ac:spMk id="17" creationId="{E0BC3E5C-3846-B345-3538-343AF12A04BE}"/>
          </ac:spMkLst>
        </pc:spChg>
        <pc:spChg chg="mod">
          <ac:chgData name="Chloe De Schryver" userId="f5df9675-f0cb-4b9c-9e61-5efe4aa5dc7e" providerId="ADAL" clId="{819ABDCE-24AF-4B91-9CA5-E8E266889CE1}" dt="2022-10-05T12:06:42.307" v="718" actId="20577"/>
          <ac:spMkLst>
            <pc:docMk/>
            <pc:sldMk cId="4221115502" sldId="261"/>
            <ac:spMk id="19" creationId="{7154093D-388B-79B9-33ED-4987B75B2901}"/>
          </ac:spMkLst>
        </pc:spChg>
        <pc:spChg chg="mod">
          <ac:chgData name="Chloe De Schryver" userId="f5df9675-f0cb-4b9c-9e61-5efe4aa5dc7e" providerId="ADAL" clId="{819ABDCE-24AF-4B91-9CA5-E8E266889CE1}" dt="2022-10-05T14:12:23.096" v="2065" actId="20577"/>
          <ac:spMkLst>
            <pc:docMk/>
            <pc:sldMk cId="4221115502" sldId="261"/>
            <ac:spMk id="21" creationId="{E375BDC9-85D7-422B-1070-32E0B423A56A}"/>
          </ac:spMkLst>
        </pc:spChg>
        <pc:spChg chg="mod">
          <ac:chgData name="Chloe De Schryver" userId="f5df9675-f0cb-4b9c-9e61-5efe4aa5dc7e" providerId="ADAL" clId="{819ABDCE-24AF-4B91-9CA5-E8E266889CE1}" dt="2022-10-05T12:31:11.218" v="1322" actId="1076"/>
          <ac:spMkLst>
            <pc:docMk/>
            <pc:sldMk cId="4221115502" sldId="261"/>
            <ac:spMk id="23" creationId="{51C1E16A-B499-87F2-F078-31868992B15D}"/>
          </ac:spMkLst>
        </pc:spChg>
        <pc:spChg chg="mod">
          <ac:chgData name="Chloe De Schryver" userId="f5df9675-f0cb-4b9c-9e61-5efe4aa5dc7e" providerId="ADAL" clId="{819ABDCE-24AF-4B91-9CA5-E8E266889CE1}" dt="2022-10-05T12:31:15.191" v="1323" actId="1076"/>
          <ac:spMkLst>
            <pc:docMk/>
            <pc:sldMk cId="4221115502" sldId="261"/>
            <ac:spMk id="24" creationId="{9A895338-BF5F-F147-817A-8FA99B26C6FB}"/>
          </ac:spMkLst>
        </pc:spChg>
        <pc:spChg chg="mod">
          <ac:chgData name="Chloe De Schryver" userId="f5df9675-f0cb-4b9c-9e61-5efe4aa5dc7e" providerId="ADAL" clId="{819ABDCE-24AF-4B91-9CA5-E8E266889CE1}" dt="2022-10-05T12:31:18.408" v="1324" actId="1076"/>
          <ac:spMkLst>
            <pc:docMk/>
            <pc:sldMk cId="4221115502" sldId="261"/>
            <ac:spMk id="25" creationId="{27203A7B-807F-D749-D913-CFBD0F8A1922}"/>
          </ac:spMkLst>
        </pc:spChg>
        <pc:grpChg chg="add mod">
          <ac:chgData name="Chloe De Schryver" userId="f5df9675-f0cb-4b9c-9e61-5efe4aa5dc7e" providerId="ADAL" clId="{819ABDCE-24AF-4B91-9CA5-E8E266889CE1}" dt="2022-10-05T13:04:12.023" v="1343" actId="962"/>
          <ac:grpSpMkLst>
            <pc:docMk/>
            <pc:sldMk cId="4221115502" sldId="261"/>
            <ac:grpSpMk id="2" creationId="{E6022A13-7F3E-1F65-EC14-F3412F91720B}"/>
          </ac:grpSpMkLst>
        </pc:grpChg>
        <pc:grpChg chg="mod">
          <ac:chgData name="Chloe De Schryver" userId="f5df9675-f0cb-4b9c-9e61-5efe4aa5dc7e" providerId="ADAL" clId="{819ABDCE-24AF-4B91-9CA5-E8E266889CE1}" dt="2022-10-05T13:04:07.451" v="1342" actId="164"/>
          <ac:grpSpMkLst>
            <pc:docMk/>
            <pc:sldMk cId="4221115502" sldId="261"/>
            <ac:grpSpMk id="13" creationId="{69C3F03A-3221-AA84-48C9-95BD49333B4A}"/>
          </ac:grpSpMkLst>
        </pc:grpChg>
        <pc:grpChg chg="mod">
          <ac:chgData name="Chloe De Schryver" userId="f5df9675-f0cb-4b9c-9e61-5efe4aa5dc7e" providerId="ADAL" clId="{819ABDCE-24AF-4B91-9CA5-E8E266889CE1}" dt="2022-10-05T13:04:07.451" v="1342" actId="164"/>
          <ac:grpSpMkLst>
            <pc:docMk/>
            <pc:sldMk cId="4221115502" sldId="261"/>
            <ac:grpSpMk id="26" creationId="{DED3D399-BEE4-5C79-2205-2E563D305C03}"/>
          </ac:grpSpMkLst>
        </pc:grpChg>
        <pc:grpChg chg="mod">
          <ac:chgData name="Chloe De Schryver" userId="f5df9675-f0cb-4b9c-9e61-5efe4aa5dc7e" providerId="ADAL" clId="{819ABDCE-24AF-4B91-9CA5-E8E266889CE1}" dt="2022-10-05T13:04:07.451" v="1342" actId="164"/>
          <ac:grpSpMkLst>
            <pc:docMk/>
            <pc:sldMk cId="4221115502" sldId="261"/>
            <ac:grpSpMk id="29" creationId="{9DFC9175-2B34-5208-B96B-2EE70BA53537}"/>
          </ac:grpSpMkLst>
        </pc:grpChg>
        <pc:grpChg chg="mod">
          <ac:chgData name="Chloe De Schryver" userId="f5df9675-f0cb-4b9c-9e61-5efe4aa5dc7e" providerId="ADAL" clId="{819ABDCE-24AF-4B91-9CA5-E8E266889CE1}" dt="2022-10-05T13:04:07.451" v="1342" actId="164"/>
          <ac:grpSpMkLst>
            <pc:docMk/>
            <pc:sldMk cId="4221115502" sldId="261"/>
            <ac:grpSpMk id="32" creationId="{9A9702B9-3010-B9C2-BED4-C068A7A5C62C}"/>
          </ac:grpSpMkLst>
        </pc:grpChg>
        <pc:grpChg chg="mod">
          <ac:chgData name="Chloe De Schryver" userId="f5df9675-f0cb-4b9c-9e61-5efe4aa5dc7e" providerId="ADAL" clId="{819ABDCE-24AF-4B91-9CA5-E8E266889CE1}" dt="2022-10-05T13:04:07.451" v="1342" actId="164"/>
          <ac:grpSpMkLst>
            <pc:docMk/>
            <pc:sldMk cId="4221115502" sldId="261"/>
            <ac:grpSpMk id="35" creationId="{778D3C20-64BC-7703-399B-2D17C8E70E5F}"/>
          </ac:grpSpMkLst>
        </pc:grpChg>
        <pc:cxnChg chg="mod">
          <ac:chgData name="Chloe De Schryver" userId="f5df9675-f0cb-4b9c-9e61-5efe4aa5dc7e" providerId="ADAL" clId="{819ABDCE-24AF-4B91-9CA5-E8E266889CE1}" dt="2022-10-05T13:04:07.451" v="1342" actId="164"/>
          <ac:cxnSpMkLst>
            <pc:docMk/>
            <pc:sldMk cId="4221115502" sldId="261"/>
            <ac:cxnSpMk id="10" creationId="{648E752E-F884-B83C-398F-9996A09E719A}"/>
          </ac:cxnSpMkLst>
        </pc:cxnChg>
      </pc:sldChg>
      <pc:sldChg chg="addSp modSp mod addCm delCm modCm">
        <pc:chgData name="Chloe De Schryver" userId="f5df9675-f0cb-4b9c-9e61-5efe4aa5dc7e" providerId="ADAL" clId="{819ABDCE-24AF-4B91-9CA5-E8E266889CE1}" dt="2022-10-05T14:30:34.026" v="2548" actId="20577"/>
        <pc:sldMkLst>
          <pc:docMk/>
          <pc:sldMk cId="1298310538" sldId="262"/>
        </pc:sldMkLst>
        <pc:spChg chg="mod">
          <ac:chgData name="Chloe De Schryver" userId="f5df9675-f0cb-4b9c-9e61-5efe4aa5dc7e" providerId="ADAL" clId="{819ABDCE-24AF-4B91-9CA5-E8E266889CE1}" dt="2022-10-05T13:04:22.226" v="1344" actId="962"/>
          <ac:spMkLst>
            <pc:docMk/>
            <pc:sldMk cId="1298310538" sldId="262"/>
            <ac:spMk id="3" creationId="{341BE440-1D5E-C6F0-CA67-207F62DE61D4}"/>
          </ac:spMkLst>
        </pc:spChg>
        <pc:spChg chg="mod">
          <ac:chgData name="Chloe De Schryver" userId="f5df9675-f0cb-4b9c-9e61-5efe4aa5dc7e" providerId="ADAL" clId="{819ABDCE-24AF-4B91-9CA5-E8E266889CE1}" dt="2022-10-05T12:31:25.919" v="1325" actId="1076"/>
          <ac:spMkLst>
            <pc:docMk/>
            <pc:sldMk cId="1298310538" sldId="262"/>
            <ac:spMk id="4" creationId="{73FA195A-7D0E-3C5D-17BF-17705E4E570F}"/>
          </ac:spMkLst>
        </pc:spChg>
        <pc:spChg chg="mod">
          <ac:chgData name="Chloe De Schryver" userId="f5df9675-f0cb-4b9c-9e61-5efe4aa5dc7e" providerId="ADAL" clId="{819ABDCE-24AF-4B91-9CA5-E8E266889CE1}" dt="2022-10-05T14:30:34.026" v="2548" actId="20577"/>
          <ac:spMkLst>
            <pc:docMk/>
            <pc:sldMk cId="1298310538" sldId="262"/>
            <ac:spMk id="6" creationId="{7244E0EA-5FB3-B15F-EBC5-5D88E4EDA9C7}"/>
          </ac:spMkLst>
        </pc:spChg>
        <pc:spChg chg="mod">
          <ac:chgData name="Chloe De Schryver" userId="f5df9675-f0cb-4b9c-9e61-5efe4aa5dc7e" providerId="ADAL" clId="{819ABDCE-24AF-4B91-9CA5-E8E266889CE1}" dt="2022-10-05T13:04:38.098" v="1346" actId="164"/>
          <ac:spMkLst>
            <pc:docMk/>
            <pc:sldMk cId="1298310538" sldId="262"/>
            <ac:spMk id="7" creationId="{16FA1A84-FD6A-7AD8-A557-A3ADBFB0EDD6}"/>
          </ac:spMkLst>
        </pc:spChg>
        <pc:spChg chg="mod">
          <ac:chgData name="Chloe De Schryver" userId="f5df9675-f0cb-4b9c-9e61-5efe4aa5dc7e" providerId="ADAL" clId="{819ABDCE-24AF-4B91-9CA5-E8E266889CE1}" dt="2022-10-05T14:28:59.316" v="2313" actId="20577"/>
          <ac:spMkLst>
            <pc:docMk/>
            <pc:sldMk cId="1298310538" sldId="262"/>
            <ac:spMk id="17" creationId="{E0BC3E5C-3846-B345-3538-343AF12A04BE}"/>
          </ac:spMkLst>
        </pc:spChg>
        <pc:spChg chg="mod">
          <ac:chgData name="Chloe De Schryver" userId="f5df9675-f0cb-4b9c-9e61-5efe4aa5dc7e" providerId="ADAL" clId="{819ABDCE-24AF-4B91-9CA5-E8E266889CE1}" dt="2022-10-05T14:27:07.397" v="2260" actId="20577"/>
          <ac:spMkLst>
            <pc:docMk/>
            <pc:sldMk cId="1298310538" sldId="262"/>
            <ac:spMk id="19" creationId="{7154093D-388B-79B9-33ED-4987B75B2901}"/>
          </ac:spMkLst>
        </pc:spChg>
        <pc:spChg chg="mod">
          <ac:chgData name="Chloe De Schryver" userId="f5df9675-f0cb-4b9c-9e61-5efe4aa5dc7e" providerId="ADAL" clId="{819ABDCE-24AF-4B91-9CA5-E8E266889CE1}" dt="2022-10-05T12:10:07.799" v="941" actId="1076"/>
          <ac:spMkLst>
            <pc:docMk/>
            <pc:sldMk cId="1298310538" sldId="262"/>
            <ac:spMk id="21" creationId="{E375BDC9-85D7-422B-1070-32E0B423A56A}"/>
          </ac:spMkLst>
        </pc:spChg>
        <pc:spChg chg="mod">
          <ac:chgData name="Chloe De Schryver" userId="f5df9675-f0cb-4b9c-9e61-5efe4aa5dc7e" providerId="ADAL" clId="{819ABDCE-24AF-4B91-9CA5-E8E266889CE1}" dt="2022-10-05T12:10:51.384" v="994" actId="20577"/>
          <ac:spMkLst>
            <pc:docMk/>
            <pc:sldMk cId="1298310538" sldId="262"/>
            <ac:spMk id="23" creationId="{51C1E16A-B499-87F2-F078-31868992B15D}"/>
          </ac:spMkLst>
        </pc:spChg>
        <pc:grpChg chg="add mod">
          <ac:chgData name="Chloe De Schryver" userId="f5df9675-f0cb-4b9c-9e61-5efe4aa5dc7e" providerId="ADAL" clId="{819ABDCE-24AF-4B91-9CA5-E8E266889CE1}" dt="2022-10-05T13:04:45.219" v="1348" actId="962"/>
          <ac:grpSpMkLst>
            <pc:docMk/>
            <pc:sldMk cId="1298310538" sldId="262"/>
            <ac:grpSpMk id="2" creationId="{CD632384-53FF-7F16-A8F4-06C96728E99A}"/>
          </ac:grpSpMkLst>
        </pc:grpChg>
        <pc:grpChg chg="mod">
          <ac:chgData name="Chloe De Schryver" userId="f5df9675-f0cb-4b9c-9e61-5efe4aa5dc7e" providerId="ADAL" clId="{819ABDCE-24AF-4B91-9CA5-E8E266889CE1}" dt="2022-10-05T13:04:38.098" v="1346" actId="164"/>
          <ac:grpSpMkLst>
            <pc:docMk/>
            <pc:sldMk cId="1298310538" sldId="262"/>
            <ac:grpSpMk id="13" creationId="{69C3F03A-3221-AA84-48C9-95BD49333B4A}"/>
          </ac:grpSpMkLst>
        </pc:grpChg>
        <pc:grpChg chg="mod">
          <ac:chgData name="Chloe De Schryver" userId="f5df9675-f0cb-4b9c-9e61-5efe4aa5dc7e" providerId="ADAL" clId="{819ABDCE-24AF-4B91-9CA5-E8E266889CE1}" dt="2022-10-05T13:04:38.098" v="1346" actId="164"/>
          <ac:grpSpMkLst>
            <pc:docMk/>
            <pc:sldMk cId="1298310538" sldId="262"/>
            <ac:grpSpMk id="26" creationId="{DED3D399-BEE4-5C79-2205-2E563D305C03}"/>
          </ac:grpSpMkLst>
        </pc:grpChg>
        <pc:grpChg chg="mod">
          <ac:chgData name="Chloe De Schryver" userId="f5df9675-f0cb-4b9c-9e61-5efe4aa5dc7e" providerId="ADAL" clId="{819ABDCE-24AF-4B91-9CA5-E8E266889CE1}" dt="2022-10-05T13:04:38.098" v="1346" actId="164"/>
          <ac:grpSpMkLst>
            <pc:docMk/>
            <pc:sldMk cId="1298310538" sldId="262"/>
            <ac:grpSpMk id="29" creationId="{9DFC9175-2B34-5208-B96B-2EE70BA53537}"/>
          </ac:grpSpMkLst>
        </pc:grpChg>
        <pc:grpChg chg="mod">
          <ac:chgData name="Chloe De Schryver" userId="f5df9675-f0cb-4b9c-9e61-5efe4aa5dc7e" providerId="ADAL" clId="{819ABDCE-24AF-4B91-9CA5-E8E266889CE1}" dt="2022-10-05T13:04:38.098" v="1346" actId="164"/>
          <ac:grpSpMkLst>
            <pc:docMk/>
            <pc:sldMk cId="1298310538" sldId="262"/>
            <ac:grpSpMk id="32" creationId="{9A9702B9-3010-B9C2-BED4-C068A7A5C62C}"/>
          </ac:grpSpMkLst>
        </pc:grpChg>
        <pc:grpChg chg="mod">
          <ac:chgData name="Chloe De Schryver" userId="f5df9675-f0cb-4b9c-9e61-5efe4aa5dc7e" providerId="ADAL" clId="{819ABDCE-24AF-4B91-9CA5-E8E266889CE1}" dt="2022-10-05T13:04:38.098" v="1346" actId="164"/>
          <ac:grpSpMkLst>
            <pc:docMk/>
            <pc:sldMk cId="1298310538" sldId="262"/>
            <ac:grpSpMk id="35" creationId="{778D3C20-64BC-7703-399B-2D17C8E70E5F}"/>
          </ac:grpSpMkLst>
        </pc:grpChg>
        <pc:cxnChg chg="mod">
          <ac:chgData name="Chloe De Schryver" userId="f5df9675-f0cb-4b9c-9e61-5efe4aa5dc7e" providerId="ADAL" clId="{819ABDCE-24AF-4B91-9CA5-E8E266889CE1}" dt="2022-10-05T13:04:41.669" v="1347" actId="962"/>
          <ac:cxnSpMkLst>
            <pc:docMk/>
            <pc:sldMk cId="1298310538" sldId="262"/>
            <ac:cxnSpMk id="10" creationId="{648E752E-F884-B83C-398F-9996A09E719A}"/>
          </ac:cxnSpMkLst>
        </pc:cxnChg>
      </pc:sldChg>
      <pc:sldChg chg="delSp modSp mod addCm delCm modCm">
        <pc:chgData name="Chloe De Schryver" userId="f5df9675-f0cb-4b9c-9e61-5efe4aa5dc7e" providerId="ADAL" clId="{819ABDCE-24AF-4B91-9CA5-E8E266889CE1}" dt="2022-10-05T14:28:37.594" v="2285" actId="20577"/>
        <pc:sldMkLst>
          <pc:docMk/>
          <pc:sldMk cId="4112244222" sldId="263"/>
        </pc:sldMkLst>
        <pc:spChg chg="mod">
          <ac:chgData name="Chloe De Schryver" userId="f5df9675-f0cb-4b9c-9e61-5efe4aa5dc7e" providerId="ADAL" clId="{819ABDCE-24AF-4B91-9CA5-E8E266889CE1}" dt="2022-10-05T14:28:37.594" v="2285" actId="20577"/>
          <ac:spMkLst>
            <pc:docMk/>
            <pc:sldMk cId="4112244222" sldId="263"/>
            <ac:spMk id="6" creationId="{80E40789-4525-169D-DEC7-C4E7019C9DFB}"/>
          </ac:spMkLst>
        </pc:spChg>
        <pc:spChg chg="ord">
          <ac:chgData name="Chloe De Schryver" userId="f5df9675-f0cb-4b9c-9e61-5efe4aa5dc7e" providerId="ADAL" clId="{819ABDCE-24AF-4B91-9CA5-E8E266889CE1}" dt="2022-10-05T14:09:12.036" v="2062" actId="13244"/>
          <ac:spMkLst>
            <pc:docMk/>
            <pc:sldMk cId="4112244222" sldId="263"/>
            <ac:spMk id="7" creationId="{A134DF65-0D09-6402-E381-303EC9C5A02D}"/>
          </ac:spMkLst>
        </pc:spChg>
        <pc:spChg chg="del mod">
          <ac:chgData name="Chloe De Schryver" userId="f5df9675-f0cb-4b9c-9e61-5efe4aa5dc7e" providerId="ADAL" clId="{819ABDCE-24AF-4B91-9CA5-E8E266889CE1}" dt="2022-10-05T12:11:38.599" v="1001" actId="478"/>
          <ac:spMkLst>
            <pc:docMk/>
            <pc:sldMk cId="4112244222" sldId="263"/>
            <ac:spMk id="8" creationId="{D7E2BA24-97BD-1564-FF30-6788F3F7B568}"/>
          </ac:spMkLst>
        </pc:spChg>
        <pc:spChg chg="mod">
          <ac:chgData name="Chloe De Schryver" userId="f5df9675-f0cb-4b9c-9e61-5efe4aa5dc7e" providerId="ADAL" clId="{819ABDCE-24AF-4B91-9CA5-E8E266889CE1}" dt="2022-10-05T12:13:55.863" v="1111" actId="14100"/>
          <ac:spMkLst>
            <pc:docMk/>
            <pc:sldMk cId="4112244222" sldId="263"/>
            <ac:spMk id="9" creationId="{1A458FC7-E345-507F-9C31-6778BC307EC9}"/>
          </ac:spMkLst>
        </pc:spChg>
        <pc:spChg chg="ord">
          <ac:chgData name="Chloe De Schryver" userId="f5df9675-f0cb-4b9c-9e61-5efe4aa5dc7e" providerId="ADAL" clId="{819ABDCE-24AF-4B91-9CA5-E8E266889CE1}" dt="2022-10-05T14:09:19.972" v="2063" actId="13244"/>
          <ac:spMkLst>
            <pc:docMk/>
            <pc:sldMk cId="4112244222" sldId="263"/>
            <ac:spMk id="10" creationId="{1F2034FB-8B7E-4F3C-ECBA-69CB0C391CD3}"/>
          </ac:spMkLst>
        </pc:spChg>
        <pc:spChg chg="mod">
          <ac:chgData name="Chloe De Schryver" userId="f5df9675-f0cb-4b9c-9e61-5efe4aa5dc7e" providerId="ADAL" clId="{819ABDCE-24AF-4B91-9CA5-E8E266889CE1}" dt="2022-10-05T14:26:28.080" v="2182" actId="20577"/>
          <ac:spMkLst>
            <pc:docMk/>
            <pc:sldMk cId="4112244222" sldId="263"/>
            <ac:spMk id="12" creationId="{9BCB84ED-A171-FCF2-B29A-27B79F93B7B6}"/>
          </ac:spMkLst>
        </pc:spChg>
        <pc:spChg chg="mod ord">
          <ac:chgData name="Chloe De Schryver" userId="f5df9675-f0cb-4b9c-9e61-5efe4aa5dc7e" providerId="ADAL" clId="{819ABDCE-24AF-4B91-9CA5-E8E266889CE1}" dt="2022-10-05T14:09:29.056" v="2064" actId="13244"/>
          <ac:spMkLst>
            <pc:docMk/>
            <pc:sldMk cId="4112244222" sldId="263"/>
            <ac:spMk id="13" creationId="{26C2D23E-1761-AFE0-3842-FC9DCF9E01D9}"/>
          </ac:spMkLst>
        </pc:spChg>
        <pc:spChg chg="mod ord">
          <ac:chgData name="Chloe De Schryver" userId="f5df9675-f0cb-4b9c-9e61-5efe4aa5dc7e" providerId="ADAL" clId="{819ABDCE-24AF-4B91-9CA5-E8E266889CE1}" dt="2022-10-05T14:27:58.522" v="2279" actId="20577"/>
          <ac:spMkLst>
            <pc:docMk/>
            <pc:sldMk cId="4112244222" sldId="263"/>
            <ac:spMk id="15" creationId="{C503C95E-36B3-5F19-5762-EC8AFC945866}"/>
          </ac:spMkLst>
        </pc:spChg>
        <pc:spChg chg="mod">
          <ac:chgData name="Chloe De Schryver" userId="f5df9675-f0cb-4b9c-9e61-5efe4aa5dc7e" providerId="ADAL" clId="{819ABDCE-24AF-4B91-9CA5-E8E266889CE1}" dt="2022-10-05T12:31:49.790" v="1328" actId="1076"/>
          <ac:spMkLst>
            <pc:docMk/>
            <pc:sldMk cId="4112244222" sldId="263"/>
            <ac:spMk id="16" creationId="{8CEED0F3-FBCF-AD97-793D-A8B910788157}"/>
          </ac:spMkLst>
        </pc:spChg>
        <pc:cxnChg chg="del">
          <ac:chgData name="Chloe De Schryver" userId="f5df9675-f0cb-4b9c-9e61-5efe4aa5dc7e" providerId="ADAL" clId="{819ABDCE-24AF-4B91-9CA5-E8E266889CE1}" dt="2022-10-05T13:04:55.353" v="1349" actId="478"/>
          <ac:cxnSpMkLst>
            <pc:docMk/>
            <pc:sldMk cId="4112244222" sldId="263"/>
            <ac:cxnSpMk id="18" creationId="{67D56F13-06B5-9D91-4552-2D7296B6D12F}"/>
          </ac:cxnSpMkLst>
        </pc:cxnChg>
      </pc:sldChg>
      <pc:sldChg chg="modSp mod">
        <pc:chgData name="Chloe De Schryver" userId="f5df9675-f0cb-4b9c-9e61-5efe4aa5dc7e" providerId="ADAL" clId="{819ABDCE-24AF-4B91-9CA5-E8E266889CE1}" dt="2022-10-05T14:23:18.925" v="2071" actId="962"/>
        <pc:sldMkLst>
          <pc:docMk/>
          <pc:sldMk cId="3247577736" sldId="264"/>
        </pc:sldMkLst>
        <pc:spChg chg="mod">
          <ac:chgData name="Chloe De Schryver" userId="f5df9675-f0cb-4b9c-9e61-5efe4aa5dc7e" providerId="ADAL" clId="{819ABDCE-24AF-4B91-9CA5-E8E266889CE1}" dt="2022-10-05T12:16:25.155" v="1150" actId="20577"/>
          <ac:spMkLst>
            <pc:docMk/>
            <pc:sldMk cId="3247577736" sldId="264"/>
            <ac:spMk id="10" creationId="{2D924A8B-E11F-32EF-3BC4-DEE0AB9F3BD9}"/>
          </ac:spMkLst>
        </pc:spChg>
        <pc:spChg chg="mod">
          <ac:chgData name="Chloe De Schryver" userId="f5df9675-f0cb-4b9c-9e61-5efe4aa5dc7e" providerId="ADAL" clId="{819ABDCE-24AF-4B91-9CA5-E8E266889CE1}" dt="2022-10-05T12:16:43.726" v="1161" actId="20577"/>
          <ac:spMkLst>
            <pc:docMk/>
            <pc:sldMk cId="3247577736" sldId="264"/>
            <ac:spMk id="12" creationId="{41DD0303-C172-1AC7-4728-EF286BFA6A68}"/>
          </ac:spMkLst>
        </pc:spChg>
        <pc:spChg chg="mod">
          <ac:chgData name="Chloe De Schryver" userId="f5df9675-f0cb-4b9c-9e61-5efe4aa5dc7e" providerId="ADAL" clId="{819ABDCE-24AF-4B91-9CA5-E8E266889CE1}" dt="2022-10-05T12:17:02.228" v="1163" actId="20577"/>
          <ac:spMkLst>
            <pc:docMk/>
            <pc:sldMk cId="3247577736" sldId="264"/>
            <ac:spMk id="15" creationId="{27CE2482-40C3-A118-E201-AA4BAC43E718}"/>
          </ac:spMkLst>
        </pc:spChg>
        <pc:picChg chg="mod">
          <ac:chgData name="Chloe De Schryver" userId="f5df9675-f0cb-4b9c-9e61-5efe4aa5dc7e" providerId="ADAL" clId="{819ABDCE-24AF-4B91-9CA5-E8E266889CE1}" dt="2022-10-05T14:22:12.655" v="2068" actId="962"/>
          <ac:picMkLst>
            <pc:docMk/>
            <pc:sldMk cId="3247577736" sldId="264"/>
            <ac:picMk id="8" creationId="{1F97DA16-AF4F-9FA7-B75A-1358F17ADD27}"/>
          </ac:picMkLst>
        </pc:picChg>
        <pc:picChg chg="mod">
          <ac:chgData name="Chloe De Schryver" userId="f5df9675-f0cb-4b9c-9e61-5efe4aa5dc7e" providerId="ADAL" clId="{819ABDCE-24AF-4B91-9CA5-E8E266889CE1}" dt="2022-10-05T14:22:32.626" v="2069" actId="962"/>
          <ac:picMkLst>
            <pc:docMk/>
            <pc:sldMk cId="3247577736" sldId="264"/>
            <ac:picMk id="11" creationId="{BB509434-5F2B-713C-49D7-0FA1382B4519}"/>
          </ac:picMkLst>
        </pc:picChg>
        <pc:picChg chg="mod">
          <ac:chgData name="Chloe De Schryver" userId="f5df9675-f0cb-4b9c-9e61-5efe4aa5dc7e" providerId="ADAL" clId="{819ABDCE-24AF-4B91-9CA5-E8E266889CE1}" dt="2022-10-05T14:23:10.575" v="2070" actId="962"/>
          <ac:picMkLst>
            <pc:docMk/>
            <pc:sldMk cId="3247577736" sldId="264"/>
            <ac:picMk id="13" creationId="{2ACAC674-4F63-EAE8-9F1F-82AFE4562CD8}"/>
          </ac:picMkLst>
        </pc:picChg>
        <pc:picChg chg="mod">
          <ac:chgData name="Chloe De Schryver" userId="f5df9675-f0cb-4b9c-9e61-5efe4aa5dc7e" providerId="ADAL" clId="{819ABDCE-24AF-4B91-9CA5-E8E266889CE1}" dt="2022-10-05T14:23:18.925" v="2071" actId="962"/>
          <ac:picMkLst>
            <pc:docMk/>
            <pc:sldMk cId="3247577736" sldId="264"/>
            <ac:picMk id="14" creationId="{7DF8158B-1350-5D8F-5CD4-D354F2C6537B}"/>
          </ac:picMkLst>
        </pc:picChg>
      </pc:sldChg>
      <pc:sldChg chg="delSp modSp mod">
        <pc:chgData name="Chloe De Schryver" userId="f5df9675-f0cb-4b9c-9e61-5efe4aa5dc7e" providerId="ADAL" clId="{819ABDCE-24AF-4B91-9CA5-E8E266889CE1}" dt="2022-10-05T14:25:14.861" v="2077" actId="962"/>
        <pc:sldMkLst>
          <pc:docMk/>
          <pc:sldMk cId="1102603900" sldId="265"/>
        </pc:sldMkLst>
        <pc:spChg chg="mod ord">
          <ac:chgData name="Chloe De Schryver" userId="f5df9675-f0cb-4b9c-9e61-5efe4aa5dc7e" providerId="ADAL" clId="{819ABDCE-24AF-4B91-9CA5-E8E266889CE1}" dt="2022-10-05T14:24:29.001" v="2074" actId="13244"/>
          <ac:spMkLst>
            <pc:docMk/>
            <pc:sldMk cId="1102603900" sldId="265"/>
            <ac:spMk id="6" creationId="{6431CF42-D8C6-CEE7-AE62-0BCAF03FDAD8}"/>
          </ac:spMkLst>
        </pc:spChg>
        <pc:spChg chg="mod">
          <ac:chgData name="Chloe De Schryver" userId="f5df9675-f0cb-4b9c-9e61-5efe4aa5dc7e" providerId="ADAL" clId="{819ABDCE-24AF-4B91-9CA5-E8E266889CE1}" dt="2022-10-05T12:17:48.281" v="1168" actId="6549"/>
          <ac:spMkLst>
            <pc:docMk/>
            <pc:sldMk cId="1102603900" sldId="265"/>
            <ac:spMk id="9" creationId="{C3FB6A99-5BE8-6210-5841-3AB3BEFC195C}"/>
          </ac:spMkLst>
        </pc:spChg>
        <pc:spChg chg="del mod">
          <ac:chgData name="Chloe De Schryver" userId="f5df9675-f0cb-4b9c-9e61-5efe4aa5dc7e" providerId="ADAL" clId="{819ABDCE-24AF-4B91-9CA5-E8E266889CE1}" dt="2022-10-05T14:24:38.511" v="2076" actId="478"/>
          <ac:spMkLst>
            <pc:docMk/>
            <pc:sldMk cId="1102603900" sldId="265"/>
            <ac:spMk id="11" creationId="{2D4CEB12-8A97-55FF-7D49-D110E0D868FA}"/>
          </ac:spMkLst>
        </pc:spChg>
        <pc:spChg chg="mod">
          <ac:chgData name="Chloe De Schryver" userId="f5df9675-f0cb-4b9c-9e61-5efe4aa5dc7e" providerId="ADAL" clId="{819ABDCE-24AF-4B91-9CA5-E8E266889CE1}" dt="2022-10-05T12:18:12.152" v="1170" actId="1076"/>
          <ac:spMkLst>
            <pc:docMk/>
            <pc:sldMk cId="1102603900" sldId="265"/>
            <ac:spMk id="16" creationId="{1568FF24-21D1-1E58-EDAD-7DAE38F85E99}"/>
          </ac:spMkLst>
        </pc:spChg>
        <pc:spChg chg="mod">
          <ac:chgData name="Chloe De Schryver" userId="f5df9675-f0cb-4b9c-9e61-5efe4aa5dc7e" providerId="ADAL" clId="{819ABDCE-24AF-4B91-9CA5-E8E266889CE1}" dt="2022-10-05T12:18:31.006" v="1176" actId="20577"/>
          <ac:spMkLst>
            <pc:docMk/>
            <pc:sldMk cId="1102603900" sldId="265"/>
            <ac:spMk id="18" creationId="{45656025-0872-4386-2D8F-0DEEC6299252}"/>
          </ac:spMkLst>
        </pc:spChg>
        <pc:picChg chg="mod ord">
          <ac:chgData name="Chloe De Schryver" userId="f5df9675-f0cb-4b9c-9e61-5efe4aa5dc7e" providerId="ADAL" clId="{819ABDCE-24AF-4B91-9CA5-E8E266889CE1}" dt="2022-10-05T14:24:01.599" v="2072" actId="962"/>
          <ac:picMkLst>
            <pc:docMk/>
            <pc:sldMk cId="1102603900" sldId="265"/>
            <ac:picMk id="7" creationId="{713B6BED-408B-9D4C-F0D5-7D3BC6238A65}"/>
          </ac:picMkLst>
        </pc:picChg>
        <pc:picChg chg="mod ord">
          <ac:chgData name="Chloe De Schryver" userId="f5df9675-f0cb-4b9c-9e61-5efe4aa5dc7e" providerId="ADAL" clId="{819ABDCE-24AF-4B91-9CA5-E8E266889CE1}" dt="2022-10-05T14:24:19.284" v="2073" actId="962"/>
          <ac:picMkLst>
            <pc:docMk/>
            <pc:sldMk cId="1102603900" sldId="265"/>
            <ac:picMk id="10" creationId="{F6EFF900-6AB7-20F5-BB21-4993E931AFF5}"/>
          </ac:picMkLst>
        </pc:picChg>
        <pc:picChg chg="mod">
          <ac:chgData name="Chloe De Schryver" userId="f5df9675-f0cb-4b9c-9e61-5efe4aa5dc7e" providerId="ADAL" clId="{819ABDCE-24AF-4B91-9CA5-E8E266889CE1}" dt="2022-10-05T14:25:14.861" v="2077" actId="962"/>
          <ac:picMkLst>
            <pc:docMk/>
            <pc:sldMk cId="1102603900" sldId="265"/>
            <ac:picMk id="14" creationId="{14EF5C11-ED4D-2A94-9EA9-883151DCEDC5}"/>
          </ac:picMkLst>
        </pc:picChg>
      </pc:sldChg>
      <pc:sldChg chg="addSp modSp mod">
        <pc:chgData name="Chloe De Schryver" userId="f5df9675-f0cb-4b9c-9e61-5efe4aa5dc7e" providerId="ADAL" clId="{819ABDCE-24AF-4B91-9CA5-E8E266889CE1}" dt="2022-10-05T14:33:13.124" v="2582" actId="962"/>
        <pc:sldMkLst>
          <pc:docMk/>
          <pc:sldMk cId="2645559331" sldId="266"/>
        </pc:sldMkLst>
        <pc:spChg chg="add mod">
          <ac:chgData name="Chloe De Schryver" userId="f5df9675-f0cb-4b9c-9e61-5efe4aa5dc7e" providerId="ADAL" clId="{819ABDCE-24AF-4B91-9CA5-E8E266889CE1}" dt="2022-10-05T12:21:48.568" v="1277" actId="1076"/>
          <ac:spMkLst>
            <pc:docMk/>
            <pc:sldMk cId="2645559331" sldId="266"/>
            <ac:spMk id="3" creationId="{667CDFFA-7CA0-DB28-76C5-643605925E21}"/>
          </ac:spMkLst>
        </pc:spChg>
        <pc:spChg chg="mod ord">
          <ac:chgData name="Chloe De Schryver" userId="f5df9675-f0cb-4b9c-9e61-5efe4aa5dc7e" providerId="ADAL" clId="{819ABDCE-24AF-4B91-9CA5-E8E266889CE1}" dt="2022-10-05T14:31:56.709" v="2551" actId="13244"/>
          <ac:spMkLst>
            <pc:docMk/>
            <pc:sldMk cId="2645559331" sldId="266"/>
            <ac:spMk id="8" creationId="{8C5F31D6-3F0D-DB87-7F16-9E88C899769D}"/>
          </ac:spMkLst>
        </pc:spChg>
        <pc:spChg chg="mod">
          <ac:chgData name="Chloe De Schryver" userId="f5df9675-f0cb-4b9c-9e61-5efe4aa5dc7e" providerId="ADAL" clId="{819ABDCE-24AF-4B91-9CA5-E8E266889CE1}" dt="2022-10-05T14:32:18.798" v="2580" actId="20577"/>
          <ac:spMkLst>
            <pc:docMk/>
            <pc:sldMk cId="2645559331" sldId="266"/>
            <ac:spMk id="10" creationId="{E9540EFB-5EFD-1BF5-3305-B887549ACAAA}"/>
          </ac:spMkLst>
        </pc:spChg>
        <pc:spChg chg="mod">
          <ac:chgData name="Chloe De Schryver" userId="f5df9675-f0cb-4b9c-9e61-5efe4aa5dc7e" providerId="ADAL" clId="{819ABDCE-24AF-4B91-9CA5-E8E266889CE1}" dt="2022-10-05T12:19:09.430" v="1180" actId="255"/>
          <ac:spMkLst>
            <pc:docMk/>
            <pc:sldMk cId="2645559331" sldId="266"/>
            <ac:spMk id="13" creationId="{E3F8D0C2-C305-6652-F1AB-679FA5ABC188}"/>
          </ac:spMkLst>
        </pc:spChg>
        <pc:picChg chg="add mod modCrop">
          <ac:chgData name="Chloe De Schryver" userId="f5df9675-f0cb-4b9c-9e61-5efe4aa5dc7e" providerId="ADAL" clId="{819ABDCE-24AF-4B91-9CA5-E8E266889CE1}" dt="2022-10-05T14:33:13.124" v="2582" actId="962"/>
          <ac:picMkLst>
            <pc:docMk/>
            <pc:sldMk cId="2645559331" sldId="266"/>
            <ac:picMk id="2" creationId="{A9AC8EC5-B343-0DB9-0B07-5F4B794EE716}"/>
          </ac:picMkLst>
        </pc:picChg>
        <pc:picChg chg="mod">
          <ac:chgData name="Chloe De Schryver" userId="f5df9675-f0cb-4b9c-9e61-5efe4aa5dc7e" providerId="ADAL" clId="{819ABDCE-24AF-4B91-9CA5-E8E266889CE1}" dt="2022-10-05T14:31:01.860" v="2549" actId="962"/>
          <ac:picMkLst>
            <pc:docMk/>
            <pc:sldMk cId="2645559331" sldId="266"/>
            <ac:picMk id="5" creationId="{925A6761-B4C0-07F0-9CEF-5E1E8C02E1CD}"/>
          </ac:picMkLst>
        </pc:picChg>
        <pc:picChg chg="mod">
          <ac:chgData name="Chloe De Schryver" userId="f5df9675-f0cb-4b9c-9e61-5efe4aa5dc7e" providerId="ADAL" clId="{819ABDCE-24AF-4B91-9CA5-E8E266889CE1}" dt="2022-10-05T14:31:46.694" v="2550" actId="962"/>
          <ac:picMkLst>
            <pc:docMk/>
            <pc:sldMk cId="2645559331" sldId="266"/>
            <ac:picMk id="6" creationId="{FE4B2E0C-BA6C-F86F-4F57-E53B61D7764D}"/>
          </ac:picMkLst>
        </pc:picChg>
        <pc:picChg chg="mod">
          <ac:chgData name="Chloe De Schryver" userId="f5df9675-f0cb-4b9c-9e61-5efe4aa5dc7e" providerId="ADAL" clId="{819ABDCE-24AF-4B91-9CA5-E8E266889CE1}" dt="2022-10-05T14:32:39.503" v="2581" actId="962"/>
          <ac:picMkLst>
            <pc:docMk/>
            <pc:sldMk cId="2645559331" sldId="266"/>
            <ac:picMk id="11" creationId="{6D3F590C-BB0E-3754-CDE3-B9DC2454E510}"/>
          </ac:picMkLst>
        </pc:picChg>
      </pc:sldChg>
      <pc:sldChg chg="delSp modSp del mod">
        <pc:chgData name="Chloe De Schryver" userId="f5df9675-f0cb-4b9c-9e61-5efe4aa5dc7e" providerId="ADAL" clId="{819ABDCE-24AF-4B91-9CA5-E8E266889CE1}" dt="2022-10-05T12:20:46.361" v="1208" actId="47"/>
        <pc:sldMkLst>
          <pc:docMk/>
          <pc:sldMk cId="4180197192" sldId="267"/>
        </pc:sldMkLst>
        <pc:spChg chg="del mod">
          <ac:chgData name="Chloe De Schryver" userId="f5df9675-f0cb-4b9c-9e61-5efe4aa5dc7e" providerId="ADAL" clId="{819ABDCE-24AF-4B91-9CA5-E8E266889CE1}" dt="2022-10-05T12:19:47.699" v="1187" actId="478"/>
          <ac:spMkLst>
            <pc:docMk/>
            <pc:sldMk cId="4180197192" sldId="267"/>
            <ac:spMk id="7" creationId="{FD51D2F0-B815-BDDB-13BE-BD85161102DB}"/>
          </ac:spMkLst>
        </pc:spChg>
        <pc:spChg chg="del mod">
          <ac:chgData name="Chloe De Schryver" userId="f5df9675-f0cb-4b9c-9e61-5efe4aa5dc7e" providerId="ADAL" clId="{819ABDCE-24AF-4B91-9CA5-E8E266889CE1}" dt="2022-10-05T12:20:34.832" v="1205" actId="21"/>
          <ac:spMkLst>
            <pc:docMk/>
            <pc:sldMk cId="4180197192" sldId="267"/>
            <ac:spMk id="10" creationId="{60287F98-D147-5C22-57A2-02D73FC5C2C4}"/>
          </ac:spMkLst>
        </pc:spChg>
        <pc:picChg chg="del">
          <ac:chgData name="Chloe De Schryver" userId="f5df9675-f0cb-4b9c-9e61-5efe4aa5dc7e" providerId="ADAL" clId="{819ABDCE-24AF-4B91-9CA5-E8E266889CE1}" dt="2022-10-05T12:19:44.779" v="1186" actId="478"/>
          <ac:picMkLst>
            <pc:docMk/>
            <pc:sldMk cId="4180197192" sldId="267"/>
            <ac:picMk id="5" creationId="{547B3786-71CA-8EB3-7DA1-771C57EB1EDA}"/>
          </ac:picMkLst>
        </pc:picChg>
        <pc:picChg chg="del">
          <ac:chgData name="Chloe De Schryver" userId="f5df9675-f0cb-4b9c-9e61-5efe4aa5dc7e" providerId="ADAL" clId="{819ABDCE-24AF-4B91-9CA5-E8E266889CE1}" dt="2022-10-05T12:19:55.139" v="1188" actId="21"/>
          <ac:picMkLst>
            <pc:docMk/>
            <pc:sldMk cId="4180197192" sldId="267"/>
            <ac:picMk id="8" creationId="{913DCD7A-F710-795D-5E51-595C26E94247}"/>
          </ac:picMkLst>
        </pc:picChg>
      </pc:sldChg>
    </pc:docChg>
  </pc:docChgLst>
  <pc:docChgLst>
    <pc:chgData name="Binal Patel" userId="6d7d1a7e-888f-45b5-8753-5b29cd55aef5" providerId="ADAL" clId="{F314CBF3-8A43-464E-976A-3B6E2CB1F197}"/>
    <pc:docChg chg="undo custSel addSld delSld modSld sldOrd">
      <pc:chgData name="Binal Patel" userId="6d7d1a7e-888f-45b5-8753-5b29cd55aef5" providerId="ADAL" clId="{F314CBF3-8A43-464E-976A-3B6E2CB1F197}" dt="2022-10-07T11:07:47.828" v="1171" actId="14100"/>
      <pc:docMkLst>
        <pc:docMk/>
      </pc:docMkLst>
      <pc:sldChg chg="modSp mod">
        <pc:chgData name="Binal Patel" userId="6d7d1a7e-888f-45b5-8753-5b29cd55aef5" providerId="ADAL" clId="{F314CBF3-8A43-464E-976A-3B6E2CB1F197}" dt="2022-10-07T10:50:53.845" v="626" actId="14100"/>
        <pc:sldMkLst>
          <pc:docMk/>
          <pc:sldMk cId="4065885707" sldId="259"/>
        </pc:sldMkLst>
        <pc:spChg chg="mod">
          <ac:chgData name="Binal Patel" userId="6d7d1a7e-888f-45b5-8753-5b29cd55aef5" providerId="ADAL" clId="{F314CBF3-8A43-464E-976A-3B6E2CB1F197}" dt="2022-10-07T10:50:53.845" v="626" actId="14100"/>
          <ac:spMkLst>
            <pc:docMk/>
            <pc:sldMk cId="4065885707" sldId="259"/>
            <ac:spMk id="8" creationId="{CFE4ACCA-12CB-4155-A5B1-B35D159BB490}"/>
          </ac:spMkLst>
        </pc:spChg>
      </pc:sldChg>
      <pc:sldChg chg="modSp mod">
        <pc:chgData name="Binal Patel" userId="6d7d1a7e-888f-45b5-8753-5b29cd55aef5" providerId="ADAL" clId="{F314CBF3-8A43-464E-976A-3B6E2CB1F197}" dt="2022-10-07T10:11:07.642" v="0" actId="1076"/>
        <pc:sldMkLst>
          <pc:docMk/>
          <pc:sldMk cId="3450004192" sldId="260"/>
        </pc:sldMkLst>
        <pc:spChg chg="mod">
          <ac:chgData name="Binal Patel" userId="6d7d1a7e-888f-45b5-8753-5b29cd55aef5" providerId="ADAL" clId="{F314CBF3-8A43-464E-976A-3B6E2CB1F197}" dt="2022-10-07T10:11:07.642" v="0" actId="1076"/>
          <ac:spMkLst>
            <pc:docMk/>
            <pc:sldMk cId="3450004192" sldId="260"/>
            <ac:spMk id="31" creationId="{9EF95DD2-F835-A59C-F9FB-C6A1DA188029}"/>
          </ac:spMkLst>
        </pc:spChg>
      </pc:sldChg>
      <pc:sldChg chg="addSp delSp modSp mod">
        <pc:chgData name="Binal Patel" userId="6d7d1a7e-888f-45b5-8753-5b29cd55aef5" providerId="ADAL" clId="{F314CBF3-8A43-464E-976A-3B6E2CB1F197}" dt="2022-10-07T10:11:48.631" v="69" actId="164"/>
        <pc:sldMkLst>
          <pc:docMk/>
          <pc:sldMk cId="4221115502" sldId="261"/>
        </pc:sldMkLst>
        <pc:spChg chg="mod topLvl">
          <ac:chgData name="Binal Patel" userId="6d7d1a7e-888f-45b5-8753-5b29cd55aef5" providerId="ADAL" clId="{F314CBF3-8A43-464E-976A-3B6E2CB1F197}" dt="2022-10-07T10:11:48.631" v="69" actId="164"/>
          <ac:spMkLst>
            <pc:docMk/>
            <pc:sldMk cId="4221115502" sldId="261"/>
            <ac:spMk id="7" creationId="{16FA1A84-FD6A-7AD8-A557-A3ADBFB0EDD6}"/>
          </ac:spMkLst>
        </pc:spChg>
        <pc:spChg chg="mod">
          <ac:chgData name="Binal Patel" userId="6d7d1a7e-888f-45b5-8753-5b29cd55aef5" providerId="ADAL" clId="{F314CBF3-8A43-464E-976A-3B6E2CB1F197}" dt="2022-10-07T10:11:37.055" v="19" actId="165"/>
          <ac:spMkLst>
            <pc:docMk/>
            <pc:sldMk cId="4221115502" sldId="261"/>
            <ac:spMk id="11" creationId="{D3090789-DDA3-56B4-F56E-A1158ACCA598}"/>
          </ac:spMkLst>
        </pc:spChg>
        <pc:spChg chg="mod">
          <ac:chgData name="Binal Patel" userId="6d7d1a7e-888f-45b5-8753-5b29cd55aef5" providerId="ADAL" clId="{F314CBF3-8A43-464E-976A-3B6E2CB1F197}" dt="2022-10-07T10:11:37.055" v="19" actId="165"/>
          <ac:spMkLst>
            <pc:docMk/>
            <pc:sldMk cId="4221115502" sldId="261"/>
            <ac:spMk id="12" creationId="{93238F95-B5F2-277B-DCBD-9EB9AC0DEAF6}"/>
          </ac:spMkLst>
        </pc:spChg>
        <pc:spChg chg="mod">
          <ac:chgData name="Binal Patel" userId="6d7d1a7e-888f-45b5-8753-5b29cd55aef5" providerId="ADAL" clId="{F314CBF3-8A43-464E-976A-3B6E2CB1F197}" dt="2022-10-07T10:11:24.984" v="16" actId="552"/>
          <ac:spMkLst>
            <pc:docMk/>
            <pc:sldMk cId="4221115502" sldId="261"/>
            <ac:spMk id="15" creationId="{D9581BB4-C3D7-1F40-C426-CB90C22FFF83}"/>
          </ac:spMkLst>
        </pc:spChg>
        <pc:spChg chg="mod">
          <ac:chgData name="Binal Patel" userId="6d7d1a7e-888f-45b5-8753-5b29cd55aef5" providerId="ADAL" clId="{F314CBF3-8A43-464E-976A-3B6E2CB1F197}" dt="2022-10-07T10:11:26.059" v="17" actId="465"/>
          <ac:spMkLst>
            <pc:docMk/>
            <pc:sldMk cId="4221115502" sldId="261"/>
            <ac:spMk id="17" creationId="{E0BC3E5C-3846-B345-3538-343AF12A04BE}"/>
          </ac:spMkLst>
        </pc:spChg>
        <pc:spChg chg="mod">
          <ac:chgData name="Binal Patel" userId="6d7d1a7e-888f-45b5-8753-5b29cd55aef5" providerId="ADAL" clId="{F314CBF3-8A43-464E-976A-3B6E2CB1F197}" dt="2022-10-07T10:11:26.059" v="17" actId="465"/>
          <ac:spMkLst>
            <pc:docMk/>
            <pc:sldMk cId="4221115502" sldId="261"/>
            <ac:spMk id="18" creationId="{F033DB6F-9336-1A22-7F89-176E83368ECA}"/>
          </ac:spMkLst>
        </pc:spChg>
        <pc:spChg chg="mod">
          <ac:chgData name="Binal Patel" userId="6d7d1a7e-888f-45b5-8753-5b29cd55aef5" providerId="ADAL" clId="{F314CBF3-8A43-464E-976A-3B6E2CB1F197}" dt="2022-10-07T10:11:26.059" v="17" actId="465"/>
          <ac:spMkLst>
            <pc:docMk/>
            <pc:sldMk cId="4221115502" sldId="261"/>
            <ac:spMk id="19" creationId="{7154093D-388B-79B9-33ED-4987B75B2901}"/>
          </ac:spMkLst>
        </pc:spChg>
        <pc:spChg chg="mod">
          <ac:chgData name="Binal Patel" userId="6d7d1a7e-888f-45b5-8753-5b29cd55aef5" providerId="ADAL" clId="{F314CBF3-8A43-464E-976A-3B6E2CB1F197}" dt="2022-10-07T10:11:26.059" v="17" actId="465"/>
          <ac:spMkLst>
            <pc:docMk/>
            <pc:sldMk cId="4221115502" sldId="261"/>
            <ac:spMk id="20" creationId="{C6711B9A-37D9-0C22-D3C6-10F953AF8D43}"/>
          </ac:spMkLst>
        </pc:spChg>
        <pc:spChg chg="mod">
          <ac:chgData name="Binal Patel" userId="6d7d1a7e-888f-45b5-8753-5b29cd55aef5" providerId="ADAL" clId="{F314CBF3-8A43-464E-976A-3B6E2CB1F197}" dt="2022-10-07T10:11:26.059" v="17" actId="465"/>
          <ac:spMkLst>
            <pc:docMk/>
            <pc:sldMk cId="4221115502" sldId="261"/>
            <ac:spMk id="21" creationId="{E375BDC9-85D7-422B-1070-32E0B423A56A}"/>
          </ac:spMkLst>
        </pc:spChg>
        <pc:spChg chg="mod">
          <ac:chgData name="Binal Patel" userId="6d7d1a7e-888f-45b5-8753-5b29cd55aef5" providerId="ADAL" clId="{F314CBF3-8A43-464E-976A-3B6E2CB1F197}" dt="2022-10-07T10:11:26.059" v="17" actId="465"/>
          <ac:spMkLst>
            <pc:docMk/>
            <pc:sldMk cId="4221115502" sldId="261"/>
            <ac:spMk id="22" creationId="{6C993128-BB59-B6CB-D5B5-8B4284D06D7E}"/>
          </ac:spMkLst>
        </pc:spChg>
        <pc:spChg chg="mod">
          <ac:chgData name="Binal Patel" userId="6d7d1a7e-888f-45b5-8753-5b29cd55aef5" providerId="ADAL" clId="{F314CBF3-8A43-464E-976A-3B6E2CB1F197}" dt="2022-10-07T10:11:26.059" v="17" actId="465"/>
          <ac:spMkLst>
            <pc:docMk/>
            <pc:sldMk cId="4221115502" sldId="261"/>
            <ac:spMk id="23" creationId="{51C1E16A-B499-87F2-F078-31868992B15D}"/>
          </ac:spMkLst>
        </pc:spChg>
        <pc:spChg chg="mod">
          <ac:chgData name="Binal Patel" userId="6d7d1a7e-888f-45b5-8753-5b29cd55aef5" providerId="ADAL" clId="{F314CBF3-8A43-464E-976A-3B6E2CB1F197}" dt="2022-10-07T10:11:26.059" v="17" actId="465"/>
          <ac:spMkLst>
            <pc:docMk/>
            <pc:sldMk cId="4221115502" sldId="261"/>
            <ac:spMk id="24" creationId="{9A895338-BF5F-F147-817A-8FA99B26C6FB}"/>
          </ac:spMkLst>
        </pc:spChg>
        <pc:spChg chg="mod">
          <ac:chgData name="Binal Patel" userId="6d7d1a7e-888f-45b5-8753-5b29cd55aef5" providerId="ADAL" clId="{F314CBF3-8A43-464E-976A-3B6E2CB1F197}" dt="2022-10-07T10:11:24.984" v="16" actId="552"/>
          <ac:spMkLst>
            <pc:docMk/>
            <pc:sldMk cId="4221115502" sldId="261"/>
            <ac:spMk id="25" creationId="{27203A7B-807F-D749-D913-CFBD0F8A1922}"/>
          </ac:spMkLst>
        </pc:spChg>
        <pc:spChg chg="mod">
          <ac:chgData name="Binal Patel" userId="6d7d1a7e-888f-45b5-8753-5b29cd55aef5" providerId="ADAL" clId="{F314CBF3-8A43-464E-976A-3B6E2CB1F197}" dt="2022-10-07T10:11:37.055" v="19" actId="165"/>
          <ac:spMkLst>
            <pc:docMk/>
            <pc:sldMk cId="4221115502" sldId="261"/>
            <ac:spMk id="27" creationId="{98DDEFA6-FD33-2F89-7FC6-826085537776}"/>
          </ac:spMkLst>
        </pc:spChg>
        <pc:spChg chg="mod">
          <ac:chgData name="Binal Patel" userId="6d7d1a7e-888f-45b5-8753-5b29cd55aef5" providerId="ADAL" clId="{F314CBF3-8A43-464E-976A-3B6E2CB1F197}" dt="2022-10-07T10:11:37.055" v="19" actId="165"/>
          <ac:spMkLst>
            <pc:docMk/>
            <pc:sldMk cId="4221115502" sldId="261"/>
            <ac:spMk id="28" creationId="{8BB4F1D4-BF08-57E4-A1A5-B588E4DC7189}"/>
          </ac:spMkLst>
        </pc:spChg>
        <pc:spChg chg="mod">
          <ac:chgData name="Binal Patel" userId="6d7d1a7e-888f-45b5-8753-5b29cd55aef5" providerId="ADAL" clId="{F314CBF3-8A43-464E-976A-3B6E2CB1F197}" dt="2022-10-07T10:11:37.055" v="19" actId="165"/>
          <ac:spMkLst>
            <pc:docMk/>
            <pc:sldMk cId="4221115502" sldId="261"/>
            <ac:spMk id="30" creationId="{E8C58FA2-E8D3-7CA1-6A7A-60A5E8F8C1BA}"/>
          </ac:spMkLst>
        </pc:spChg>
        <pc:spChg chg="mod">
          <ac:chgData name="Binal Patel" userId="6d7d1a7e-888f-45b5-8753-5b29cd55aef5" providerId="ADAL" clId="{F314CBF3-8A43-464E-976A-3B6E2CB1F197}" dt="2022-10-07T10:11:37.055" v="19" actId="165"/>
          <ac:spMkLst>
            <pc:docMk/>
            <pc:sldMk cId="4221115502" sldId="261"/>
            <ac:spMk id="31" creationId="{63C2E8B4-C55E-0AFD-EFDA-DB1EA2E283B8}"/>
          </ac:spMkLst>
        </pc:spChg>
        <pc:spChg chg="mod">
          <ac:chgData name="Binal Patel" userId="6d7d1a7e-888f-45b5-8753-5b29cd55aef5" providerId="ADAL" clId="{F314CBF3-8A43-464E-976A-3B6E2CB1F197}" dt="2022-10-07T10:11:37.055" v="19" actId="165"/>
          <ac:spMkLst>
            <pc:docMk/>
            <pc:sldMk cId="4221115502" sldId="261"/>
            <ac:spMk id="33" creationId="{4997D356-D01D-A7EF-D955-73B06446DB9D}"/>
          </ac:spMkLst>
        </pc:spChg>
        <pc:spChg chg="mod">
          <ac:chgData name="Binal Patel" userId="6d7d1a7e-888f-45b5-8753-5b29cd55aef5" providerId="ADAL" clId="{F314CBF3-8A43-464E-976A-3B6E2CB1F197}" dt="2022-10-07T10:11:37.055" v="19" actId="165"/>
          <ac:spMkLst>
            <pc:docMk/>
            <pc:sldMk cId="4221115502" sldId="261"/>
            <ac:spMk id="34" creationId="{8372D226-A47F-4E57-6062-514AE5BCF1A3}"/>
          </ac:spMkLst>
        </pc:spChg>
        <pc:spChg chg="mod">
          <ac:chgData name="Binal Patel" userId="6d7d1a7e-888f-45b5-8753-5b29cd55aef5" providerId="ADAL" clId="{F314CBF3-8A43-464E-976A-3B6E2CB1F197}" dt="2022-10-07T10:11:37.055" v="19" actId="165"/>
          <ac:spMkLst>
            <pc:docMk/>
            <pc:sldMk cId="4221115502" sldId="261"/>
            <ac:spMk id="36" creationId="{5C008E52-D37F-7184-41AB-3FEC40AB5B58}"/>
          </ac:spMkLst>
        </pc:spChg>
        <pc:spChg chg="mod">
          <ac:chgData name="Binal Patel" userId="6d7d1a7e-888f-45b5-8753-5b29cd55aef5" providerId="ADAL" clId="{F314CBF3-8A43-464E-976A-3B6E2CB1F197}" dt="2022-10-07T10:11:37.055" v="19" actId="165"/>
          <ac:spMkLst>
            <pc:docMk/>
            <pc:sldMk cId="4221115502" sldId="261"/>
            <ac:spMk id="37" creationId="{34D600BE-C984-B586-844C-B60A1E6F5752}"/>
          </ac:spMkLst>
        </pc:spChg>
        <pc:grpChg chg="del mod">
          <ac:chgData name="Binal Patel" userId="6d7d1a7e-888f-45b5-8753-5b29cd55aef5" providerId="ADAL" clId="{F314CBF3-8A43-464E-976A-3B6E2CB1F197}" dt="2022-10-07T10:11:37.055" v="19" actId="165"/>
          <ac:grpSpMkLst>
            <pc:docMk/>
            <pc:sldMk cId="4221115502" sldId="261"/>
            <ac:grpSpMk id="2" creationId="{E6022A13-7F3E-1F65-EC14-F3412F91720B}"/>
          </ac:grpSpMkLst>
        </pc:grpChg>
        <pc:grpChg chg="add mod">
          <ac:chgData name="Binal Patel" userId="6d7d1a7e-888f-45b5-8753-5b29cd55aef5" providerId="ADAL" clId="{F314CBF3-8A43-464E-976A-3B6E2CB1F197}" dt="2022-10-07T10:11:48.631" v="69" actId="164"/>
          <ac:grpSpMkLst>
            <pc:docMk/>
            <pc:sldMk cId="4221115502" sldId="261"/>
            <ac:grpSpMk id="3" creationId="{98599F6D-40B2-8FE5-2EEA-6B8805B3B1CB}"/>
          </ac:grpSpMkLst>
        </pc:grpChg>
        <pc:grpChg chg="mod topLvl">
          <ac:chgData name="Binal Patel" userId="6d7d1a7e-888f-45b5-8753-5b29cd55aef5" providerId="ADAL" clId="{F314CBF3-8A43-464E-976A-3B6E2CB1F197}" dt="2022-10-07T10:11:48.631" v="69" actId="164"/>
          <ac:grpSpMkLst>
            <pc:docMk/>
            <pc:sldMk cId="4221115502" sldId="261"/>
            <ac:grpSpMk id="13" creationId="{69C3F03A-3221-AA84-48C9-95BD49333B4A}"/>
          </ac:grpSpMkLst>
        </pc:grpChg>
        <pc:grpChg chg="mod topLvl">
          <ac:chgData name="Binal Patel" userId="6d7d1a7e-888f-45b5-8753-5b29cd55aef5" providerId="ADAL" clId="{F314CBF3-8A43-464E-976A-3B6E2CB1F197}" dt="2022-10-07T10:11:48.631" v="69" actId="164"/>
          <ac:grpSpMkLst>
            <pc:docMk/>
            <pc:sldMk cId="4221115502" sldId="261"/>
            <ac:grpSpMk id="26" creationId="{DED3D399-BEE4-5C79-2205-2E563D305C03}"/>
          </ac:grpSpMkLst>
        </pc:grpChg>
        <pc:grpChg chg="mod topLvl">
          <ac:chgData name="Binal Patel" userId="6d7d1a7e-888f-45b5-8753-5b29cd55aef5" providerId="ADAL" clId="{F314CBF3-8A43-464E-976A-3B6E2CB1F197}" dt="2022-10-07T10:11:48.631" v="69" actId="164"/>
          <ac:grpSpMkLst>
            <pc:docMk/>
            <pc:sldMk cId="4221115502" sldId="261"/>
            <ac:grpSpMk id="29" creationId="{9DFC9175-2B34-5208-B96B-2EE70BA53537}"/>
          </ac:grpSpMkLst>
        </pc:grpChg>
        <pc:grpChg chg="mod topLvl">
          <ac:chgData name="Binal Patel" userId="6d7d1a7e-888f-45b5-8753-5b29cd55aef5" providerId="ADAL" clId="{F314CBF3-8A43-464E-976A-3B6E2CB1F197}" dt="2022-10-07T10:11:48.631" v="69" actId="164"/>
          <ac:grpSpMkLst>
            <pc:docMk/>
            <pc:sldMk cId="4221115502" sldId="261"/>
            <ac:grpSpMk id="32" creationId="{9A9702B9-3010-B9C2-BED4-C068A7A5C62C}"/>
          </ac:grpSpMkLst>
        </pc:grpChg>
        <pc:grpChg chg="mod topLvl">
          <ac:chgData name="Binal Patel" userId="6d7d1a7e-888f-45b5-8753-5b29cd55aef5" providerId="ADAL" clId="{F314CBF3-8A43-464E-976A-3B6E2CB1F197}" dt="2022-10-07T10:11:48.631" v="69" actId="164"/>
          <ac:grpSpMkLst>
            <pc:docMk/>
            <pc:sldMk cId="4221115502" sldId="261"/>
            <ac:grpSpMk id="35" creationId="{778D3C20-64BC-7703-399B-2D17C8E70E5F}"/>
          </ac:grpSpMkLst>
        </pc:grpChg>
        <pc:cxnChg chg="mod topLvl">
          <ac:chgData name="Binal Patel" userId="6d7d1a7e-888f-45b5-8753-5b29cd55aef5" providerId="ADAL" clId="{F314CBF3-8A43-464E-976A-3B6E2CB1F197}" dt="2022-10-07T10:11:48.631" v="69" actId="164"/>
          <ac:cxnSpMkLst>
            <pc:docMk/>
            <pc:sldMk cId="4221115502" sldId="261"/>
            <ac:cxnSpMk id="10" creationId="{648E752E-F884-B83C-398F-9996A09E719A}"/>
          </ac:cxnSpMkLst>
        </pc:cxnChg>
      </pc:sldChg>
      <pc:sldChg chg="modSp mod">
        <pc:chgData name="Binal Patel" userId="6d7d1a7e-888f-45b5-8753-5b29cd55aef5" providerId="ADAL" clId="{F314CBF3-8A43-464E-976A-3B6E2CB1F197}" dt="2022-10-07T11:07:47.828" v="1171" actId="14100"/>
        <pc:sldMkLst>
          <pc:docMk/>
          <pc:sldMk cId="1102603900" sldId="265"/>
        </pc:sldMkLst>
        <pc:spChg chg="mod">
          <ac:chgData name="Binal Patel" userId="6d7d1a7e-888f-45b5-8753-5b29cd55aef5" providerId="ADAL" clId="{F314CBF3-8A43-464E-976A-3B6E2CB1F197}" dt="2022-10-07T11:07:47.828" v="1171" actId="14100"/>
          <ac:spMkLst>
            <pc:docMk/>
            <pc:sldMk cId="1102603900" sldId="265"/>
            <ac:spMk id="18" creationId="{45656025-0872-4386-2D8F-0DEEC6299252}"/>
          </ac:spMkLst>
        </pc:spChg>
      </pc:sldChg>
      <pc:sldChg chg="addSp delSp modSp add mod">
        <pc:chgData name="Binal Patel" userId="6d7d1a7e-888f-45b5-8753-5b29cd55aef5" providerId="ADAL" clId="{F314CBF3-8A43-464E-976A-3B6E2CB1F197}" dt="2022-10-07T10:53:39.157" v="676" actId="1076"/>
        <pc:sldMkLst>
          <pc:docMk/>
          <pc:sldMk cId="1299810029" sldId="267"/>
        </pc:sldMkLst>
        <pc:spChg chg="add mod">
          <ac:chgData name="Binal Patel" userId="6d7d1a7e-888f-45b5-8753-5b29cd55aef5" providerId="ADAL" clId="{F314CBF3-8A43-464E-976A-3B6E2CB1F197}" dt="2022-10-07T10:53:39.157" v="676" actId="1076"/>
          <ac:spMkLst>
            <pc:docMk/>
            <pc:sldMk cId="1299810029" sldId="267"/>
            <ac:spMk id="2" creationId="{8F0E589C-A043-5176-565C-5626F7FA1455}"/>
          </ac:spMkLst>
        </pc:spChg>
        <pc:spChg chg="mod">
          <ac:chgData name="Binal Patel" userId="6d7d1a7e-888f-45b5-8753-5b29cd55aef5" providerId="ADAL" clId="{F314CBF3-8A43-464E-976A-3B6E2CB1F197}" dt="2022-10-07T10:15:53.746" v="170" actId="1036"/>
          <ac:spMkLst>
            <pc:docMk/>
            <pc:sldMk cId="1299810029" sldId="267"/>
            <ac:spMk id="3" creationId="{87FF1BF7-3E2F-2BE5-4BEE-08D31D318E36}"/>
          </ac:spMkLst>
        </pc:spChg>
        <pc:spChg chg="del">
          <ac:chgData name="Binal Patel" userId="6d7d1a7e-888f-45b5-8753-5b29cd55aef5" providerId="ADAL" clId="{F314CBF3-8A43-464E-976A-3B6E2CB1F197}" dt="2022-10-07T10:14:40.242" v="121" actId="478"/>
          <ac:spMkLst>
            <pc:docMk/>
            <pc:sldMk cId="1299810029" sldId="267"/>
            <ac:spMk id="5" creationId="{B9B565CD-F116-D277-8E17-EA900BBFDABD}"/>
          </ac:spMkLst>
        </pc:spChg>
        <pc:spChg chg="mod">
          <ac:chgData name="Binal Patel" userId="6d7d1a7e-888f-45b5-8753-5b29cd55aef5" providerId="ADAL" clId="{F314CBF3-8A43-464E-976A-3B6E2CB1F197}" dt="2022-10-07T10:13:45.565" v="74"/>
          <ac:spMkLst>
            <pc:docMk/>
            <pc:sldMk cId="1299810029" sldId="267"/>
            <ac:spMk id="6" creationId="{B003061E-4C8A-49F1-B4FB-A4E009B2ECB2}"/>
          </ac:spMkLst>
        </pc:spChg>
        <pc:spChg chg="add mod">
          <ac:chgData name="Binal Patel" userId="6d7d1a7e-888f-45b5-8753-5b29cd55aef5" providerId="ADAL" clId="{F314CBF3-8A43-464E-976A-3B6E2CB1F197}" dt="2022-10-07T10:16:48.979" v="248" actId="1076"/>
          <ac:spMkLst>
            <pc:docMk/>
            <pc:sldMk cId="1299810029" sldId="267"/>
            <ac:spMk id="7" creationId="{75216CC4-923E-A929-39FB-00F39160F9DF}"/>
          </ac:spMkLst>
        </pc:spChg>
        <pc:spChg chg="mod">
          <ac:chgData name="Binal Patel" userId="6d7d1a7e-888f-45b5-8753-5b29cd55aef5" providerId="ADAL" clId="{F314CBF3-8A43-464E-976A-3B6E2CB1F197}" dt="2022-10-07T10:13:50.351" v="75"/>
          <ac:spMkLst>
            <pc:docMk/>
            <pc:sldMk cId="1299810029" sldId="267"/>
            <ac:spMk id="8" creationId="{CFE4ACCA-12CB-4155-A5B1-B35D159BB490}"/>
          </ac:spMkLst>
        </pc:spChg>
        <pc:spChg chg="add mod">
          <ac:chgData name="Binal Patel" userId="6d7d1a7e-888f-45b5-8753-5b29cd55aef5" providerId="ADAL" clId="{F314CBF3-8A43-464E-976A-3B6E2CB1F197}" dt="2022-10-07T10:16:46.980" v="247" actId="14100"/>
          <ac:spMkLst>
            <pc:docMk/>
            <pc:sldMk cId="1299810029" sldId="267"/>
            <ac:spMk id="9" creationId="{195FAE6A-D7D5-5696-9334-C98F09D083C5}"/>
          </ac:spMkLst>
        </pc:spChg>
        <pc:spChg chg="mod">
          <ac:chgData name="Binal Patel" userId="6d7d1a7e-888f-45b5-8753-5b29cd55aef5" providerId="ADAL" clId="{F314CBF3-8A43-464E-976A-3B6E2CB1F197}" dt="2022-10-07T10:15:53.746" v="170" actId="1036"/>
          <ac:spMkLst>
            <pc:docMk/>
            <pc:sldMk cId="1299810029" sldId="267"/>
            <ac:spMk id="11" creationId="{ED4332C5-9256-1C8E-001D-ECE39804E054}"/>
          </ac:spMkLst>
        </pc:spChg>
        <pc:spChg chg="mod">
          <ac:chgData name="Binal Patel" userId="6d7d1a7e-888f-45b5-8753-5b29cd55aef5" providerId="ADAL" clId="{F314CBF3-8A43-464E-976A-3B6E2CB1F197}" dt="2022-10-07T10:16:19.648" v="240"/>
          <ac:spMkLst>
            <pc:docMk/>
            <pc:sldMk cId="1299810029" sldId="267"/>
            <ac:spMk id="12" creationId="{13DA8AA2-6470-D8E0-A8CB-F7C3F5CA021B}"/>
          </ac:spMkLst>
        </pc:spChg>
        <pc:spChg chg="mod">
          <ac:chgData name="Binal Patel" userId="6d7d1a7e-888f-45b5-8753-5b29cd55aef5" providerId="ADAL" clId="{F314CBF3-8A43-464E-976A-3B6E2CB1F197}" dt="2022-10-07T10:15:56.403" v="198" actId="1035"/>
          <ac:spMkLst>
            <pc:docMk/>
            <pc:sldMk cId="1299810029" sldId="267"/>
            <ac:spMk id="13" creationId="{4CABE734-D00A-E7CD-7EE3-B647A40ACA2D}"/>
          </ac:spMkLst>
        </pc:spChg>
        <pc:spChg chg="mod">
          <ac:chgData name="Binal Patel" userId="6d7d1a7e-888f-45b5-8753-5b29cd55aef5" providerId="ADAL" clId="{F314CBF3-8A43-464E-976A-3B6E2CB1F197}" dt="2022-10-07T10:15:53.746" v="170" actId="1036"/>
          <ac:spMkLst>
            <pc:docMk/>
            <pc:sldMk cId="1299810029" sldId="267"/>
            <ac:spMk id="14" creationId="{211A0F70-3913-434B-FC6A-DF0C57EEBC45}"/>
          </ac:spMkLst>
        </pc:spChg>
        <pc:spChg chg="mod">
          <ac:chgData name="Binal Patel" userId="6d7d1a7e-888f-45b5-8753-5b29cd55aef5" providerId="ADAL" clId="{F314CBF3-8A43-464E-976A-3B6E2CB1F197}" dt="2022-10-07T10:17:18.509" v="259" actId="14100"/>
          <ac:spMkLst>
            <pc:docMk/>
            <pc:sldMk cId="1299810029" sldId="267"/>
            <ac:spMk id="16" creationId="{DEEA16C3-71D9-0F31-FACA-A229849D51DE}"/>
          </ac:spMkLst>
        </pc:spChg>
        <pc:spChg chg="del">
          <ac:chgData name="Binal Patel" userId="6d7d1a7e-888f-45b5-8753-5b29cd55aef5" providerId="ADAL" clId="{F314CBF3-8A43-464E-976A-3B6E2CB1F197}" dt="2022-10-07T10:14:43.972" v="122" actId="478"/>
          <ac:spMkLst>
            <pc:docMk/>
            <pc:sldMk cId="1299810029" sldId="267"/>
            <ac:spMk id="18" creationId="{C526CD9B-9586-1778-049C-AE5982E969E8}"/>
          </ac:spMkLst>
        </pc:spChg>
        <pc:spChg chg="mod">
          <ac:chgData name="Binal Patel" userId="6d7d1a7e-888f-45b5-8753-5b29cd55aef5" providerId="ADAL" clId="{F314CBF3-8A43-464E-976A-3B6E2CB1F197}" dt="2022-10-07T10:16:37.691" v="244" actId="1076"/>
          <ac:spMkLst>
            <pc:docMk/>
            <pc:sldMk cId="1299810029" sldId="267"/>
            <ac:spMk id="19" creationId="{86228CF7-2CD5-4825-2E29-CEC41930A317}"/>
          </ac:spMkLst>
        </pc:spChg>
        <pc:spChg chg="add mod">
          <ac:chgData name="Binal Patel" userId="6d7d1a7e-888f-45b5-8753-5b29cd55aef5" providerId="ADAL" clId="{F314CBF3-8A43-464E-976A-3B6E2CB1F197}" dt="2022-10-07T10:17:20.401" v="260" actId="1076"/>
          <ac:spMkLst>
            <pc:docMk/>
            <pc:sldMk cId="1299810029" sldId="267"/>
            <ac:spMk id="22" creationId="{30B5872B-8770-7524-A4CE-36017E1541C1}"/>
          </ac:spMkLst>
        </pc:spChg>
        <pc:grpChg chg="add mod">
          <ac:chgData name="Binal Patel" userId="6d7d1a7e-888f-45b5-8753-5b29cd55aef5" providerId="ADAL" clId="{F314CBF3-8A43-464E-976A-3B6E2CB1F197}" dt="2022-10-07T10:16:32.195" v="243" actId="1076"/>
          <ac:grpSpMkLst>
            <pc:docMk/>
            <pc:sldMk cId="1299810029" sldId="267"/>
            <ac:grpSpMk id="10" creationId="{3FE0284B-20C7-E107-7160-B5F3E7FA186D}"/>
          </ac:grpSpMkLst>
        </pc:grpChg>
        <pc:grpChg chg="add mod">
          <ac:chgData name="Binal Patel" userId="6d7d1a7e-888f-45b5-8753-5b29cd55aef5" providerId="ADAL" clId="{F314CBF3-8A43-464E-976A-3B6E2CB1F197}" dt="2022-10-07T10:16:50.628" v="249" actId="1076"/>
          <ac:grpSpMkLst>
            <pc:docMk/>
            <pc:sldMk cId="1299810029" sldId="267"/>
            <ac:grpSpMk id="17" creationId="{2E6F0B23-2096-4243-D6E2-C3757EF9C53B}"/>
          </ac:grpSpMkLst>
        </pc:grpChg>
        <pc:picChg chg="add mod">
          <ac:chgData name="Binal Patel" userId="6d7d1a7e-888f-45b5-8753-5b29cd55aef5" providerId="ADAL" clId="{F314CBF3-8A43-464E-976A-3B6E2CB1F197}" dt="2022-10-07T10:53:39.157" v="676" actId="1076"/>
          <ac:picMkLst>
            <pc:docMk/>
            <pc:sldMk cId="1299810029" sldId="267"/>
            <ac:picMk id="4" creationId="{89A4307B-64DE-B6C6-12F3-5C3E3630E758}"/>
          </ac:picMkLst>
        </pc:picChg>
        <pc:picChg chg="mod">
          <ac:chgData name="Binal Patel" userId="6d7d1a7e-888f-45b5-8753-5b29cd55aef5" providerId="ADAL" clId="{F314CBF3-8A43-464E-976A-3B6E2CB1F197}" dt="2022-10-07T10:16:19.648" v="240"/>
          <ac:picMkLst>
            <pc:docMk/>
            <pc:sldMk cId="1299810029" sldId="267"/>
            <ac:picMk id="15" creationId="{6FA1AA4E-67AF-4A10-838B-8F9E22728499}"/>
          </ac:picMkLst>
        </pc:picChg>
        <pc:picChg chg="mod">
          <ac:chgData name="Binal Patel" userId="6d7d1a7e-888f-45b5-8753-5b29cd55aef5" providerId="ADAL" clId="{F314CBF3-8A43-464E-976A-3B6E2CB1F197}" dt="2022-10-07T10:16:19.648" v="240"/>
          <ac:picMkLst>
            <pc:docMk/>
            <pc:sldMk cId="1299810029" sldId="267"/>
            <ac:picMk id="20" creationId="{EBC52149-18CE-B624-B8CE-FBFDAE6127F4}"/>
          </ac:picMkLst>
        </pc:picChg>
      </pc:sldChg>
      <pc:sldChg chg="delSp modSp add del mod">
        <pc:chgData name="Binal Patel" userId="6d7d1a7e-888f-45b5-8753-5b29cd55aef5" providerId="ADAL" clId="{F314CBF3-8A43-464E-976A-3B6E2CB1F197}" dt="2022-10-07T10:16:24.176" v="242" actId="47"/>
        <pc:sldMkLst>
          <pc:docMk/>
          <pc:sldMk cId="1638363016" sldId="268"/>
        </pc:sldMkLst>
        <pc:spChg chg="del">
          <ac:chgData name="Binal Patel" userId="6d7d1a7e-888f-45b5-8753-5b29cd55aef5" providerId="ADAL" clId="{F314CBF3-8A43-464E-976A-3B6E2CB1F197}" dt="2022-10-07T10:15:37.412" v="139" actId="478"/>
          <ac:spMkLst>
            <pc:docMk/>
            <pc:sldMk cId="1638363016" sldId="268"/>
            <ac:spMk id="4" creationId="{ED3F63F5-D3A0-C519-5985-86375B1EF404}"/>
          </ac:spMkLst>
        </pc:spChg>
        <pc:spChg chg="del">
          <ac:chgData name="Binal Patel" userId="6d7d1a7e-888f-45b5-8753-5b29cd55aef5" providerId="ADAL" clId="{F314CBF3-8A43-464E-976A-3B6E2CB1F197}" dt="2022-10-07T10:15:37.412" v="139" actId="478"/>
          <ac:spMkLst>
            <pc:docMk/>
            <pc:sldMk cId="1638363016" sldId="268"/>
            <ac:spMk id="12" creationId="{60DE9AB1-9F9E-FDD2-CA61-B400CCC0683C}"/>
          </ac:spMkLst>
        </pc:spChg>
        <pc:spChg chg="del mod">
          <ac:chgData name="Binal Patel" userId="6d7d1a7e-888f-45b5-8753-5b29cd55aef5" providerId="ADAL" clId="{F314CBF3-8A43-464E-976A-3B6E2CB1F197}" dt="2022-10-07T10:16:18.461" v="239" actId="21"/>
          <ac:spMkLst>
            <pc:docMk/>
            <pc:sldMk cId="1638363016" sldId="268"/>
            <ac:spMk id="14" creationId="{C07CDEBF-BD43-BC7C-0039-2F6814473552}"/>
          </ac:spMkLst>
        </pc:spChg>
        <pc:spChg chg="del">
          <ac:chgData name="Binal Patel" userId="6d7d1a7e-888f-45b5-8753-5b29cd55aef5" providerId="ADAL" clId="{F314CBF3-8A43-464E-976A-3B6E2CB1F197}" dt="2022-10-07T10:15:39.993" v="140" actId="478"/>
          <ac:spMkLst>
            <pc:docMk/>
            <pc:sldMk cId="1638363016" sldId="268"/>
            <ac:spMk id="16" creationId="{9AC90B8B-892D-4B24-D84E-889F48B2CE41}"/>
          </ac:spMkLst>
        </pc:spChg>
        <pc:spChg chg="del mod">
          <ac:chgData name="Binal Patel" userId="6d7d1a7e-888f-45b5-8753-5b29cd55aef5" providerId="ADAL" clId="{F314CBF3-8A43-464E-976A-3B6E2CB1F197}" dt="2022-10-07T10:16:18.461" v="239" actId="21"/>
          <ac:spMkLst>
            <pc:docMk/>
            <pc:sldMk cId="1638363016" sldId="268"/>
            <ac:spMk id="18" creationId="{C00650F5-E94A-AA3F-EF16-875EBB6D1881}"/>
          </ac:spMkLst>
        </pc:spChg>
        <pc:grpChg chg="del">
          <ac:chgData name="Binal Patel" userId="6d7d1a7e-888f-45b5-8753-5b29cd55aef5" providerId="ADAL" clId="{F314CBF3-8A43-464E-976A-3B6E2CB1F197}" dt="2022-10-07T10:15:37.412" v="139" actId="478"/>
          <ac:grpSpMkLst>
            <pc:docMk/>
            <pc:sldMk cId="1638363016" sldId="268"/>
            <ac:grpSpMk id="5" creationId="{87C798E1-957D-4AD4-A75B-539125BE41F5}"/>
          </ac:grpSpMkLst>
        </pc:grpChg>
        <pc:grpChg chg="del">
          <ac:chgData name="Binal Patel" userId="6d7d1a7e-888f-45b5-8753-5b29cd55aef5" providerId="ADAL" clId="{F314CBF3-8A43-464E-976A-3B6E2CB1F197}" dt="2022-10-07T10:16:18.461" v="239" actId="21"/>
          <ac:grpSpMkLst>
            <pc:docMk/>
            <pc:sldMk cId="1638363016" sldId="268"/>
            <ac:grpSpMk id="7" creationId="{F3DC7E84-CC46-5AE4-9DDB-DAB0823AADE9}"/>
          </ac:grpSpMkLst>
        </pc:grpChg>
        <pc:grpChg chg="del">
          <ac:chgData name="Binal Patel" userId="6d7d1a7e-888f-45b5-8753-5b29cd55aef5" providerId="ADAL" clId="{F314CBF3-8A43-464E-976A-3B6E2CB1F197}" dt="2022-10-07T10:15:39.993" v="140" actId="478"/>
          <ac:grpSpMkLst>
            <pc:docMk/>
            <pc:sldMk cId="1638363016" sldId="268"/>
            <ac:grpSpMk id="9" creationId="{29B6A8EE-575F-F94F-54B2-5FAA47E8DB22}"/>
          </ac:grpSpMkLst>
        </pc:grpChg>
        <pc:grpChg chg="del">
          <ac:chgData name="Binal Patel" userId="6d7d1a7e-888f-45b5-8753-5b29cd55aef5" providerId="ADAL" clId="{F314CBF3-8A43-464E-976A-3B6E2CB1F197}" dt="2022-10-07T10:16:18.461" v="239" actId="21"/>
          <ac:grpSpMkLst>
            <pc:docMk/>
            <pc:sldMk cId="1638363016" sldId="268"/>
            <ac:grpSpMk id="10" creationId="{A5363BD8-EDAF-AAD1-15DE-C7732E2D563E}"/>
          </ac:grpSpMkLst>
        </pc:grpChg>
      </pc:sldChg>
      <pc:sldChg chg="addSp delSp modSp add mod">
        <pc:chgData name="Binal Patel" userId="6d7d1a7e-888f-45b5-8753-5b29cd55aef5" providerId="ADAL" clId="{F314CBF3-8A43-464E-976A-3B6E2CB1F197}" dt="2022-10-07T10:23:48.482" v="476" actId="1076"/>
        <pc:sldMkLst>
          <pc:docMk/>
          <pc:sldMk cId="1563488354" sldId="269"/>
        </pc:sldMkLst>
        <pc:spChg chg="add mod">
          <ac:chgData name="Binal Patel" userId="6d7d1a7e-888f-45b5-8753-5b29cd55aef5" providerId="ADAL" clId="{F314CBF3-8A43-464E-976A-3B6E2CB1F197}" dt="2022-10-07T10:23:33.177" v="384" actId="465"/>
          <ac:spMkLst>
            <pc:docMk/>
            <pc:sldMk cId="1563488354" sldId="269"/>
            <ac:spMk id="2" creationId="{DA5F7FCB-B01E-8145-E605-0E8EFDDBAD84}"/>
          </ac:spMkLst>
        </pc:spChg>
        <pc:spChg chg="add mod">
          <ac:chgData name="Binal Patel" userId="6d7d1a7e-888f-45b5-8753-5b29cd55aef5" providerId="ADAL" clId="{F314CBF3-8A43-464E-976A-3B6E2CB1F197}" dt="2022-10-07T10:23:32.034" v="383" actId="552"/>
          <ac:spMkLst>
            <pc:docMk/>
            <pc:sldMk cId="1563488354" sldId="269"/>
            <ac:spMk id="4" creationId="{24C37F9C-5531-0E85-4E18-47931A168D37}"/>
          </ac:spMkLst>
        </pc:spChg>
        <pc:spChg chg="mod topLvl">
          <ac:chgData name="Binal Patel" userId="6d7d1a7e-888f-45b5-8753-5b29cd55aef5" providerId="ADAL" clId="{F314CBF3-8A43-464E-976A-3B6E2CB1F197}" dt="2022-10-07T10:18:35.256" v="311" actId="165"/>
          <ac:spMkLst>
            <pc:docMk/>
            <pc:sldMk cId="1563488354" sldId="269"/>
            <ac:spMk id="7" creationId="{16FA1A84-FD6A-7AD8-A557-A3ADBFB0EDD6}"/>
          </ac:spMkLst>
        </pc:spChg>
        <pc:spChg chg="mod">
          <ac:chgData name="Binal Patel" userId="6d7d1a7e-888f-45b5-8753-5b29cd55aef5" providerId="ADAL" clId="{F314CBF3-8A43-464E-976A-3B6E2CB1F197}" dt="2022-10-07T10:23:46.347" v="475"/>
          <ac:spMkLst>
            <pc:docMk/>
            <pc:sldMk cId="1563488354" sldId="269"/>
            <ac:spMk id="8" creationId="{E9F339B6-6234-C47B-BBEF-66897AC9968F}"/>
          </ac:spMkLst>
        </pc:spChg>
        <pc:spChg chg="mod">
          <ac:chgData name="Binal Patel" userId="6d7d1a7e-888f-45b5-8753-5b29cd55aef5" providerId="ADAL" clId="{F314CBF3-8A43-464E-976A-3B6E2CB1F197}" dt="2022-10-07T10:23:46.347" v="475"/>
          <ac:spMkLst>
            <pc:docMk/>
            <pc:sldMk cId="1563488354" sldId="269"/>
            <ac:spMk id="9" creationId="{465941B2-B36E-77E3-CC60-3EAEBBC7751E}"/>
          </ac:spMkLst>
        </pc:spChg>
        <pc:spChg chg="mod">
          <ac:chgData name="Binal Patel" userId="6d7d1a7e-888f-45b5-8753-5b29cd55aef5" providerId="ADAL" clId="{F314CBF3-8A43-464E-976A-3B6E2CB1F197}" dt="2022-10-07T10:18:35.256" v="311" actId="165"/>
          <ac:spMkLst>
            <pc:docMk/>
            <pc:sldMk cId="1563488354" sldId="269"/>
            <ac:spMk id="11" creationId="{D3090789-DDA3-56B4-F56E-A1158ACCA598}"/>
          </ac:spMkLst>
        </pc:spChg>
        <pc:spChg chg="mod">
          <ac:chgData name="Binal Patel" userId="6d7d1a7e-888f-45b5-8753-5b29cd55aef5" providerId="ADAL" clId="{F314CBF3-8A43-464E-976A-3B6E2CB1F197}" dt="2022-10-07T10:18:35.256" v="311" actId="165"/>
          <ac:spMkLst>
            <pc:docMk/>
            <pc:sldMk cId="1563488354" sldId="269"/>
            <ac:spMk id="12" creationId="{93238F95-B5F2-277B-DCBD-9EB9AC0DEAF6}"/>
          </ac:spMkLst>
        </pc:spChg>
        <pc:spChg chg="mod">
          <ac:chgData name="Binal Patel" userId="6d7d1a7e-888f-45b5-8753-5b29cd55aef5" providerId="ADAL" clId="{F314CBF3-8A43-464E-976A-3B6E2CB1F197}" dt="2022-10-07T10:23:32.034" v="383" actId="552"/>
          <ac:spMkLst>
            <pc:docMk/>
            <pc:sldMk cId="1563488354" sldId="269"/>
            <ac:spMk id="15" creationId="{D9581BB4-C3D7-1F40-C426-CB90C22FFF83}"/>
          </ac:spMkLst>
        </pc:spChg>
        <pc:spChg chg="mod">
          <ac:chgData name="Binal Patel" userId="6d7d1a7e-888f-45b5-8753-5b29cd55aef5" providerId="ADAL" clId="{F314CBF3-8A43-464E-976A-3B6E2CB1F197}" dt="2022-10-07T10:23:33.177" v="384" actId="465"/>
          <ac:spMkLst>
            <pc:docMk/>
            <pc:sldMk cId="1563488354" sldId="269"/>
            <ac:spMk id="17" creationId="{E0BC3E5C-3846-B345-3538-343AF12A04BE}"/>
          </ac:spMkLst>
        </pc:spChg>
        <pc:spChg chg="mod">
          <ac:chgData name="Binal Patel" userId="6d7d1a7e-888f-45b5-8753-5b29cd55aef5" providerId="ADAL" clId="{F314CBF3-8A43-464E-976A-3B6E2CB1F197}" dt="2022-10-07T10:23:33.177" v="384" actId="465"/>
          <ac:spMkLst>
            <pc:docMk/>
            <pc:sldMk cId="1563488354" sldId="269"/>
            <ac:spMk id="18" creationId="{F033DB6F-9336-1A22-7F89-176E83368ECA}"/>
          </ac:spMkLst>
        </pc:spChg>
        <pc:spChg chg="mod">
          <ac:chgData name="Binal Patel" userId="6d7d1a7e-888f-45b5-8753-5b29cd55aef5" providerId="ADAL" clId="{F314CBF3-8A43-464E-976A-3B6E2CB1F197}" dt="2022-10-07T10:23:33.177" v="384" actId="465"/>
          <ac:spMkLst>
            <pc:docMk/>
            <pc:sldMk cId="1563488354" sldId="269"/>
            <ac:spMk id="19" creationId="{7154093D-388B-79B9-33ED-4987B75B2901}"/>
          </ac:spMkLst>
        </pc:spChg>
        <pc:spChg chg="mod">
          <ac:chgData name="Binal Patel" userId="6d7d1a7e-888f-45b5-8753-5b29cd55aef5" providerId="ADAL" clId="{F314CBF3-8A43-464E-976A-3B6E2CB1F197}" dt="2022-10-07T10:23:33.177" v="384" actId="465"/>
          <ac:spMkLst>
            <pc:docMk/>
            <pc:sldMk cId="1563488354" sldId="269"/>
            <ac:spMk id="20" creationId="{C6711B9A-37D9-0C22-D3C6-10F953AF8D43}"/>
          </ac:spMkLst>
        </pc:spChg>
        <pc:spChg chg="mod">
          <ac:chgData name="Binal Patel" userId="6d7d1a7e-888f-45b5-8753-5b29cd55aef5" providerId="ADAL" clId="{F314CBF3-8A43-464E-976A-3B6E2CB1F197}" dt="2022-10-07T10:23:33.177" v="384" actId="465"/>
          <ac:spMkLst>
            <pc:docMk/>
            <pc:sldMk cId="1563488354" sldId="269"/>
            <ac:spMk id="21" creationId="{E375BDC9-85D7-422B-1070-32E0B423A56A}"/>
          </ac:spMkLst>
        </pc:spChg>
        <pc:spChg chg="mod">
          <ac:chgData name="Binal Patel" userId="6d7d1a7e-888f-45b5-8753-5b29cd55aef5" providerId="ADAL" clId="{F314CBF3-8A43-464E-976A-3B6E2CB1F197}" dt="2022-10-07T10:23:33.177" v="384" actId="465"/>
          <ac:spMkLst>
            <pc:docMk/>
            <pc:sldMk cId="1563488354" sldId="269"/>
            <ac:spMk id="22" creationId="{6C993128-BB59-B6CB-D5B5-8B4284D06D7E}"/>
          </ac:spMkLst>
        </pc:spChg>
        <pc:spChg chg="mod">
          <ac:chgData name="Binal Patel" userId="6d7d1a7e-888f-45b5-8753-5b29cd55aef5" providerId="ADAL" clId="{F314CBF3-8A43-464E-976A-3B6E2CB1F197}" dt="2022-10-07T10:23:33.177" v="384" actId="465"/>
          <ac:spMkLst>
            <pc:docMk/>
            <pc:sldMk cId="1563488354" sldId="269"/>
            <ac:spMk id="23" creationId="{51C1E16A-B499-87F2-F078-31868992B15D}"/>
          </ac:spMkLst>
        </pc:spChg>
        <pc:spChg chg="mod">
          <ac:chgData name="Binal Patel" userId="6d7d1a7e-888f-45b5-8753-5b29cd55aef5" providerId="ADAL" clId="{F314CBF3-8A43-464E-976A-3B6E2CB1F197}" dt="2022-10-07T10:23:33.177" v="384" actId="465"/>
          <ac:spMkLst>
            <pc:docMk/>
            <pc:sldMk cId="1563488354" sldId="269"/>
            <ac:spMk id="24" creationId="{9A895338-BF5F-F147-817A-8FA99B26C6FB}"/>
          </ac:spMkLst>
        </pc:spChg>
        <pc:spChg chg="mod">
          <ac:chgData name="Binal Patel" userId="6d7d1a7e-888f-45b5-8753-5b29cd55aef5" providerId="ADAL" clId="{F314CBF3-8A43-464E-976A-3B6E2CB1F197}" dt="2022-10-07T10:23:33.177" v="384" actId="465"/>
          <ac:spMkLst>
            <pc:docMk/>
            <pc:sldMk cId="1563488354" sldId="269"/>
            <ac:spMk id="25" creationId="{27203A7B-807F-D749-D913-CFBD0F8A1922}"/>
          </ac:spMkLst>
        </pc:spChg>
        <pc:spChg chg="mod">
          <ac:chgData name="Binal Patel" userId="6d7d1a7e-888f-45b5-8753-5b29cd55aef5" providerId="ADAL" clId="{F314CBF3-8A43-464E-976A-3B6E2CB1F197}" dt="2022-10-07T10:18:35.256" v="311" actId="165"/>
          <ac:spMkLst>
            <pc:docMk/>
            <pc:sldMk cId="1563488354" sldId="269"/>
            <ac:spMk id="27" creationId="{98DDEFA6-FD33-2F89-7FC6-826085537776}"/>
          </ac:spMkLst>
        </pc:spChg>
        <pc:spChg chg="mod">
          <ac:chgData name="Binal Patel" userId="6d7d1a7e-888f-45b5-8753-5b29cd55aef5" providerId="ADAL" clId="{F314CBF3-8A43-464E-976A-3B6E2CB1F197}" dt="2022-10-07T10:18:35.256" v="311" actId="165"/>
          <ac:spMkLst>
            <pc:docMk/>
            <pc:sldMk cId="1563488354" sldId="269"/>
            <ac:spMk id="28" creationId="{8BB4F1D4-BF08-57E4-A1A5-B588E4DC7189}"/>
          </ac:spMkLst>
        </pc:spChg>
        <pc:spChg chg="mod">
          <ac:chgData name="Binal Patel" userId="6d7d1a7e-888f-45b5-8753-5b29cd55aef5" providerId="ADAL" clId="{F314CBF3-8A43-464E-976A-3B6E2CB1F197}" dt="2022-10-07T10:18:35.256" v="311" actId="165"/>
          <ac:spMkLst>
            <pc:docMk/>
            <pc:sldMk cId="1563488354" sldId="269"/>
            <ac:spMk id="30" creationId="{E8C58FA2-E8D3-7CA1-6A7A-60A5E8F8C1BA}"/>
          </ac:spMkLst>
        </pc:spChg>
        <pc:spChg chg="mod">
          <ac:chgData name="Binal Patel" userId="6d7d1a7e-888f-45b5-8753-5b29cd55aef5" providerId="ADAL" clId="{F314CBF3-8A43-464E-976A-3B6E2CB1F197}" dt="2022-10-07T10:18:35.256" v="311" actId="165"/>
          <ac:spMkLst>
            <pc:docMk/>
            <pc:sldMk cId="1563488354" sldId="269"/>
            <ac:spMk id="31" creationId="{63C2E8B4-C55E-0AFD-EFDA-DB1EA2E283B8}"/>
          </ac:spMkLst>
        </pc:spChg>
        <pc:spChg chg="mod">
          <ac:chgData name="Binal Patel" userId="6d7d1a7e-888f-45b5-8753-5b29cd55aef5" providerId="ADAL" clId="{F314CBF3-8A43-464E-976A-3B6E2CB1F197}" dt="2022-10-07T10:18:35.256" v="311" actId="165"/>
          <ac:spMkLst>
            <pc:docMk/>
            <pc:sldMk cId="1563488354" sldId="269"/>
            <ac:spMk id="33" creationId="{4997D356-D01D-A7EF-D955-73B06446DB9D}"/>
          </ac:spMkLst>
        </pc:spChg>
        <pc:spChg chg="mod">
          <ac:chgData name="Binal Patel" userId="6d7d1a7e-888f-45b5-8753-5b29cd55aef5" providerId="ADAL" clId="{F314CBF3-8A43-464E-976A-3B6E2CB1F197}" dt="2022-10-07T10:18:35.256" v="311" actId="165"/>
          <ac:spMkLst>
            <pc:docMk/>
            <pc:sldMk cId="1563488354" sldId="269"/>
            <ac:spMk id="34" creationId="{8372D226-A47F-4E57-6062-514AE5BCF1A3}"/>
          </ac:spMkLst>
        </pc:spChg>
        <pc:spChg chg="mod">
          <ac:chgData name="Binal Patel" userId="6d7d1a7e-888f-45b5-8753-5b29cd55aef5" providerId="ADAL" clId="{F314CBF3-8A43-464E-976A-3B6E2CB1F197}" dt="2022-10-07T10:18:35.256" v="311" actId="165"/>
          <ac:spMkLst>
            <pc:docMk/>
            <pc:sldMk cId="1563488354" sldId="269"/>
            <ac:spMk id="36" creationId="{5C008E52-D37F-7184-41AB-3FEC40AB5B58}"/>
          </ac:spMkLst>
        </pc:spChg>
        <pc:spChg chg="mod">
          <ac:chgData name="Binal Patel" userId="6d7d1a7e-888f-45b5-8753-5b29cd55aef5" providerId="ADAL" clId="{F314CBF3-8A43-464E-976A-3B6E2CB1F197}" dt="2022-10-07T10:18:35.256" v="311" actId="165"/>
          <ac:spMkLst>
            <pc:docMk/>
            <pc:sldMk cId="1563488354" sldId="269"/>
            <ac:spMk id="37" creationId="{34D600BE-C984-B586-844C-B60A1E6F5752}"/>
          </ac:spMkLst>
        </pc:spChg>
        <pc:grpChg chg="del mod">
          <ac:chgData name="Binal Patel" userId="6d7d1a7e-888f-45b5-8753-5b29cd55aef5" providerId="ADAL" clId="{F314CBF3-8A43-464E-976A-3B6E2CB1F197}" dt="2022-10-07T10:18:35.256" v="311" actId="165"/>
          <ac:grpSpMkLst>
            <pc:docMk/>
            <pc:sldMk cId="1563488354" sldId="269"/>
            <ac:grpSpMk id="3" creationId="{98599F6D-40B2-8FE5-2EEA-6B8805B3B1CB}"/>
          </ac:grpSpMkLst>
        </pc:grpChg>
        <pc:grpChg chg="add mod">
          <ac:chgData name="Binal Patel" userId="6d7d1a7e-888f-45b5-8753-5b29cd55aef5" providerId="ADAL" clId="{F314CBF3-8A43-464E-976A-3B6E2CB1F197}" dt="2022-10-07T10:23:48.482" v="476" actId="1076"/>
          <ac:grpSpMkLst>
            <pc:docMk/>
            <pc:sldMk cId="1563488354" sldId="269"/>
            <ac:grpSpMk id="5" creationId="{869026CF-481E-8DC1-53C0-C3CB4927EAD5}"/>
          </ac:grpSpMkLst>
        </pc:grpChg>
        <pc:grpChg chg="mod topLvl">
          <ac:chgData name="Binal Patel" userId="6d7d1a7e-888f-45b5-8753-5b29cd55aef5" providerId="ADAL" clId="{F314CBF3-8A43-464E-976A-3B6E2CB1F197}" dt="2022-10-07T10:18:35.256" v="311" actId="165"/>
          <ac:grpSpMkLst>
            <pc:docMk/>
            <pc:sldMk cId="1563488354" sldId="269"/>
            <ac:grpSpMk id="13" creationId="{69C3F03A-3221-AA84-48C9-95BD49333B4A}"/>
          </ac:grpSpMkLst>
        </pc:grpChg>
        <pc:grpChg chg="mod topLvl">
          <ac:chgData name="Binal Patel" userId="6d7d1a7e-888f-45b5-8753-5b29cd55aef5" providerId="ADAL" clId="{F314CBF3-8A43-464E-976A-3B6E2CB1F197}" dt="2022-10-07T10:23:38.210" v="403" actId="1036"/>
          <ac:grpSpMkLst>
            <pc:docMk/>
            <pc:sldMk cId="1563488354" sldId="269"/>
            <ac:grpSpMk id="26" creationId="{DED3D399-BEE4-5C79-2205-2E563D305C03}"/>
          </ac:grpSpMkLst>
        </pc:grpChg>
        <pc:grpChg chg="add del mod topLvl">
          <ac:chgData name="Binal Patel" userId="6d7d1a7e-888f-45b5-8753-5b29cd55aef5" providerId="ADAL" clId="{F314CBF3-8A43-464E-976A-3B6E2CB1F197}" dt="2022-10-07T10:23:41.459" v="437" actId="1036"/>
          <ac:grpSpMkLst>
            <pc:docMk/>
            <pc:sldMk cId="1563488354" sldId="269"/>
            <ac:grpSpMk id="29" creationId="{9DFC9175-2B34-5208-B96B-2EE70BA53537}"/>
          </ac:grpSpMkLst>
        </pc:grpChg>
        <pc:grpChg chg="mod topLvl">
          <ac:chgData name="Binal Patel" userId="6d7d1a7e-888f-45b5-8753-5b29cd55aef5" providerId="ADAL" clId="{F314CBF3-8A43-464E-976A-3B6E2CB1F197}" dt="2022-10-07T10:23:44.849" v="473" actId="1036"/>
          <ac:grpSpMkLst>
            <pc:docMk/>
            <pc:sldMk cId="1563488354" sldId="269"/>
            <ac:grpSpMk id="32" creationId="{9A9702B9-3010-B9C2-BED4-C068A7A5C62C}"/>
          </ac:grpSpMkLst>
        </pc:grpChg>
        <pc:grpChg chg="mod topLvl">
          <ac:chgData name="Binal Patel" userId="6d7d1a7e-888f-45b5-8753-5b29cd55aef5" providerId="ADAL" clId="{F314CBF3-8A43-464E-976A-3B6E2CB1F197}" dt="2022-10-07T10:23:45.474" v="474" actId="1035"/>
          <ac:grpSpMkLst>
            <pc:docMk/>
            <pc:sldMk cId="1563488354" sldId="269"/>
            <ac:grpSpMk id="35" creationId="{778D3C20-64BC-7703-399B-2D17C8E70E5F}"/>
          </ac:grpSpMkLst>
        </pc:grpChg>
        <pc:cxnChg chg="mod topLvl">
          <ac:chgData name="Binal Patel" userId="6d7d1a7e-888f-45b5-8753-5b29cd55aef5" providerId="ADAL" clId="{F314CBF3-8A43-464E-976A-3B6E2CB1F197}" dt="2022-10-07T10:18:35.256" v="311" actId="165"/>
          <ac:cxnSpMkLst>
            <pc:docMk/>
            <pc:sldMk cId="1563488354" sldId="269"/>
            <ac:cxnSpMk id="10" creationId="{648E752E-F884-B83C-398F-9996A09E719A}"/>
          </ac:cxnSpMkLst>
        </pc:cxnChg>
      </pc:sldChg>
      <pc:sldChg chg="add del">
        <pc:chgData name="Binal Patel" userId="6d7d1a7e-888f-45b5-8753-5b29cd55aef5" providerId="ADAL" clId="{F314CBF3-8A43-464E-976A-3B6E2CB1F197}" dt="2022-10-07T10:43:19.832" v="477" actId="47"/>
        <pc:sldMkLst>
          <pc:docMk/>
          <pc:sldMk cId="1358546748" sldId="270"/>
        </pc:sldMkLst>
      </pc:sldChg>
      <pc:sldChg chg="addSp delSp modSp add mod">
        <pc:chgData name="Binal Patel" userId="6d7d1a7e-888f-45b5-8753-5b29cd55aef5" providerId="ADAL" clId="{F314CBF3-8A43-464E-976A-3B6E2CB1F197}" dt="2022-10-07T10:45:40.690" v="565" actId="14100"/>
        <pc:sldMkLst>
          <pc:docMk/>
          <pc:sldMk cId="1968139928" sldId="271"/>
        </pc:sldMkLst>
        <pc:spChg chg="add mod">
          <ac:chgData name="Binal Patel" userId="6d7d1a7e-888f-45b5-8753-5b29cd55aef5" providerId="ADAL" clId="{F314CBF3-8A43-464E-976A-3B6E2CB1F197}" dt="2022-10-07T10:45:32.400" v="562" actId="1035"/>
          <ac:spMkLst>
            <pc:docMk/>
            <pc:sldMk cId="1968139928" sldId="271"/>
            <ac:spMk id="2" creationId="{B091CE3A-7043-1B25-41C3-E9E9A976A8F6}"/>
          </ac:spMkLst>
        </pc:spChg>
        <pc:spChg chg="mod">
          <ac:chgData name="Binal Patel" userId="6d7d1a7e-888f-45b5-8753-5b29cd55aef5" providerId="ADAL" clId="{F314CBF3-8A43-464E-976A-3B6E2CB1F197}" dt="2022-10-07T10:43:37.563" v="483" actId="14100"/>
          <ac:spMkLst>
            <pc:docMk/>
            <pc:sldMk cId="1968139928" sldId="271"/>
            <ac:spMk id="6" creationId="{80E40789-4525-169D-DEC7-C4E7019C9DFB}"/>
          </ac:spMkLst>
        </pc:spChg>
        <pc:spChg chg="mod">
          <ac:chgData name="Binal Patel" userId="6d7d1a7e-888f-45b5-8753-5b29cd55aef5" providerId="ADAL" clId="{F314CBF3-8A43-464E-976A-3B6E2CB1F197}" dt="2022-10-07T10:45:25.909" v="542" actId="1076"/>
          <ac:spMkLst>
            <pc:docMk/>
            <pc:sldMk cId="1968139928" sldId="271"/>
            <ac:spMk id="9" creationId="{1A458FC7-E345-507F-9C31-6778BC307EC9}"/>
          </ac:spMkLst>
        </pc:spChg>
        <pc:spChg chg="mod">
          <ac:chgData name="Binal Patel" userId="6d7d1a7e-888f-45b5-8753-5b29cd55aef5" providerId="ADAL" clId="{F314CBF3-8A43-464E-976A-3B6E2CB1F197}" dt="2022-10-07T10:45:40.690" v="565" actId="14100"/>
          <ac:spMkLst>
            <pc:docMk/>
            <pc:sldMk cId="1968139928" sldId="271"/>
            <ac:spMk id="12" creationId="{9BCB84ED-A171-FCF2-B29A-27B79F93B7B6}"/>
          </ac:spMkLst>
        </pc:spChg>
        <pc:spChg chg="mod">
          <ac:chgData name="Binal Patel" userId="6d7d1a7e-888f-45b5-8753-5b29cd55aef5" providerId="ADAL" clId="{F314CBF3-8A43-464E-976A-3B6E2CB1F197}" dt="2022-10-07T10:45:27.134" v="543" actId="1076"/>
          <ac:spMkLst>
            <pc:docMk/>
            <pc:sldMk cId="1968139928" sldId="271"/>
            <ac:spMk id="13" creationId="{26C2D23E-1761-AFE0-3842-FC9DCF9E01D9}"/>
          </ac:spMkLst>
        </pc:spChg>
        <pc:spChg chg="del">
          <ac:chgData name="Binal Patel" userId="6d7d1a7e-888f-45b5-8753-5b29cd55aef5" providerId="ADAL" clId="{F314CBF3-8A43-464E-976A-3B6E2CB1F197}" dt="2022-10-07T10:44:00.815" v="488" actId="478"/>
          <ac:spMkLst>
            <pc:docMk/>
            <pc:sldMk cId="1968139928" sldId="271"/>
            <ac:spMk id="15" creationId="{C503C95E-36B3-5F19-5762-EC8AFC945866}"/>
          </ac:spMkLst>
        </pc:spChg>
        <pc:spChg chg="del">
          <ac:chgData name="Binal Patel" userId="6d7d1a7e-888f-45b5-8753-5b29cd55aef5" providerId="ADAL" clId="{F314CBF3-8A43-464E-976A-3B6E2CB1F197}" dt="2022-10-07T10:44:40.111" v="518" actId="478"/>
          <ac:spMkLst>
            <pc:docMk/>
            <pc:sldMk cId="1968139928" sldId="271"/>
            <ac:spMk id="16" creationId="{8CEED0F3-FBCF-AD97-793D-A8B910788157}"/>
          </ac:spMkLst>
        </pc:spChg>
      </pc:sldChg>
      <pc:sldChg chg="addSp delSp modSp new mod modClrScheme chgLayout">
        <pc:chgData name="Binal Patel" userId="6d7d1a7e-888f-45b5-8753-5b29cd55aef5" providerId="ADAL" clId="{F314CBF3-8A43-464E-976A-3B6E2CB1F197}" dt="2022-10-07T10:13:58.035" v="80" actId="20577"/>
        <pc:sldMkLst>
          <pc:docMk/>
          <pc:sldMk cId="3335689296" sldId="272"/>
        </pc:sldMkLst>
        <pc:spChg chg="del">
          <ac:chgData name="Binal Patel" userId="6d7d1a7e-888f-45b5-8753-5b29cd55aef5" providerId="ADAL" clId="{F314CBF3-8A43-464E-976A-3B6E2CB1F197}" dt="2022-10-07T10:13:55.485" v="77" actId="700"/>
          <ac:spMkLst>
            <pc:docMk/>
            <pc:sldMk cId="3335689296" sldId="272"/>
            <ac:spMk id="2" creationId="{76C31721-F059-5D75-9E3F-DEC74C8FF103}"/>
          </ac:spMkLst>
        </pc:spChg>
        <pc:spChg chg="del mod ord">
          <ac:chgData name="Binal Patel" userId="6d7d1a7e-888f-45b5-8753-5b29cd55aef5" providerId="ADAL" clId="{F314CBF3-8A43-464E-976A-3B6E2CB1F197}" dt="2022-10-07T10:13:55.485" v="77" actId="700"/>
          <ac:spMkLst>
            <pc:docMk/>
            <pc:sldMk cId="3335689296" sldId="272"/>
            <ac:spMk id="3" creationId="{8A98B9C3-A6E0-8256-3B9B-EFDE9D89F9B2}"/>
          </ac:spMkLst>
        </pc:spChg>
        <pc:spChg chg="del">
          <ac:chgData name="Binal Patel" userId="6d7d1a7e-888f-45b5-8753-5b29cd55aef5" providerId="ADAL" clId="{F314CBF3-8A43-464E-976A-3B6E2CB1F197}" dt="2022-10-07T10:13:55.485" v="77" actId="700"/>
          <ac:spMkLst>
            <pc:docMk/>
            <pc:sldMk cId="3335689296" sldId="272"/>
            <ac:spMk id="4" creationId="{101A03CB-BD29-0BE4-DD9F-A06C89F601D2}"/>
          </ac:spMkLst>
        </pc:spChg>
        <pc:spChg chg="add mod ord">
          <ac:chgData name="Binal Patel" userId="6d7d1a7e-888f-45b5-8753-5b29cd55aef5" providerId="ADAL" clId="{F314CBF3-8A43-464E-976A-3B6E2CB1F197}" dt="2022-10-07T10:13:58.035" v="80" actId="20577"/>
          <ac:spMkLst>
            <pc:docMk/>
            <pc:sldMk cId="3335689296" sldId="272"/>
            <ac:spMk id="5" creationId="{19FED36B-7DF4-51F2-67A5-49B7774AD25F}"/>
          </ac:spMkLst>
        </pc:spChg>
      </pc:sldChg>
      <pc:sldChg chg="addSp delSp modSp new mod ord modClrScheme chgLayout">
        <pc:chgData name="Binal Patel" userId="6d7d1a7e-888f-45b5-8753-5b29cd55aef5" providerId="ADAL" clId="{F314CBF3-8A43-464E-976A-3B6E2CB1F197}" dt="2022-10-07T10:14:07.771" v="89" actId="20577"/>
        <pc:sldMkLst>
          <pc:docMk/>
          <pc:sldMk cId="1078016777" sldId="273"/>
        </pc:sldMkLst>
        <pc:spChg chg="del">
          <ac:chgData name="Binal Patel" userId="6d7d1a7e-888f-45b5-8753-5b29cd55aef5" providerId="ADAL" clId="{F314CBF3-8A43-464E-976A-3B6E2CB1F197}" dt="2022-10-07T10:14:05.152" v="84" actId="700"/>
          <ac:spMkLst>
            <pc:docMk/>
            <pc:sldMk cId="1078016777" sldId="273"/>
            <ac:spMk id="2" creationId="{5FE557BF-F9CF-5874-B03E-A022FD5F9C09}"/>
          </ac:spMkLst>
        </pc:spChg>
        <pc:spChg chg="del mod ord">
          <ac:chgData name="Binal Patel" userId="6d7d1a7e-888f-45b5-8753-5b29cd55aef5" providerId="ADAL" clId="{F314CBF3-8A43-464E-976A-3B6E2CB1F197}" dt="2022-10-07T10:14:05.152" v="84" actId="700"/>
          <ac:spMkLst>
            <pc:docMk/>
            <pc:sldMk cId="1078016777" sldId="273"/>
            <ac:spMk id="3" creationId="{30D11A08-0F44-523F-3305-969D231CAECD}"/>
          </ac:spMkLst>
        </pc:spChg>
        <pc:spChg chg="del">
          <ac:chgData name="Binal Patel" userId="6d7d1a7e-888f-45b5-8753-5b29cd55aef5" providerId="ADAL" clId="{F314CBF3-8A43-464E-976A-3B6E2CB1F197}" dt="2022-10-07T10:14:05.152" v="84" actId="700"/>
          <ac:spMkLst>
            <pc:docMk/>
            <pc:sldMk cId="1078016777" sldId="273"/>
            <ac:spMk id="4" creationId="{A07858F8-B3F2-994B-8089-7369655D201A}"/>
          </ac:spMkLst>
        </pc:spChg>
        <pc:spChg chg="add mod ord">
          <ac:chgData name="Binal Patel" userId="6d7d1a7e-888f-45b5-8753-5b29cd55aef5" providerId="ADAL" clId="{F314CBF3-8A43-464E-976A-3B6E2CB1F197}" dt="2022-10-07T10:14:07.771" v="89" actId="20577"/>
          <ac:spMkLst>
            <pc:docMk/>
            <pc:sldMk cId="1078016777" sldId="273"/>
            <ac:spMk id="5" creationId="{890978C4-3FEA-11E5-ED5F-F2FA2D8583AB}"/>
          </ac:spMkLst>
        </pc:spChg>
      </pc:sldChg>
      <pc:sldChg chg="addSp delSp modSp new mod">
        <pc:chgData name="Binal Patel" userId="6d7d1a7e-888f-45b5-8753-5b29cd55aef5" providerId="ADAL" clId="{F314CBF3-8A43-464E-976A-3B6E2CB1F197}" dt="2022-10-07T10:47:55.277" v="605" actId="555"/>
        <pc:sldMkLst>
          <pc:docMk/>
          <pc:sldMk cId="3210790138" sldId="274"/>
        </pc:sldMkLst>
        <pc:spChg chg="del">
          <ac:chgData name="Binal Patel" userId="6d7d1a7e-888f-45b5-8753-5b29cd55aef5" providerId="ADAL" clId="{F314CBF3-8A43-464E-976A-3B6E2CB1F197}" dt="2022-10-07T10:46:10.734" v="567" actId="478"/>
          <ac:spMkLst>
            <pc:docMk/>
            <pc:sldMk cId="3210790138" sldId="274"/>
            <ac:spMk id="2" creationId="{3C9CB04D-DDE7-759E-F21C-1F5CCF6BE174}"/>
          </ac:spMkLst>
        </pc:spChg>
        <pc:spChg chg="del">
          <ac:chgData name="Binal Patel" userId="6d7d1a7e-888f-45b5-8753-5b29cd55aef5" providerId="ADAL" clId="{F314CBF3-8A43-464E-976A-3B6E2CB1F197}" dt="2022-10-07T10:46:10.734" v="567" actId="478"/>
          <ac:spMkLst>
            <pc:docMk/>
            <pc:sldMk cId="3210790138" sldId="274"/>
            <ac:spMk id="3" creationId="{33E8C039-3682-C4B6-0C11-CC08F9AED0EB}"/>
          </ac:spMkLst>
        </pc:spChg>
        <pc:spChg chg="del">
          <ac:chgData name="Binal Patel" userId="6d7d1a7e-888f-45b5-8753-5b29cd55aef5" providerId="ADAL" clId="{F314CBF3-8A43-464E-976A-3B6E2CB1F197}" dt="2022-10-07T10:46:10.734" v="567" actId="478"/>
          <ac:spMkLst>
            <pc:docMk/>
            <pc:sldMk cId="3210790138" sldId="274"/>
            <ac:spMk id="4" creationId="{D5275C44-44BF-735B-CDA3-A3B28E3EAF31}"/>
          </ac:spMkLst>
        </pc:spChg>
        <pc:spChg chg="add mod">
          <ac:chgData name="Binal Patel" userId="6d7d1a7e-888f-45b5-8753-5b29cd55aef5" providerId="ADAL" clId="{F314CBF3-8A43-464E-976A-3B6E2CB1F197}" dt="2022-10-07T10:46:31.889" v="575" actId="120"/>
          <ac:spMkLst>
            <pc:docMk/>
            <pc:sldMk cId="3210790138" sldId="274"/>
            <ac:spMk id="9" creationId="{6A56CC66-DBE0-346A-C9AD-2720C913EE65}"/>
          </ac:spMkLst>
        </pc:spChg>
        <pc:spChg chg="add del mod">
          <ac:chgData name="Binal Patel" userId="6d7d1a7e-888f-45b5-8753-5b29cd55aef5" providerId="ADAL" clId="{F314CBF3-8A43-464E-976A-3B6E2CB1F197}" dt="2022-10-07T10:46:29.798" v="574" actId="478"/>
          <ac:spMkLst>
            <pc:docMk/>
            <pc:sldMk cId="3210790138" sldId="274"/>
            <ac:spMk id="10" creationId="{78FD32B1-44B8-DB02-E399-C04FC4A5517F}"/>
          </ac:spMkLst>
        </pc:spChg>
        <pc:spChg chg="add del mod">
          <ac:chgData name="Binal Patel" userId="6d7d1a7e-888f-45b5-8753-5b29cd55aef5" providerId="ADAL" clId="{F314CBF3-8A43-464E-976A-3B6E2CB1F197}" dt="2022-10-07T10:46:29.798" v="574" actId="478"/>
          <ac:spMkLst>
            <pc:docMk/>
            <pc:sldMk cId="3210790138" sldId="274"/>
            <ac:spMk id="11" creationId="{ECB70E60-BD10-01C4-6130-ECE9AEDEC6DD}"/>
          </ac:spMkLst>
        </pc:spChg>
        <pc:spChg chg="add mod">
          <ac:chgData name="Binal Patel" userId="6d7d1a7e-888f-45b5-8753-5b29cd55aef5" providerId="ADAL" clId="{F314CBF3-8A43-464E-976A-3B6E2CB1F197}" dt="2022-10-07T10:47:55.277" v="605" actId="555"/>
          <ac:spMkLst>
            <pc:docMk/>
            <pc:sldMk cId="3210790138" sldId="274"/>
            <ac:spMk id="12" creationId="{B042EE7A-BDD4-5AFE-BA28-6F3B78C43724}"/>
          </ac:spMkLst>
        </pc:spChg>
        <pc:spChg chg="add mod">
          <ac:chgData name="Binal Patel" userId="6d7d1a7e-888f-45b5-8753-5b29cd55aef5" providerId="ADAL" clId="{F314CBF3-8A43-464E-976A-3B6E2CB1F197}" dt="2022-10-07T10:47:55.277" v="605" actId="555"/>
          <ac:spMkLst>
            <pc:docMk/>
            <pc:sldMk cId="3210790138" sldId="274"/>
            <ac:spMk id="13" creationId="{12123649-D93E-0017-BB04-15D1FAF69B9D}"/>
          </ac:spMkLst>
        </pc:spChg>
        <pc:spChg chg="add mod">
          <ac:chgData name="Binal Patel" userId="6d7d1a7e-888f-45b5-8753-5b29cd55aef5" providerId="ADAL" clId="{F314CBF3-8A43-464E-976A-3B6E2CB1F197}" dt="2022-10-07T10:47:50.870" v="604" actId="1076"/>
          <ac:spMkLst>
            <pc:docMk/>
            <pc:sldMk cId="3210790138" sldId="274"/>
            <ac:spMk id="14" creationId="{8A4E2B68-F3F2-070F-BADF-41C906BF511F}"/>
          </ac:spMkLst>
        </pc:spChg>
        <pc:grpChg chg="add del mod">
          <ac:chgData name="Binal Patel" userId="6d7d1a7e-888f-45b5-8753-5b29cd55aef5" providerId="ADAL" clId="{F314CBF3-8A43-464E-976A-3B6E2CB1F197}" dt="2022-10-07T10:47:44.391" v="602" actId="165"/>
          <ac:grpSpMkLst>
            <pc:docMk/>
            <pc:sldMk cId="3210790138" sldId="274"/>
            <ac:grpSpMk id="15" creationId="{76B30A18-F5E2-C6A0-C209-CAFD378C9198}"/>
          </ac:grpSpMkLst>
        </pc:grpChg>
        <pc:picChg chg="add mod topLvl">
          <ac:chgData name="Binal Patel" userId="6d7d1a7e-888f-45b5-8753-5b29cd55aef5" providerId="ADAL" clId="{F314CBF3-8A43-464E-976A-3B6E2CB1F197}" dt="2022-10-07T10:47:50.870" v="604" actId="1076"/>
          <ac:picMkLst>
            <pc:docMk/>
            <pc:sldMk cId="3210790138" sldId="274"/>
            <ac:picMk id="5" creationId="{1FFCF8DB-0E07-D0CB-7906-EE681DFE333E}"/>
          </ac:picMkLst>
        </pc:picChg>
        <pc:picChg chg="add mod">
          <ac:chgData name="Binal Patel" userId="6d7d1a7e-888f-45b5-8753-5b29cd55aef5" providerId="ADAL" clId="{F314CBF3-8A43-464E-976A-3B6E2CB1F197}" dt="2022-10-07T10:47:50.870" v="604" actId="1076"/>
          <ac:picMkLst>
            <pc:docMk/>
            <pc:sldMk cId="3210790138" sldId="274"/>
            <ac:picMk id="6" creationId="{825DC19B-C653-25F5-520A-9C19F95FB767}"/>
          </ac:picMkLst>
        </pc:picChg>
        <pc:picChg chg="add mod topLvl">
          <ac:chgData name="Binal Patel" userId="6d7d1a7e-888f-45b5-8753-5b29cd55aef5" providerId="ADAL" clId="{F314CBF3-8A43-464E-976A-3B6E2CB1F197}" dt="2022-10-07T10:47:50.870" v="604" actId="1076"/>
          <ac:picMkLst>
            <pc:docMk/>
            <pc:sldMk cId="3210790138" sldId="274"/>
            <ac:picMk id="7" creationId="{8F89D455-1A50-6363-3C6D-AD0A469F985A}"/>
          </ac:picMkLst>
        </pc:picChg>
        <pc:picChg chg="add mod">
          <ac:chgData name="Binal Patel" userId="6d7d1a7e-888f-45b5-8753-5b29cd55aef5" providerId="ADAL" clId="{F314CBF3-8A43-464E-976A-3B6E2CB1F197}" dt="2022-10-07T10:47:50.870" v="604" actId="1076"/>
          <ac:picMkLst>
            <pc:docMk/>
            <pc:sldMk cId="3210790138" sldId="274"/>
            <ac:picMk id="8" creationId="{5DD1F1F2-8C17-2CA9-1D83-BF051EB35848}"/>
          </ac:picMkLst>
        </pc:picChg>
      </pc:sldChg>
      <pc:sldChg chg="addSp delSp modSp new mod">
        <pc:chgData name="Binal Patel" userId="6d7d1a7e-888f-45b5-8753-5b29cd55aef5" providerId="ADAL" clId="{F314CBF3-8A43-464E-976A-3B6E2CB1F197}" dt="2022-10-07T10:48:38.149" v="620" actId="14100"/>
        <pc:sldMkLst>
          <pc:docMk/>
          <pc:sldMk cId="229604008" sldId="275"/>
        </pc:sldMkLst>
        <pc:spChg chg="del">
          <ac:chgData name="Binal Patel" userId="6d7d1a7e-888f-45b5-8753-5b29cd55aef5" providerId="ADAL" clId="{F314CBF3-8A43-464E-976A-3B6E2CB1F197}" dt="2022-10-07T10:48:04.133" v="607" actId="478"/>
          <ac:spMkLst>
            <pc:docMk/>
            <pc:sldMk cId="229604008" sldId="275"/>
            <ac:spMk id="2" creationId="{F45BFE2A-F864-0057-5D27-F2E70D8D8ADE}"/>
          </ac:spMkLst>
        </pc:spChg>
        <pc:spChg chg="del">
          <ac:chgData name="Binal Patel" userId="6d7d1a7e-888f-45b5-8753-5b29cd55aef5" providerId="ADAL" clId="{F314CBF3-8A43-464E-976A-3B6E2CB1F197}" dt="2022-10-07T10:48:04.133" v="607" actId="478"/>
          <ac:spMkLst>
            <pc:docMk/>
            <pc:sldMk cId="229604008" sldId="275"/>
            <ac:spMk id="3" creationId="{612E774B-3129-0E3A-E8E7-670B781D6BB2}"/>
          </ac:spMkLst>
        </pc:spChg>
        <pc:spChg chg="del">
          <ac:chgData name="Binal Patel" userId="6d7d1a7e-888f-45b5-8753-5b29cd55aef5" providerId="ADAL" clId="{F314CBF3-8A43-464E-976A-3B6E2CB1F197}" dt="2022-10-07T10:48:04.133" v="607" actId="478"/>
          <ac:spMkLst>
            <pc:docMk/>
            <pc:sldMk cId="229604008" sldId="275"/>
            <ac:spMk id="4" creationId="{EDB7BF95-E969-8FDA-A9A5-B59C524F6E6E}"/>
          </ac:spMkLst>
        </pc:spChg>
        <pc:spChg chg="add mod">
          <ac:chgData name="Binal Patel" userId="6d7d1a7e-888f-45b5-8753-5b29cd55aef5" providerId="ADAL" clId="{F314CBF3-8A43-464E-976A-3B6E2CB1F197}" dt="2022-10-07T10:48:21.711" v="614" actId="14100"/>
          <ac:spMkLst>
            <pc:docMk/>
            <pc:sldMk cId="229604008" sldId="275"/>
            <ac:spMk id="7" creationId="{930949AA-3C98-2B01-FD93-51B21EF276D2}"/>
          </ac:spMkLst>
        </pc:spChg>
        <pc:spChg chg="add mod">
          <ac:chgData name="Binal Patel" userId="6d7d1a7e-888f-45b5-8753-5b29cd55aef5" providerId="ADAL" clId="{F314CBF3-8A43-464E-976A-3B6E2CB1F197}" dt="2022-10-07T10:48:38.149" v="620" actId="14100"/>
          <ac:spMkLst>
            <pc:docMk/>
            <pc:sldMk cId="229604008" sldId="275"/>
            <ac:spMk id="9" creationId="{352ABE34-21EE-3801-64E2-EF068BEA2C08}"/>
          </ac:spMkLst>
        </pc:spChg>
        <pc:picChg chg="add mod">
          <ac:chgData name="Binal Patel" userId="6d7d1a7e-888f-45b5-8753-5b29cd55aef5" providerId="ADAL" clId="{F314CBF3-8A43-464E-976A-3B6E2CB1F197}" dt="2022-10-07T10:48:06.718" v="609" actId="1076"/>
          <ac:picMkLst>
            <pc:docMk/>
            <pc:sldMk cId="229604008" sldId="275"/>
            <ac:picMk id="5" creationId="{8DF87A23-0610-F631-EED5-F59BFAC53E9C}"/>
          </ac:picMkLst>
        </pc:picChg>
        <pc:picChg chg="add mod">
          <ac:chgData name="Binal Patel" userId="6d7d1a7e-888f-45b5-8753-5b29cd55aef5" providerId="ADAL" clId="{F314CBF3-8A43-464E-976A-3B6E2CB1F197}" dt="2022-10-07T10:48:09.357" v="610" actId="1076"/>
          <ac:picMkLst>
            <pc:docMk/>
            <pc:sldMk cId="229604008" sldId="275"/>
            <ac:picMk id="6" creationId="{ACE245C6-F09D-9FAC-D8B3-3F641A7DD8A3}"/>
          </ac:picMkLst>
        </pc:picChg>
        <pc:picChg chg="add mod">
          <ac:chgData name="Binal Patel" userId="6d7d1a7e-888f-45b5-8753-5b29cd55aef5" providerId="ADAL" clId="{F314CBF3-8A43-464E-976A-3B6E2CB1F197}" dt="2022-10-07T10:48:26.278" v="616" actId="1076"/>
          <ac:picMkLst>
            <pc:docMk/>
            <pc:sldMk cId="229604008" sldId="275"/>
            <ac:picMk id="8" creationId="{047F7080-8074-A217-8F81-10293E48A7F3}"/>
          </ac:picMkLst>
        </pc:picChg>
      </pc:sldChg>
      <pc:sldChg chg="modSp add mod">
        <pc:chgData name="Binal Patel" userId="6d7d1a7e-888f-45b5-8753-5b29cd55aef5" providerId="ADAL" clId="{F314CBF3-8A43-464E-976A-3B6E2CB1F197}" dt="2022-10-07T10:50:22.241" v="623"/>
        <pc:sldMkLst>
          <pc:docMk/>
          <pc:sldMk cId="2052171744" sldId="276"/>
        </pc:sldMkLst>
        <pc:spChg chg="mod">
          <ac:chgData name="Binal Patel" userId="6d7d1a7e-888f-45b5-8753-5b29cd55aef5" providerId="ADAL" clId="{F314CBF3-8A43-464E-976A-3B6E2CB1F197}" dt="2022-10-07T10:50:22.241" v="623"/>
          <ac:spMkLst>
            <pc:docMk/>
            <pc:sldMk cId="2052171744" sldId="276"/>
            <ac:spMk id="5" creationId="{19FED36B-7DF4-51F2-67A5-49B7774AD25F}"/>
          </ac:spMkLst>
        </pc:spChg>
      </pc:sldChg>
      <pc:sldChg chg="addSp delSp modSp add mod">
        <pc:chgData name="Binal Patel" userId="6d7d1a7e-888f-45b5-8753-5b29cd55aef5" providerId="ADAL" clId="{F314CBF3-8A43-464E-976A-3B6E2CB1F197}" dt="2022-10-07T10:52:29.803" v="659" actId="1076"/>
        <pc:sldMkLst>
          <pc:docMk/>
          <pc:sldMk cId="2672200450" sldId="277"/>
        </pc:sldMkLst>
        <pc:spChg chg="mod">
          <ac:chgData name="Binal Patel" userId="6d7d1a7e-888f-45b5-8753-5b29cd55aef5" providerId="ADAL" clId="{F314CBF3-8A43-464E-976A-3B6E2CB1F197}" dt="2022-10-07T10:51:41.228" v="643" actId="1076"/>
          <ac:spMkLst>
            <pc:docMk/>
            <pc:sldMk cId="2672200450" sldId="277"/>
            <ac:spMk id="3" creationId="{87FF1BF7-3E2F-2BE5-4BEE-08D31D318E36}"/>
          </ac:spMkLst>
        </pc:spChg>
        <pc:spChg chg="add mod">
          <ac:chgData name="Binal Patel" userId="6d7d1a7e-888f-45b5-8753-5b29cd55aef5" providerId="ADAL" clId="{F314CBF3-8A43-464E-976A-3B6E2CB1F197}" dt="2022-10-07T10:52:29.803" v="659" actId="1076"/>
          <ac:spMkLst>
            <pc:docMk/>
            <pc:sldMk cId="2672200450" sldId="277"/>
            <ac:spMk id="4" creationId="{7FA6E0CB-0633-AFD2-5FC4-A3B92D77308C}"/>
          </ac:spMkLst>
        </pc:spChg>
        <pc:spChg chg="del">
          <ac:chgData name="Binal Patel" userId="6d7d1a7e-888f-45b5-8753-5b29cd55aef5" providerId="ADAL" clId="{F314CBF3-8A43-464E-976A-3B6E2CB1F197}" dt="2022-10-07T10:52:14.775" v="651" actId="478"/>
          <ac:spMkLst>
            <pc:docMk/>
            <pc:sldMk cId="2672200450" sldId="277"/>
            <ac:spMk id="5" creationId="{B9B565CD-F116-D277-8E17-EA900BBFDABD}"/>
          </ac:spMkLst>
        </pc:spChg>
        <pc:spChg chg="mod">
          <ac:chgData name="Binal Patel" userId="6d7d1a7e-888f-45b5-8753-5b29cd55aef5" providerId="ADAL" clId="{F314CBF3-8A43-464E-976A-3B6E2CB1F197}" dt="2022-10-07T10:51:04.898" v="628"/>
          <ac:spMkLst>
            <pc:docMk/>
            <pc:sldMk cId="2672200450" sldId="277"/>
            <ac:spMk id="6" creationId="{B003061E-4C8A-49F1-B4FB-A4E009B2ECB2}"/>
          </ac:spMkLst>
        </pc:spChg>
        <pc:spChg chg="mod">
          <ac:chgData name="Binal Patel" userId="6d7d1a7e-888f-45b5-8753-5b29cd55aef5" providerId="ADAL" clId="{F314CBF3-8A43-464E-976A-3B6E2CB1F197}" dt="2022-10-07T10:52:01.089" v="649" actId="113"/>
          <ac:spMkLst>
            <pc:docMk/>
            <pc:sldMk cId="2672200450" sldId="277"/>
            <ac:spMk id="8" creationId="{CFE4ACCA-12CB-4155-A5B1-B35D159BB490}"/>
          </ac:spMkLst>
        </pc:spChg>
        <pc:spChg chg="mod">
          <ac:chgData name="Binal Patel" userId="6d7d1a7e-888f-45b5-8753-5b29cd55aef5" providerId="ADAL" clId="{F314CBF3-8A43-464E-976A-3B6E2CB1F197}" dt="2022-10-07T10:51:44.317" v="644" actId="1076"/>
          <ac:spMkLst>
            <pc:docMk/>
            <pc:sldMk cId="2672200450" sldId="277"/>
            <ac:spMk id="11" creationId="{ED4332C5-9256-1C8E-001D-ECE39804E054}"/>
          </ac:spMkLst>
        </pc:spChg>
        <pc:spChg chg="mod">
          <ac:chgData name="Binal Patel" userId="6d7d1a7e-888f-45b5-8753-5b29cd55aef5" providerId="ADAL" clId="{F314CBF3-8A43-464E-976A-3B6E2CB1F197}" dt="2022-10-07T10:51:47.173" v="645" actId="14100"/>
          <ac:spMkLst>
            <pc:docMk/>
            <pc:sldMk cId="2672200450" sldId="277"/>
            <ac:spMk id="14" creationId="{211A0F70-3913-434B-FC6A-DF0C57EEBC45}"/>
          </ac:spMkLst>
        </pc:spChg>
        <pc:spChg chg="mod">
          <ac:chgData name="Binal Patel" userId="6d7d1a7e-888f-45b5-8753-5b29cd55aef5" providerId="ADAL" clId="{F314CBF3-8A43-464E-976A-3B6E2CB1F197}" dt="2022-10-07T10:52:25.733" v="656" actId="14100"/>
          <ac:spMkLst>
            <pc:docMk/>
            <pc:sldMk cId="2672200450" sldId="277"/>
            <ac:spMk id="16" creationId="{DEEA16C3-71D9-0F31-FACA-A229849D51DE}"/>
          </ac:spMkLst>
        </pc:spChg>
        <pc:spChg chg="del">
          <ac:chgData name="Binal Patel" userId="6d7d1a7e-888f-45b5-8753-5b29cd55aef5" providerId="ADAL" clId="{F314CBF3-8A43-464E-976A-3B6E2CB1F197}" dt="2022-10-07T10:52:14.775" v="651" actId="478"/>
          <ac:spMkLst>
            <pc:docMk/>
            <pc:sldMk cId="2672200450" sldId="277"/>
            <ac:spMk id="18" creationId="{C526CD9B-9586-1778-049C-AE5982E969E8}"/>
          </ac:spMkLst>
        </pc:spChg>
      </pc:sldChg>
      <pc:sldChg chg="delSp modSp add mod">
        <pc:chgData name="Binal Patel" userId="6d7d1a7e-888f-45b5-8753-5b29cd55aef5" providerId="ADAL" clId="{F314CBF3-8A43-464E-976A-3B6E2CB1F197}" dt="2022-10-07T10:54:28.476" v="717" actId="1036"/>
        <pc:sldMkLst>
          <pc:docMk/>
          <pc:sldMk cId="1543481560" sldId="278"/>
        </pc:sldMkLst>
        <pc:spChg chg="del">
          <ac:chgData name="Binal Patel" userId="6d7d1a7e-888f-45b5-8753-5b29cd55aef5" providerId="ADAL" clId="{F314CBF3-8A43-464E-976A-3B6E2CB1F197}" dt="2022-10-07T10:52:56.117" v="664" actId="478"/>
          <ac:spMkLst>
            <pc:docMk/>
            <pc:sldMk cId="1543481560" sldId="278"/>
            <ac:spMk id="4" creationId="{ED3F63F5-D3A0-C519-5985-86375B1EF404}"/>
          </ac:spMkLst>
        </pc:spChg>
        <pc:spChg chg="mod">
          <ac:chgData name="Binal Patel" userId="6d7d1a7e-888f-45b5-8753-5b29cd55aef5" providerId="ADAL" clId="{F314CBF3-8A43-464E-976A-3B6E2CB1F197}" dt="2022-10-07T10:54:28.476" v="717" actId="1036"/>
          <ac:spMkLst>
            <pc:docMk/>
            <pc:sldMk cId="1543481560" sldId="278"/>
            <ac:spMk id="12" creationId="{60DE9AB1-9F9E-FDD2-CA61-B400CCC0683C}"/>
          </ac:spMkLst>
        </pc:spChg>
        <pc:spChg chg="mod">
          <ac:chgData name="Binal Patel" userId="6d7d1a7e-888f-45b5-8753-5b29cd55aef5" providerId="ADAL" clId="{F314CBF3-8A43-464E-976A-3B6E2CB1F197}" dt="2022-10-07T10:54:28.476" v="717" actId="1036"/>
          <ac:spMkLst>
            <pc:docMk/>
            <pc:sldMk cId="1543481560" sldId="278"/>
            <ac:spMk id="14" creationId="{C07CDEBF-BD43-BC7C-0039-2F6814473552}"/>
          </ac:spMkLst>
        </pc:spChg>
        <pc:spChg chg="mod">
          <ac:chgData name="Binal Patel" userId="6d7d1a7e-888f-45b5-8753-5b29cd55aef5" providerId="ADAL" clId="{F314CBF3-8A43-464E-976A-3B6E2CB1F197}" dt="2022-10-07T10:54:28.476" v="717" actId="1036"/>
          <ac:spMkLst>
            <pc:docMk/>
            <pc:sldMk cId="1543481560" sldId="278"/>
            <ac:spMk id="16" creationId="{9AC90B8B-892D-4B24-D84E-889F48B2CE41}"/>
          </ac:spMkLst>
        </pc:spChg>
        <pc:spChg chg="mod">
          <ac:chgData name="Binal Patel" userId="6d7d1a7e-888f-45b5-8753-5b29cd55aef5" providerId="ADAL" clId="{F314CBF3-8A43-464E-976A-3B6E2CB1F197}" dt="2022-10-07T10:54:28.476" v="717" actId="1036"/>
          <ac:spMkLst>
            <pc:docMk/>
            <pc:sldMk cId="1543481560" sldId="278"/>
            <ac:spMk id="18" creationId="{C00650F5-E94A-AA3F-EF16-875EBB6D1881}"/>
          </ac:spMkLst>
        </pc:spChg>
        <pc:grpChg chg="mod">
          <ac:chgData name="Binal Patel" userId="6d7d1a7e-888f-45b5-8753-5b29cd55aef5" providerId="ADAL" clId="{F314CBF3-8A43-464E-976A-3B6E2CB1F197}" dt="2022-10-07T10:54:28.476" v="717" actId="1036"/>
          <ac:grpSpMkLst>
            <pc:docMk/>
            <pc:sldMk cId="1543481560" sldId="278"/>
            <ac:grpSpMk id="5" creationId="{87C798E1-957D-4AD4-A75B-539125BE41F5}"/>
          </ac:grpSpMkLst>
        </pc:grpChg>
        <pc:grpChg chg="mod">
          <ac:chgData name="Binal Patel" userId="6d7d1a7e-888f-45b5-8753-5b29cd55aef5" providerId="ADAL" clId="{F314CBF3-8A43-464E-976A-3B6E2CB1F197}" dt="2022-10-07T10:54:28.476" v="717" actId="1036"/>
          <ac:grpSpMkLst>
            <pc:docMk/>
            <pc:sldMk cId="1543481560" sldId="278"/>
            <ac:grpSpMk id="7" creationId="{F3DC7E84-CC46-5AE4-9DDB-DAB0823AADE9}"/>
          </ac:grpSpMkLst>
        </pc:grpChg>
        <pc:grpChg chg="mod">
          <ac:chgData name="Binal Patel" userId="6d7d1a7e-888f-45b5-8753-5b29cd55aef5" providerId="ADAL" clId="{F314CBF3-8A43-464E-976A-3B6E2CB1F197}" dt="2022-10-07T10:54:28.476" v="717" actId="1036"/>
          <ac:grpSpMkLst>
            <pc:docMk/>
            <pc:sldMk cId="1543481560" sldId="278"/>
            <ac:grpSpMk id="9" creationId="{29B6A8EE-575F-F94F-54B2-5FAA47E8DB22}"/>
          </ac:grpSpMkLst>
        </pc:grpChg>
        <pc:grpChg chg="mod">
          <ac:chgData name="Binal Patel" userId="6d7d1a7e-888f-45b5-8753-5b29cd55aef5" providerId="ADAL" clId="{F314CBF3-8A43-464E-976A-3B6E2CB1F197}" dt="2022-10-07T10:54:28.476" v="717" actId="1036"/>
          <ac:grpSpMkLst>
            <pc:docMk/>
            <pc:sldMk cId="1543481560" sldId="278"/>
            <ac:grpSpMk id="10" creationId="{A5363BD8-EDAF-AAD1-15DE-C7732E2D563E}"/>
          </ac:grpSpMkLst>
        </pc:grpChg>
        <pc:picChg chg="mod">
          <ac:chgData name="Binal Patel" userId="6d7d1a7e-888f-45b5-8753-5b29cd55aef5" providerId="ADAL" clId="{F314CBF3-8A43-464E-976A-3B6E2CB1F197}" dt="2022-10-07T10:54:06.140" v="683" actId="1076"/>
          <ac:picMkLst>
            <pc:docMk/>
            <pc:sldMk cId="1543481560" sldId="278"/>
            <ac:picMk id="20" creationId="{605839C9-BC11-11E5-F49A-3B6B79FF38BD}"/>
          </ac:picMkLst>
        </pc:picChg>
        <pc:picChg chg="mod">
          <ac:chgData name="Binal Patel" userId="6d7d1a7e-888f-45b5-8753-5b29cd55aef5" providerId="ADAL" clId="{F314CBF3-8A43-464E-976A-3B6E2CB1F197}" dt="2022-10-07T10:53:59.468" v="681" actId="1076"/>
          <ac:picMkLst>
            <pc:docMk/>
            <pc:sldMk cId="1543481560" sldId="278"/>
            <ac:picMk id="26" creationId="{4CDEBBE9-08A1-1CE9-F520-9EEBF24F6AB0}"/>
          </ac:picMkLst>
        </pc:picChg>
      </pc:sldChg>
      <pc:sldChg chg="addSp delSp modSp add mod">
        <pc:chgData name="Binal Patel" userId="6d7d1a7e-888f-45b5-8753-5b29cd55aef5" providerId="ADAL" clId="{F314CBF3-8A43-464E-976A-3B6E2CB1F197}" dt="2022-10-07T10:57:38.933" v="872" actId="478"/>
        <pc:sldMkLst>
          <pc:docMk/>
          <pc:sldMk cId="3195470252" sldId="279"/>
        </pc:sldMkLst>
        <pc:spChg chg="del mod">
          <ac:chgData name="Binal Patel" userId="6d7d1a7e-888f-45b5-8753-5b29cd55aef5" providerId="ADAL" clId="{F314CBF3-8A43-464E-976A-3B6E2CB1F197}" dt="2022-10-07T10:57:38.933" v="872" actId="478"/>
          <ac:spMkLst>
            <pc:docMk/>
            <pc:sldMk cId="3195470252" sldId="279"/>
            <ac:spMk id="2" creationId="{DA5F7FCB-B01E-8145-E605-0E8EFDDBAD84}"/>
          </ac:spMkLst>
        </pc:spChg>
        <pc:spChg chg="del mod">
          <ac:chgData name="Binal Patel" userId="6d7d1a7e-888f-45b5-8753-5b29cd55aef5" providerId="ADAL" clId="{F314CBF3-8A43-464E-976A-3B6E2CB1F197}" dt="2022-10-07T10:57:38.933" v="872" actId="478"/>
          <ac:spMkLst>
            <pc:docMk/>
            <pc:sldMk cId="3195470252" sldId="279"/>
            <ac:spMk id="4" creationId="{24C37F9C-5531-0E85-4E18-47931A168D37}"/>
          </ac:spMkLst>
        </pc:spChg>
        <pc:spChg chg="mod">
          <ac:chgData name="Binal Patel" userId="6d7d1a7e-888f-45b5-8753-5b29cd55aef5" providerId="ADAL" clId="{F314CBF3-8A43-464E-976A-3B6E2CB1F197}" dt="2022-10-07T10:56:54.379" v="783" actId="552"/>
          <ac:spMkLst>
            <pc:docMk/>
            <pc:sldMk cId="3195470252" sldId="279"/>
            <ac:spMk id="15" creationId="{D9581BB4-C3D7-1F40-C426-CB90C22FFF83}"/>
          </ac:spMkLst>
        </pc:spChg>
        <pc:spChg chg="mod">
          <ac:chgData name="Binal Patel" userId="6d7d1a7e-888f-45b5-8753-5b29cd55aef5" providerId="ADAL" clId="{F314CBF3-8A43-464E-976A-3B6E2CB1F197}" dt="2022-10-07T10:56:55.345" v="784" actId="465"/>
          <ac:spMkLst>
            <pc:docMk/>
            <pc:sldMk cId="3195470252" sldId="279"/>
            <ac:spMk id="17" creationId="{E0BC3E5C-3846-B345-3538-343AF12A04BE}"/>
          </ac:spMkLst>
        </pc:spChg>
        <pc:spChg chg="add del mod">
          <ac:chgData name="Binal Patel" userId="6d7d1a7e-888f-45b5-8753-5b29cd55aef5" providerId="ADAL" clId="{F314CBF3-8A43-464E-976A-3B6E2CB1F197}" dt="2022-10-07T10:56:55.345" v="784" actId="465"/>
          <ac:spMkLst>
            <pc:docMk/>
            <pc:sldMk cId="3195470252" sldId="279"/>
            <ac:spMk id="18" creationId="{F033DB6F-9336-1A22-7F89-176E83368ECA}"/>
          </ac:spMkLst>
        </pc:spChg>
        <pc:spChg chg="mod">
          <ac:chgData name="Binal Patel" userId="6d7d1a7e-888f-45b5-8753-5b29cd55aef5" providerId="ADAL" clId="{F314CBF3-8A43-464E-976A-3B6E2CB1F197}" dt="2022-10-07T10:56:55.345" v="784" actId="465"/>
          <ac:spMkLst>
            <pc:docMk/>
            <pc:sldMk cId="3195470252" sldId="279"/>
            <ac:spMk id="19" creationId="{7154093D-388B-79B9-33ED-4987B75B2901}"/>
          </ac:spMkLst>
        </pc:spChg>
        <pc:spChg chg="mod">
          <ac:chgData name="Binal Patel" userId="6d7d1a7e-888f-45b5-8753-5b29cd55aef5" providerId="ADAL" clId="{F314CBF3-8A43-464E-976A-3B6E2CB1F197}" dt="2022-10-07T10:56:55.345" v="784" actId="465"/>
          <ac:spMkLst>
            <pc:docMk/>
            <pc:sldMk cId="3195470252" sldId="279"/>
            <ac:spMk id="20" creationId="{C6711B9A-37D9-0C22-D3C6-10F953AF8D43}"/>
          </ac:spMkLst>
        </pc:spChg>
        <pc:spChg chg="mod">
          <ac:chgData name="Binal Patel" userId="6d7d1a7e-888f-45b5-8753-5b29cd55aef5" providerId="ADAL" clId="{F314CBF3-8A43-464E-976A-3B6E2CB1F197}" dt="2022-10-07T10:56:55.345" v="784" actId="465"/>
          <ac:spMkLst>
            <pc:docMk/>
            <pc:sldMk cId="3195470252" sldId="279"/>
            <ac:spMk id="21" creationId="{E375BDC9-85D7-422B-1070-32E0B423A56A}"/>
          </ac:spMkLst>
        </pc:spChg>
        <pc:spChg chg="mod">
          <ac:chgData name="Binal Patel" userId="6d7d1a7e-888f-45b5-8753-5b29cd55aef5" providerId="ADAL" clId="{F314CBF3-8A43-464E-976A-3B6E2CB1F197}" dt="2022-10-07T10:56:55.345" v="784" actId="465"/>
          <ac:spMkLst>
            <pc:docMk/>
            <pc:sldMk cId="3195470252" sldId="279"/>
            <ac:spMk id="22" creationId="{6C993128-BB59-B6CB-D5B5-8B4284D06D7E}"/>
          </ac:spMkLst>
        </pc:spChg>
        <pc:spChg chg="mod">
          <ac:chgData name="Binal Patel" userId="6d7d1a7e-888f-45b5-8753-5b29cd55aef5" providerId="ADAL" clId="{F314CBF3-8A43-464E-976A-3B6E2CB1F197}" dt="2022-10-07T10:56:54.379" v="783" actId="552"/>
          <ac:spMkLst>
            <pc:docMk/>
            <pc:sldMk cId="3195470252" sldId="279"/>
            <ac:spMk id="23" creationId="{51C1E16A-B499-87F2-F078-31868992B15D}"/>
          </ac:spMkLst>
        </pc:spChg>
        <pc:spChg chg="mod">
          <ac:chgData name="Binal Patel" userId="6d7d1a7e-888f-45b5-8753-5b29cd55aef5" providerId="ADAL" clId="{F314CBF3-8A43-464E-976A-3B6E2CB1F197}" dt="2022-10-07T10:57:37.476" v="871" actId="1076"/>
          <ac:spMkLst>
            <pc:docMk/>
            <pc:sldMk cId="3195470252" sldId="279"/>
            <ac:spMk id="24" creationId="{9A895338-BF5F-F147-817A-8FA99B26C6FB}"/>
          </ac:spMkLst>
        </pc:spChg>
        <pc:spChg chg="mod">
          <ac:chgData name="Binal Patel" userId="6d7d1a7e-888f-45b5-8753-5b29cd55aef5" providerId="ADAL" clId="{F314CBF3-8A43-464E-976A-3B6E2CB1F197}" dt="2022-10-07T10:57:37.476" v="871" actId="1076"/>
          <ac:spMkLst>
            <pc:docMk/>
            <pc:sldMk cId="3195470252" sldId="279"/>
            <ac:spMk id="25" creationId="{27203A7B-807F-D749-D913-CFBD0F8A1922}"/>
          </ac:spMkLst>
        </pc:spChg>
        <pc:grpChg chg="mod">
          <ac:chgData name="Binal Patel" userId="6d7d1a7e-888f-45b5-8753-5b29cd55aef5" providerId="ADAL" clId="{F314CBF3-8A43-464E-976A-3B6E2CB1F197}" dt="2022-10-07T10:57:37.476" v="871" actId="1076"/>
          <ac:grpSpMkLst>
            <pc:docMk/>
            <pc:sldMk cId="3195470252" sldId="279"/>
            <ac:grpSpMk id="5" creationId="{869026CF-481E-8DC1-53C0-C3CB4927EAD5}"/>
          </ac:grpSpMkLst>
        </pc:grpChg>
        <pc:grpChg chg="mod">
          <ac:chgData name="Binal Patel" userId="6d7d1a7e-888f-45b5-8753-5b29cd55aef5" providerId="ADAL" clId="{F314CBF3-8A43-464E-976A-3B6E2CB1F197}" dt="2022-10-07T10:57:06.485" v="809" actId="552"/>
          <ac:grpSpMkLst>
            <pc:docMk/>
            <pc:sldMk cId="3195470252" sldId="279"/>
            <ac:grpSpMk id="13" creationId="{69C3F03A-3221-AA84-48C9-95BD49333B4A}"/>
          </ac:grpSpMkLst>
        </pc:grpChg>
        <pc:grpChg chg="mod">
          <ac:chgData name="Binal Patel" userId="6d7d1a7e-888f-45b5-8753-5b29cd55aef5" providerId="ADAL" clId="{F314CBF3-8A43-464E-976A-3B6E2CB1F197}" dt="2022-10-07T10:57:14.653" v="862" actId="1035"/>
          <ac:grpSpMkLst>
            <pc:docMk/>
            <pc:sldMk cId="3195470252" sldId="279"/>
            <ac:grpSpMk id="26" creationId="{DED3D399-BEE4-5C79-2205-2E563D305C03}"/>
          </ac:grpSpMkLst>
        </pc:grpChg>
        <pc:grpChg chg="mod">
          <ac:chgData name="Binal Patel" userId="6d7d1a7e-888f-45b5-8753-5b29cd55aef5" providerId="ADAL" clId="{F314CBF3-8A43-464E-976A-3B6E2CB1F197}" dt="2022-10-07T10:57:12.823" v="847" actId="1036"/>
          <ac:grpSpMkLst>
            <pc:docMk/>
            <pc:sldMk cId="3195470252" sldId="279"/>
            <ac:grpSpMk id="29" creationId="{9DFC9175-2B34-5208-B96B-2EE70BA53537}"/>
          </ac:grpSpMkLst>
        </pc:grpChg>
        <pc:grpChg chg="mod">
          <ac:chgData name="Binal Patel" userId="6d7d1a7e-888f-45b5-8753-5b29cd55aef5" providerId="ADAL" clId="{F314CBF3-8A43-464E-976A-3B6E2CB1F197}" dt="2022-10-07T10:57:10.536" v="835" actId="1036"/>
          <ac:grpSpMkLst>
            <pc:docMk/>
            <pc:sldMk cId="3195470252" sldId="279"/>
            <ac:grpSpMk id="32" creationId="{9A9702B9-3010-B9C2-BED4-C068A7A5C62C}"/>
          </ac:grpSpMkLst>
        </pc:grpChg>
        <pc:grpChg chg="del mod">
          <ac:chgData name="Binal Patel" userId="6d7d1a7e-888f-45b5-8753-5b29cd55aef5" providerId="ADAL" clId="{F314CBF3-8A43-464E-976A-3B6E2CB1F197}" dt="2022-10-07T10:57:38.933" v="872" actId="478"/>
          <ac:grpSpMkLst>
            <pc:docMk/>
            <pc:sldMk cId="3195470252" sldId="279"/>
            <ac:grpSpMk id="35" creationId="{778D3C20-64BC-7703-399B-2D17C8E70E5F}"/>
          </ac:grpSpMkLst>
        </pc:grpChg>
      </pc:sldChg>
      <pc:sldChg chg="addSp delSp modSp add mod">
        <pc:chgData name="Binal Patel" userId="6d7d1a7e-888f-45b5-8753-5b29cd55aef5" providerId="ADAL" clId="{F314CBF3-8A43-464E-976A-3B6E2CB1F197}" dt="2022-10-07T11:01:13.102" v="1061" actId="552"/>
        <pc:sldMkLst>
          <pc:docMk/>
          <pc:sldMk cId="1723697499" sldId="280"/>
        </pc:sldMkLst>
        <pc:spChg chg="del">
          <ac:chgData name="Binal Patel" userId="6d7d1a7e-888f-45b5-8753-5b29cd55aef5" providerId="ADAL" clId="{F314CBF3-8A43-464E-976A-3B6E2CB1F197}" dt="2022-10-07T10:59:18.429" v="974" actId="478"/>
          <ac:spMkLst>
            <pc:docMk/>
            <pc:sldMk cId="1723697499" sldId="280"/>
            <ac:spMk id="4" creationId="{73FA195A-7D0E-3C5D-17BF-17705E4E570F}"/>
          </ac:spMkLst>
        </pc:spChg>
        <pc:spChg chg="add mod">
          <ac:chgData name="Binal Patel" userId="6d7d1a7e-888f-45b5-8753-5b29cd55aef5" providerId="ADAL" clId="{F314CBF3-8A43-464E-976A-3B6E2CB1F197}" dt="2022-10-07T11:00:28.899" v="1040" actId="465"/>
          <ac:spMkLst>
            <pc:docMk/>
            <pc:sldMk cId="1723697499" sldId="280"/>
            <ac:spMk id="5" creationId="{8571A709-7A01-744E-CC15-9657F641B8DC}"/>
          </ac:spMkLst>
        </pc:spChg>
        <pc:spChg chg="mod">
          <ac:chgData name="Binal Patel" userId="6d7d1a7e-888f-45b5-8753-5b29cd55aef5" providerId="ADAL" clId="{F314CBF3-8A43-464E-976A-3B6E2CB1F197}" dt="2022-10-07T10:57:43.710" v="873" actId="14100"/>
          <ac:spMkLst>
            <pc:docMk/>
            <pc:sldMk cId="1723697499" sldId="280"/>
            <ac:spMk id="6" creationId="{7244E0EA-5FB3-B15F-EBC5-5D88E4EDA9C7}"/>
          </ac:spMkLst>
        </pc:spChg>
        <pc:spChg chg="mod topLvl">
          <ac:chgData name="Binal Patel" userId="6d7d1a7e-888f-45b5-8753-5b29cd55aef5" providerId="ADAL" clId="{F314CBF3-8A43-464E-976A-3B6E2CB1F197}" dt="2022-10-07T10:58:44.491" v="911" actId="165"/>
          <ac:spMkLst>
            <pc:docMk/>
            <pc:sldMk cId="1723697499" sldId="280"/>
            <ac:spMk id="7" creationId="{16FA1A84-FD6A-7AD8-A557-A3ADBFB0EDD6}"/>
          </ac:spMkLst>
        </pc:spChg>
        <pc:spChg chg="add mod">
          <ac:chgData name="Binal Patel" userId="6d7d1a7e-888f-45b5-8753-5b29cd55aef5" providerId="ADAL" clId="{F314CBF3-8A43-464E-976A-3B6E2CB1F197}" dt="2022-10-07T11:00:28.899" v="1040" actId="465"/>
          <ac:spMkLst>
            <pc:docMk/>
            <pc:sldMk cId="1723697499" sldId="280"/>
            <ac:spMk id="8" creationId="{5E219F7C-3AFB-B07E-160F-A713BF5226AE}"/>
          </ac:spMkLst>
        </pc:spChg>
        <pc:spChg chg="add mod">
          <ac:chgData name="Binal Patel" userId="6d7d1a7e-888f-45b5-8753-5b29cd55aef5" providerId="ADAL" clId="{F314CBF3-8A43-464E-976A-3B6E2CB1F197}" dt="2022-10-07T11:00:27.907" v="1039" actId="552"/>
          <ac:spMkLst>
            <pc:docMk/>
            <pc:sldMk cId="1723697499" sldId="280"/>
            <ac:spMk id="9" creationId="{24470027-F42D-1EA4-C5C3-D56550A80F04}"/>
          </ac:spMkLst>
        </pc:spChg>
        <pc:spChg chg="mod">
          <ac:chgData name="Binal Patel" userId="6d7d1a7e-888f-45b5-8753-5b29cd55aef5" providerId="ADAL" clId="{F314CBF3-8A43-464E-976A-3B6E2CB1F197}" dt="2022-10-07T10:58:44.491" v="911" actId="165"/>
          <ac:spMkLst>
            <pc:docMk/>
            <pc:sldMk cId="1723697499" sldId="280"/>
            <ac:spMk id="11" creationId="{D3090789-DDA3-56B4-F56E-A1158ACCA598}"/>
          </ac:spMkLst>
        </pc:spChg>
        <pc:spChg chg="mod">
          <ac:chgData name="Binal Patel" userId="6d7d1a7e-888f-45b5-8753-5b29cd55aef5" providerId="ADAL" clId="{F314CBF3-8A43-464E-976A-3B6E2CB1F197}" dt="2022-10-07T10:58:44.491" v="911" actId="165"/>
          <ac:spMkLst>
            <pc:docMk/>
            <pc:sldMk cId="1723697499" sldId="280"/>
            <ac:spMk id="12" creationId="{93238F95-B5F2-277B-DCBD-9EB9AC0DEAF6}"/>
          </ac:spMkLst>
        </pc:spChg>
        <pc:spChg chg="mod">
          <ac:chgData name="Binal Patel" userId="6d7d1a7e-888f-45b5-8753-5b29cd55aef5" providerId="ADAL" clId="{F314CBF3-8A43-464E-976A-3B6E2CB1F197}" dt="2022-10-07T11:00:27.907" v="1039" actId="552"/>
          <ac:spMkLst>
            <pc:docMk/>
            <pc:sldMk cId="1723697499" sldId="280"/>
            <ac:spMk id="15" creationId="{D9581BB4-C3D7-1F40-C426-CB90C22FFF83}"/>
          </ac:spMkLst>
        </pc:spChg>
        <pc:spChg chg="mod">
          <ac:chgData name="Binal Patel" userId="6d7d1a7e-888f-45b5-8753-5b29cd55aef5" providerId="ADAL" clId="{F314CBF3-8A43-464E-976A-3B6E2CB1F197}" dt="2022-10-07T11:00:57.583" v="1051"/>
          <ac:spMkLst>
            <pc:docMk/>
            <pc:sldMk cId="1723697499" sldId="280"/>
            <ac:spMk id="16" creationId="{56FDA0D3-F8C9-AF01-335C-2B010A3E7DC4}"/>
          </ac:spMkLst>
        </pc:spChg>
        <pc:spChg chg="mod">
          <ac:chgData name="Binal Patel" userId="6d7d1a7e-888f-45b5-8753-5b29cd55aef5" providerId="ADAL" clId="{F314CBF3-8A43-464E-976A-3B6E2CB1F197}" dt="2022-10-07T11:00:28.899" v="1040" actId="465"/>
          <ac:spMkLst>
            <pc:docMk/>
            <pc:sldMk cId="1723697499" sldId="280"/>
            <ac:spMk id="17" creationId="{E0BC3E5C-3846-B345-3538-343AF12A04BE}"/>
          </ac:spMkLst>
        </pc:spChg>
        <pc:spChg chg="mod">
          <ac:chgData name="Binal Patel" userId="6d7d1a7e-888f-45b5-8753-5b29cd55aef5" providerId="ADAL" clId="{F314CBF3-8A43-464E-976A-3B6E2CB1F197}" dt="2022-10-07T11:00:28.899" v="1040" actId="465"/>
          <ac:spMkLst>
            <pc:docMk/>
            <pc:sldMk cId="1723697499" sldId="280"/>
            <ac:spMk id="18" creationId="{F033DB6F-9336-1A22-7F89-176E83368ECA}"/>
          </ac:spMkLst>
        </pc:spChg>
        <pc:spChg chg="mod">
          <ac:chgData name="Binal Patel" userId="6d7d1a7e-888f-45b5-8753-5b29cd55aef5" providerId="ADAL" clId="{F314CBF3-8A43-464E-976A-3B6E2CB1F197}" dt="2022-10-07T11:00:28.899" v="1040" actId="465"/>
          <ac:spMkLst>
            <pc:docMk/>
            <pc:sldMk cId="1723697499" sldId="280"/>
            <ac:spMk id="19" creationId="{7154093D-388B-79B9-33ED-4987B75B2901}"/>
          </ac:spMkLst>
        </pc:spChg>
        <pc:spChg chg="mod">
          <ac:chgData name="Binal Patel" userId="6d7d1a7e-888f-45b5-8753-5b29cd55aef5" providerId="ADAL" clId="{F314CBF3-8A43-464E-976A-3B6E2CB1F197}" dt="2022-10-07T11:00:28.899" v="1040" actId="465"/>
          <ac:spMkLst>
            <pc:docMk/>
            <pc:sldMk cId="1723697499" sldId="280"/>
            <ac:spMk id="20" creationId="{C6711B9A-37D9-0C22-D3C6-10F953AF8D43}"/>
          </ac:spMkLst>
        </pc:spChg>
        <pc:spChg chg="add del mod">
          <ac:chgData name="Binal Patel" userId="6d7d1a7e-888f-45b5-8753-5b29cd55aef5" providerId="ADAL" clId="{F314CBF3-8A43-464E-976A-3B6E2CB1F197}" dt="2022-10-07T11:00:28.899" v="1040" actId="465"/>
          <ac:spMkLst>
            <pc:docMk/>
            <pc:sldMk cId="1723697499" sldId="280"/>
            <ac:spMk id="21" creationId="{E375BDC9-85D7-422B-1070-32E0B423A56A}"/>
          </ac:spMkLst>
        </pc:spChg>
        <pc:spChg chg="mod">
          <ac:chgData name="Binal Patel" userId="6d7d1a7e-888f-45b5-8753-5b29cd55aef5" providerId="ADAL" clId="{F314CBF3-8A43-464E-976A-3B6E2CB1F197}" dt="2022-10-07T11:00:28.899" v="1040" actId="465"/>
          <ac:spMkLst>
            <pc:docMk/>
            <pc:sldMk cId="1723697499" sldId="280"/>
            <ac:spMk id="22" creationId="{6C993128-BB59-B6CB-D5B5-8B4284D06D7E}"/>
          </ac:spMkLst>
        </pc:spChg>
        <pc:spChg chg="mod">
          <ac:chgData name="Binal Patel" userId="6d7d1a7e-888f-45b5-8753-5b29cd55aef5" providerId="ADAL" clId="{F314CBF3-8A43-464E-976A-3B6E2CB1F197}" dt="2022-10-07T11:00:28.899" v="1040" actId="465"/>
          <ac:spMkLst>
            <pc:docMk/>
            <pc:sldMk cId="1723697499" sldId="280"/>
            <ac:spMk id="23" creationId="{51C1E16A-B499-87F2-F078-31868992B15D}"/>
          </ac:spMkLst>
        </pc:spChg>
        <pc:spChg chg="mod">
          <ac:chgData name="Binal Patel" userId="6d7d1a7e-888f-45b5-8753-5b29cd55aef5" providerId="ADAL" clId="{F314CBF3-8A43-464E-976A-3B6E2CB1F197}" dt="2022-10-07T11:00:28.899" v="1040" actId="465"/>
          <ac:spMkLst>
            <pc:docMk/>
            <pc:sldMk cId="1723697499" sldId="280"/>
            <ac:spMk id="24" creationId="{9A895338-BF5F-F147-817A-8FA99B26C6FB}"/>
          </ac:spMkLst>
        </pc:spChg>
        <pc:spChg chg="mod">
          <ac:chgData name="Binal Patel" userId="6d7d1a7e-888f-45b5-8753-5b29cd55aef5" providerId="ADAL" clId="{F314CBF3-8A43-464E-976A-3B6E2CB1F197}" dt="2022-10-07T11:00:57.583" v="1051"/>
          <ac:spMkLst>
            <pc:docMk/>
            <pc:sldMk cId="1723697499" sldId="280"/>
            <ac:spMk id="25" creationId="{B240CCDD-D094-10DB-168C-85A98B9713D7}"/>
          </ac:spMkLst>
        </pc:spChg>
        <pc:spChg chg="mod">
          <ac:chgData name="Binal Patel" userId="6d7d1a7e-888f-45b5-8753-5b29cd55aef5" providerId="ADAL" clId="{F314CBF3-8A43-464E-976A-3B6E2CB1F197}" dt="2022-10-07T10:58:44.491" v="911" actId="165"/>
          <ac:spMkLst>
            <pc:docMk/>
            <pc:sldMk cId="1723697499" sldId="280"/>
            <ac:spMk id="27" creationId="{98DDEFA6-FD33-2F89-7FC6-826085537776}"/>
          </ac:spMkLst>
        </pc:spChg>
        <pc:spChg chg="mod">
          <ac:chgData name="Binal Patel" userId="6d7d1a7e-888f-45b5-8753-5b29cd55aef5" providerId="ADAL" clId="{F314CBF3-8A43-464E-976A-3B6E2CB1F197}" dt="2022-10-07T10:58:44.491" v="911" actId="165"/>
          <ac:spMkLst>
            <pc:docMk/>
            <pc:sldMk cId="1723697499" sldId="280"/>
            <ac:spMk id="28" creationId="{8BB4F1D4-BF08-57E4-A1A5-B588E4DC7189}"/>
          </ac:spMkLst>
        </pc:spChg>
        <pc:spChg chg="mod">
          <ac:chgData name="Binal Patel" userId="6d7d1a7e-888f-45b5-8753-5b29cd55aef5" providerId="ADAL" clId="{F314CBF3-8A43-464E-976A-3B6E2CB1F197}" dt="2022-10-07T10:58:44.491" v="911" actId="165"/>
          <ac:spMkLst>
            <pc:docMk/>
            <pc:sldMk cId="1723697499" sldId="280"/>
            <ac:spMk id="30" creationId="{E8C58FA2-E8D3-7CA1-6A7A-60A5E8F8C1BA}"/>
          </ac:spMkLst>
        </pc:spChg>
        <pc:spChg chg="mod">
          <ac:chgData name="Binal Patel" userId="6d7d1a7e-888f-45b5-8753-5b29cd55aef5" providerId="ADAL" clId="{F314CBF3-8A43-464E-976A-3B6E2CB1F197}" dt="2022-10-07T11:00:55.126" v="1049" actId="1582"/>
          <ac:spMkLst>
            <pc:docMk/>
            <pc:sldMk cId="1723697499" sldId="280"/>
            <ac:spMk id="31" creationId="{63C2E8B4-C55E-0AFD-EFDA-DB1EA2E283B8}"/>
          </ac:spMkLst>
        </pc:spChg>
        <pc:spChg chg="mod">
          <ac:chgData name="Binal Patel" userId="6d7d1a7e-888f-45b5-8753-5b29cd55aef5" providerId="ADAL" clId="{F314CBF3-8A43-464E-976A-3B6E2CB1F197}" dt="2022-10-07T10:58:44.491" v="911" actId="165"/>
          <ac:spMkLst>
            <pc:docMk/>
            <pc:sldMk cId="1723697499" sldId="280"/>
            <ac:spMk id="33" creationId="{4997D356-D01D-A7EF-D955-73B06446DB9D}"/>
          </ac:spMkLst>
        </pc:spChg>
        <pc:spChg chg="mod">
          <ac:chgData name="Binal Patel" userId="6d7d1a7e-888f-45b5-8753-5b29cd55aef5" providerId="ADAL" clId="{F314CBF3-8A43-464E-976A-3B6E2CB1F197}" dt="2022-10-07T10:58:44.491" v="911" actId="165"/>
          <ac:spMkLst>
            <pc:docMk/>
            <pc:sldMk cId="1723697499" sldId="280"/>
            <ac:spMk id="34" creationId="{8372D226-A47F-4E57-6062-514AE5BCF1A3}"/>
          </ac:spMkLst>
        </pc:spChg>
        <pc:spChg chg="mod">
          <ac:chgData name="Binal Patel" userId="6d7d1a7e-888f-45b5-8753-5b29cd55aef5" providerId="ADAL" clId="{F314CBF3-8A43-464E-976A-3B6E2CB1F197}" dt="2022-10-07T10:58:44.491" v="911" actId="165"/>
          <ac:spMkLst>
            <pc:docMk/>
            <pc:sldMk cId="1723697499" sldId="280"/>
            <ac:spMk id="36" creationId="{5C008E52-D37F-7184-41AB-3FEC40AB5B58}"/>
          </ac:spMkLst>
        </pc:spChg>
        <pc:spChg chg="mod">
          <ac:chgData name="Binal Patel" userId="6d7d1a7e-888f-45b5-8753-5b29cd55aef5" providerId="ADAL" clId="{F314CBF3-8A43-464E-976A-3B6E2CB1F197}" dt="2022-10-07T10:58:44.491" v="911" actId="165"/>
          <ac:spMkLst>
            <pc:docMk/>
            <pc:sldMk cId="1723697499" sldId="280"/>
            <ac:spMk id="37" creationId="{34D600BE-C984-B586-844C-B60A1E6F5752}"/>
          </ac:spMkLst>
        </pc:spChg>
        <pc:spChg chg="mod">
          <ac:chgData name="Binal Patel" userId="6d7d1a7e-888f-45b5-8753-5b29cd55aef5" providerId="ADAL" clId="{F314CBF3-8A43-464E-976A-3B6E2CB1F197}" dt="2022-10-07T11:00:59.303" v="1053"/>
          <ac:spMkLst>
            <pc:docMk/>
            <pc:sldMk cId="1723697499" sldId="280"/>
            <ac:spMk id="39" creationId="{6052D9F9-C62A-257F-A283-EB35F4D9227B}"/>
          </ac:spMkLst>
        </pc:spChg>
        <pc:spChg chg="mod">
          <ac:chgData name="Binal Patel" userId="6d7d1a7e-888f-45b5-8753-5b29cd55aef5" providerId="ADAL" clId="{F314CBF3-8A43-464E-976A-3B6E2CB1F197}" dt="2022-10-07T11:00:59.303" v="1053"/>
          <ac:spMkLst>
            <pc:docMk/>
            <pc:sldMk cId="1723697499" sldId="280"/>
            <ac:spMk id="40" creationId="{12B8B148-7DCC-AA4E-0307-62458AD15CB5}"/>
          </ac:spMkLst>
        </pc:spChg>
        <pc:spChg chg="mod">
          <ac:chgData name="Binal Patel" userId="6d7d1a7e-888f-45b5-8753-5b29cd55aef5" providerId="ADAL" clId="{F314CBF3-8A43-464E-976A-3B6E2CB1F197}" dt="2022-10-07T11:00:59.511" v="1054"/>
          <ac:spMkLst>
            <pc:docMk/>
            <pc:sldMk cId="1723697499" sldId="280"/>
            <ac:spMk id="42" creationId="{2035A984-2B5C-F442-00CF-2D3F7298D488}"/>
          </ac:spMkLst>
        </pc:spChg>
        <pc:spChg chg="mod">
          <ac:chgData name="Binal Patel" userId="6d7d1a7e-888f-45b5-8753-5b29cd55aef5" providerId="ADAL" clId="{F314CBF3-8A43-464E-976A-3B6E2CB1F197}" dt="2022-10-07T11:00:59.511" v="1054"/>
          <ac:spMkLst>
            <pc:docMk/>
            <pc:sldMk cId="1723697499" sldId="280"/>
            <ac:spMk id="43" creationId="{926C22B5-CFA8-5AA3-2606-A17C40B7BA85}"/>
          </ac:spMkLst>
        </pc:spChg>
        <pc:spChg chg="mod">
          <ac:chgData name="Binal Patel" userId="6d7d1a7e-888f-45b5-8753-5b29cd55aef5" providerId="ADAL" clId="{F314CBF3-8A43-464E-976A-3B6E2CB1F197}" dt="2022-10-07T11:01:04.372" v="1057"/>
          <ac:spMkLst>
            <pc:docMk/>
            <pc:sldMk cId="1723697499" sldId="280"/>
            <ac:spMk id="45" creationId="{EF1FC0C0-C905-9B0B-AC93-22250EAEFCD6}"/>
          </ac:spMkLst>
        </pc:spChg>
        <pc:spChg chg="mod">
          <ac:chgData name="Binal Patel" userId="6d7d1a7e-888f-45b5-8753-5b29cd55aef5" providerId="ADAL" clId="{F314CBF3-8A43-464E-976A-3B6E2CB1F197}" dt="2022-10-07T11:01:04.372" v="1057"/>
          <ac:spMkLst>
            <pc:docMk/>
            <pc:sldMk cId="1723697499" sldId="280"/>
            <ac:spMk id="46" creationId="{275628A8-44C9-B43E-7631-DA50C9626A27}"/>
          </ac:spMkLst>
        </pc:spChg>
        <pc:spChg chg="mod">
          <ac:chgData name="Binal Patel" userId="6d7d1a7e-888f-45b5-8753-5b29cd55aef5" providerId="ADAL" clId="{F314CBF3-8A43-464E-976A-3B6E2CB1F197}" dt="2022-10-07T11:01:06.567" v="1059"/>
          <ac:spMkLst>
            <pc:docMk/>
            <pc:sldMk cId="1723697499" sldId="280"/>
            <ac:spMk id="48" creationId="{7E506E62-9507-3DD0-2BA5-8DFB7ADD7E95}"/>
          </ac:spMkLst>
        </pc:spChg>
        <pc:spChg chg="mod">
          <ac:chgData name="Binal Patel" userId="6d7d1a7e-888f-45b5-8753-5b29cd55aef5" providerId="ADAL" clId="{F314CBF3-8A43-464E-976A-3B6E2CB1F197}" dt="2022-10-07T11:01:06.567" v="1059"/>
          <ac:spMkLst>
            <pc:docMk/>
            <pc:sldMk cId="1723697499" sldId="280"/>
            <ac:spMk id="49" creationId="{8CCF12D2-611A-8A0E-A662-AB183490EA5F}"/>
          </ac:spMkLst>
        </pc:spChg>
        <pc:grpChg chg="del mod">
          <ac:chgData name="Binal Patel" userId="6d7d1a7e-888f-45b5-8753-5b29cd55aef5" providerId="ADAL" clId="{F314CBF3-8A43-464E-976A-3B6E2CB1F197}" dt="2022-10-07T10:58:44.491" v="911" actId="165"/>
          <ac:grpSpMkLst>
            <pc:docMk/>
            <pc:sldMk cId="1723697499" sldId="280"/>
            <ac:grpSpMk id="2" creationId="{CD632384-53FF-7F16-A8F4-06C96728E99A}"/>
          </ac:grpSpMkLst>
        </pc:grpChg>
        <pc:grpChg chg="del mod topLvl">
          <ac:chgData name="Binal Patel" userId="6d7d1a7e-888f-45b5-8753-5b29cd55aef5" providerId="ADAL" clId="{F314CBF3-8A43-464E-976A-3B6E2CB1F197}" dt="2022-10-07T11:00:40.815" v="1047" actId="478"/>
          <ac:grpSpMkLst>
            <pc:docMk/>
            <pc:sldMk cId="1723697499" sldId="280"/>
            <ac:grpSpMk id="13" creationId="{69C3F03A-3221-AA84-48C9-95BD49333B4A}"/>
          </ac:grpSpMkLst>
        </pc:grpChg>
        <pc:grpChg chg="add mod">
          <ac:chgData name="Binal Patel" userId="6d7d1a7e-888f-45b5-8753-5b29cd55aef5" providerId="ADAL" clId="{F314CBF3-8A43-464E-976A-3B6E2CB1F197}" dt="2022-10-07T11:01:13.102" v="1061" actId="552"/>
          <ac:grpSpMkLst>
            <pc:docMk/>
            <pc:sldMk cId="1723697499" sldId="280"/>
            <ac:grpSpMk id="14" creationId="{E5D1B125-1447-16BD-1484-5D402648D1B7}"/>
          </ac:grpSpMkLst>
        </pc:grpChg>
        <pc:grpChg chg="del mod topLvl">
          <ac:chgData name="Binal Patel" userId="6d7d1a7e-888f-45b5-8753-5b29cd55aef5" providerId="ADAL" clId="{F314CBF3-8A43-464E-976A-3B6E2CB1F197}" dt="2022-10-07T11:00:40.164" v="1046" actId="478"/>
          <ac:grpSpMkLst>
            <pc:docMk/>
            <pc:sldMk cId="1723697499" sldId="280"/>
            <ac:grpSpMk id="26" creationId="{DED3D399-BEE4-5C79-2205-2E563D305C03}"/>
          </ac:grpSpMkLst>
        </pc:grpChg>
        <pc:grpChg chg="mod topLvl">
          <ac:chgData name="Binal Patel" userId="6d7d1a7e-888f-45b5-8753-5b29cd55aef5" providerId="ADAL" clId="{F314CBF3-8A43-464E-976A-3B6E2CB1F197}" dt="2022-10-07T11:01:13.102" v="1061" actId="552"/>
          <ac:grpSpMkLst>
            <pc:docMk/>
            <pc:sldMk cId="1723697499" sldId="280"/>
            <ac:grpSpMk id="29" creationId="{9DFC9175-2B34-5208-B96B-2EE70BA53537}"/>
          </ac:grpSpMkLst>
        </pc:grpChg>
        <pc:grpChg chg="del mod topLvl">
          <ac:chgData name="Binal Patel" userId="6d7d1a7e-888f-45b5-8753-5b29cd55aef5" providerId="ADAL" clId="{F314CBF3-8A43-464E-976A-3B6E2CB1F197}" dt="2022-10-07T11:00:39.434" v="1045" actId="478"/>
          <ac:grpSpMkLst>
            <pc:docMk/>
            <pc:sldMk cId="1723697499" sldId="280"/>
            <ac:grpSpMk id="32" creationId="{9A9702B9-3010-B9C2-BED4-C068A7A5C62C}"/>
          </ac:grpSpMkLst>
        </pc:grpChg>
        <pc:grpChg chg="del mod topLvl">
          <ac:chgData name="Binal Patel" userId="6d7d1a7e-888f-45b5-8753-5b29cd55aef5" providerId="ADAL" clId="{F314CBF3-8A43-464E-976A-3B6E2CB1F197}" dt="2022-10-07T11:00:38.380" v="1044" actId="478"/>
          <ac:grpSpMkLst>
            <pc:docMk/>
            <pc:sldMk cId="1723697499" sldId="280"/>
            <ac:grpSpMk id="35" creationId="{778D3C20-64BC-7703-399B-2D17C8E70E5F}"/>
          </ac:grpSpMkLst>
        </pc:grpChg>
        <pc:grpChg chg="add mod">
          <ac:chgData name="Binal Patel" userId="6d7d1a7e-888f-45b5-8753-5b29cd55aef5" providerId="ADAL" clId="{F314CBF3-8A43-464E-976A-3B6E2CB1F197}" dt="2022-10-07T11:01:13.102" v="1061" actId="552"/>
          <ac:grpSpMkLst>
            <pc:docMk/>
            <pc:sldMk cId="1723697499" sldId="280"/>
            <ac:grpSpMk id="38" creationId="{57D45971-5545-309D-7ABB-CEF416D82D4B}"/>
          </ac:grpSpMkLst>
        </pc:grpChg>
        <pc:grpChg chg="add mod">
          <ac:chgData name="Binal Patel" userId="6d7d1a7e-888f-45b5-8753-5b29cd55aef5" providerId="ADAL" clId="{F314CBF3-8A43-464E-976A-3B6E2CB1F197}" dt="2022-10-07T11:01:13.102" v="1061" actId="552"/>
          <ac:grpSpMkLst>
            <pc:docMk/>
            <pc:sldMk cId="1723697499" sldId="280"/>
            <ac:grpSpMk id="41" creationId="{809AE2E5-7EF3-C8B5-801D-270E83EF3094}"/>
          </ac:grpSpMkLst>
        </pc:grpChg>
        <pc:grpChg chg="add mod">
          <ac:chgData name="Binal Patel" userId="6d7d1a7e-888f-45b5-8753-5b29cd55aef5" providerId="ADAL" clId="{F314CBF3-8A43-464E-976A-3B6E2CB1F197}" dt="2022-10-07T11:01:13.102" v="1061" actId="552"/>
          <ac:grpSpMkLst>
            <pc:docMk/>
            <pc:sldMk cId="1723697499" sldId="280"/>
            <ac:grpSpMk id="44" creationId="{93654C43-30DB-FEF7-4F15-9E6D1C11640B}"/>
          </ac:grpSpMkLst>
        </pc:grpChg>
        <pc:grpChg chg="add mod">
          <ac:chgData name="Binal Patel" userId="6d7d1a7e-888f-45b5-8753-5b29cd55aef5" providerId="ADAL" clId="{F314CBF3-8A43-464E-976A-3B6E2CB1F197}" dt="2022-10-07T11:01:13.102" v="1061" actId="552"/>
          <ac:grpSpMkLst>
            <pc:docMk/>
            <pc:sldMk cId="1723697499" sldId="280"/>
            <ac:grpSpMk id="47" creationId="{2481A40F-029B-A617-E951-C7272149E170}"/>
          </ac:grpSpMkLst>
        </pc:grpChg>
      </pc:sldChg>
      <pc:sldChg chg="delSp modSp add mod">
        <pc:chgData name="Binal Patel" userId="6d7d1a7e-888f-45b5-8753-5b29cd55aef5" providerId="ADAL" clId="{F314CBF3-8A43-464E-976A-3B6E2CB1F197}" dt="2022-10-07T11:03:18.812" v="1087" actId="14100"/>
        <pc:sldMkLst>
          <pc:docMk/>
          <pc:sldMk cId="2535642026" sldId="281"/>
        </pc:sldMkLst>
        <pc:spChg chg="del">
          <ac:chgData name="Binal Patel" userId="6d7d1a7e-888f-45b5-8753-5b29cd55aef5" providerId="ADAL" clId="{F314CBF3-8A43-464E-976A-3B6E2CB1F197}" dt="2022-10-07T11:01:36.868" v="1063" actId="478"/>
          <ac:spMkLst>
            <pc:docMk/>
            <pc:sldMk cId="2535642026" sldId="281"/>
            <ac:spMk id="2" creationId="{B091CE3A-7043-1B25-41C3-E9E9A976A8F6}"/>
          </ac:spMkLst>
        </pc:spChg>
        <pc:spChg chg="mod">
          <ac:chgData name="Binal Patel" userId="6d7d1a7e-888f-45b5-8753-5b29cd55aef5" providerId="ADAL" clId="{F314CBF3-8A43-464E-976A-3B6E2CB1F197}" dt="2022-10-07T11:03:18.812" v="1087" actId="14100"/>
          <ac:spMkLst>
            <pc:docMk/>
            <pc:sldMk cId="2535642026" sldId="281"/>
            <ac:spMk id="6" creationId="{80E40789-4525-169D-DEC7-C4E7019C9DFB}"/>
          </ac:spMkLst>
        </pc:spChg>
        <pc:spChg chg="del">
          <ac:chgData name="Binal Patel" userId="6d7d1a7e-888f-45b5-8753-5b29cd55aef5" providerId="ADAL" clId="{F314CBF3-8A43-464E-976A-3B6E2CB1F197}" dt="2022-10-07T11:01:36.868" v="1063" actId="478"/>
          <ac:spMkLst>
            <pc:docMk/>
            <pc:sldMk cId="2535642026" sldId="281"/>
            <ac:spMk id="9" creationId="{1A458FC7-E345-507F-9C31-6778BC307EC9}"/>
          </ac:spMkLst>
        </pc:spChg>
        <pc:spChg chg="del">
          <ac:chgData name="Binal Patel" userId="6d7d1a7e-888f-45b5-8753-5b29cd55aef5" providerId="ADAL" clId="{F314CBF3-8A43-464E-976A-3B6E2CB1F197}" dt="2022-10-07T11:01:36.868" v="1063" actId="478"/>
          <ac:spMkLst>
            <pc:docMk/>
            <pc:sldMk cId="2535642026" sldId="281"/>
            <ac:spMk id="10" creationId="{1F2034FB-8B7E-4F3C-ECBA-69CB0C391CD3}"/>
          </ac:spMkLst>
        </pc:spChg>
        <pc:spChg chg="del">
          <ac:chgData name="Binal Patel" userId="6d7d1a7e-888f-45b5-8753-5b29cd55aef5" providerId="ADAL" clId="{F314CBF3-8A43-464E-976A-3B6E2CB1F197}" dt="2022-10-07T11:01:36.868" v="1063" actId="478"/>
          <ac:spMkLst>
            <pc:docMk/>
            <pc:sldMk cId="2535642026" sldId="281"/>
            <ac:spMk id="12" creationId="{9BCB84ED-A171-FCF2-B29A-27B79F93B7B6}"/>
          </ac:spMkLst>
        </pc:spChg>
        <pc:spChg chg="del">
          <ac:chgData name="Binal Patel" userId="6d7d1a7e-888f-45b5-8753-5b29cd55aef5" providerId="ADAL" clId="{F314CBF3-8A43-464E-976A-3B6E2CB1F197}" dt="2022-10-07T11:01:36.868" v="1063" actId="478"/>
          <ac:spMkLst>
            <pc:docMk/>
            <pc:sldMk cId="2535642026" sldId="281"/>
            <ac:spMk id="13" creationId="{26C2D23E-1761-AFE0-3842-FC9DCF9E01D9}"/>
          </ac:spMkLst>
        </pc:spChg>
      </pc:sldChg>
      <pc:sldChg chg="addSp delSp modSp add mod">
        <pc:chgData name="Binal Patel" userId="6d7d1a7e-888f-45b5-8753-5b29cd55aef5" providerId="ADAL" clId="{F314CBF3-8A43-464E-976A-3B6E2CB1F197}" dt="2022-10-07T11:04:28.015" v="1107" actId="14100"/>
        <pc:sldMkLst>
          <pc:docMk/>
          <pc:sldMk cId="2898120793" sldId="282"/>
        </pc:sldMkLst>
        <pc:spChg chg="del">
          <ac:chgData name="Binal Patel" userId="6d7d1a7e-888f-45b5-8753-5b29cd55aef5" providerId="ADAL" clId="{F314CBF3-8A43-464E-976A-3B6E2CB1F197}" dt="2022-10-07T11:03:54.837" v="1092" actId="478"/>
          <ac:spMkLst>
            <pc:docMk/>
            <pc:sldMk cId="2898120793" sldId="282"/>
            <ac:spMk id="2" creationId="{B091CE3A-7043-1B25-41C3-E9E9A976A8F6}"/>
          </ac:spMkLst>
        </pc:spChg>
        <pc:spChg chg="add mod">
          <ac:chgData name="Binal Patel" userId="6d7d1a7e-888f-45b5-8753-5b29cd55aef5" providerId="ADAL" clId="{F314CBF3-8A43-464E-976A-3B6E2CB1F197}" dt="2022-10-07T11:04:28.015" v="1107" actId="14100"/>
          <ac:spMkLst>
            <pc:docMk/>
            <pc:sldMk cId="2898120793" sldId="282"/>
            <ac:spMk id="4" creationId="{FE7CAD23-8D2E-104D-46E9-299B6950A84E}"/>
          </ac:spMkLst>
        </pc:spChg>
        <pc:spChg chg="del">
          <ac:chgData name="Binal Patel" userId="6d7d1a7e-888f-45b5-8753-5b29cd55aef5" providerId="ADAL" clId="{F314CBF3-8A43-464E-976A-3B6E2CB1F197}" dt="2022-10-07T11:03:42.470" v="1091" actId="478"/>
          <ac:spMkLst>
            <pc:docMk/>
            <pc:sldMk cId="2898120793" sldId="282"/>
            <ac:spMk id="6" creationId="{80E40789-4525-169D-DEC7-C4E7019C9DFB}"/>
          </ac:spMkLst>
        </pc:spChg>
        <pc:spChg chg="mod">
          <ac:chgData name="Binal Patel" userId="6d7d1a7e-888f-45b5-8753-5b29cd55aef5" providerId="ADAL" clId="{F314CBF3-8A43-464E-976A-3B6E2CB1F197}" dt="2022-10-07T11:03:40.035" v="1090" actId="14100"/>
          <ac:spMkLst>
            <pc:docMk/>
            <pc:sldMk cId="2898120793" sldId="282"/>
            <ac:spMk id="7" creationId="{A134DF65-0D09-6402-E381-303EC9C5A02D}"/>
          </ac:spMkLst>
        </pc:spChg>
        <pc:spChg chg="del">
          <ac:chgData name="Binal Patel" userId="6d7d1a7e-888f-45b5-8753-5b29cd55aef5" providerId="ADAL" clId="{F314CBF3-8A43-464E-976A-3B6E2CB1F197}" dt="2022-10-07T11:03:54.837" v="1092" actId="478"/>
          <ac:spMkLst>
            <pc:docMk/>
            <pc:sldMk cId="2898120793" sldId="282"/>
            <ac:spMk id="9" creationId="{1A458FC7-E345-507F-9C31-6778BC307EC9}"/>
          </ac:spMkLst>
        </pc:spChg>
        <pc:spChg chg="del">
          <ac:chgData name="Binal Patel" userId="6d7d1a7e-888f-45b5-8753-5b29cd55aef5" providerId="ADAL" clId="{F314CBF3-8A43-464E-976A-3B6E2CB1F197}" dt="2022-10-07T11:03:42.470" v="1091" actId="478"/>
          <ac:spMkLst>
            <pc:docMk/>
            <pc:sldMk cId="2898120793" sldId="282"/>
            <ac:spMk id="10" creationId="{1F2034FB-8B7E-4F3C-ECBA-69CB0C391CD3}"/>
          </ac:spMkLst>
        </pc:spChg>
        <pc:spChg chg="del">
          <ac:chgData name="Binal Patel" userId="6d7d1a7e-888f-45b5-8753-5b29cd55aef5" providerId="ADAL" clId="{F314CBF3-8A43-464E-976A-3B6E2CB1F197}" dt="2022-10-07T11:03:54.837" v="1092" actId="478"/>
          <ac:spMkLst>
            <pc:docMk/>
            <pc:sldMk cId="2898120793" sldId="282"/>
            <ac:spMk id="12" creationId="{9BCB84ED-A171-FCF2-B29A-27B79F93B7B6}"/>
          </ac:spMkLst>
        </pc:spChg>
        <pc:spChg chg="del">
          <ac:chgData name="Binal Patel" userId="6d7d1a7e-888f-45b5-8753-5b29cd55aef5" providerId="ADAL" clId="{F314CBF3-8A43-464E-976A-3B6E2CB1F197}" dt="2022-10-07T11:03:54.837" v="1092" actId="478"/>
          <ac:spMkLst>
            <pc:docMk/>
            <pc:sldMk cId="2898120793" sldId="282"/>
            <ac:spMk id="13" creationId="{26C2D23E-1761-AFE0-3842-FC9DCF9E01D9}"/>
          </ac:spMkLst>
        </pc:spChg>
      </pc:sldChg>
      <pc:sldChg chg="addSp delSp modSp new mod">
        <pc:chgData name="Binal Patel" userId="6d7d1a7e-888f-45b5-8753-5b29cd55aef5" providerId="ADAL" clId="{F314CBF3-8A43-464E-976A-3B6E2CB1F197}" dt="2022-10-07T11:05:58.807" v="1145" actId="21"/>
        <pc:sldMkLst>
          <pc:docMk/>
          <pc:sldMk cId="1889202558" sldId="283"/>
        </pc:sldMkLst>
        <pc:spChg chg="mod">
          <ac:chgData name="Binal Patel" userId="6d7d1a7e-888f-45b5-8753-5b29cd55aef5" providerId="ADAL" clId="{F314CBF3-8A43-464E-976A-3B6E2CB1F197}" dt="2022-10-07T11:04:38.547" v="1111"/>
          <ac:spMkLst>
            <pc:docMk/>
            <pc:sldMk cId="1889202558" sldId="283"/>
            <ac:spMk id="2" creationId="{8FAB9EEF-404B-C885-1A6C-588BFDB14B2B}"/>
          </ac:spMkLst>
        </pc:spChg>
        <pc:spChg chg="del">
          <ac:chgData name="Binal Patel" userId="6d7d1a7e-888f-45b5-8753-5b29cd55aef5" providerId="ADAL" clId="{F314CBF3-8A43-464E-976A-3B6E2CB1F197}" dt="2022-10-07T11:04:40.416" v="1112" actId="478"/>
          <ac:spMkLst>
            <pc:docMk/>
            <pc:sldMk cId="1889202558" sldId="283"/>
            <ac:spMk id="3" creationId="{170097BA-F34F-6585-469D-3E4A32D3B98D}"/>
          </ac:spMkLst>
        </pc:spChg>
        <pc:spChg chg="del">
          <ac:chgData name="Binal Patel" userId="6d7d1a7e-888f-45b5-8753-5b29cd55aef5" providerId="ADAL" clId="{F314CBF3-8A43-464E-976A-3B6E2CB1F197}" dt="2022-10-07T11:04:40.416" v="1112" actId="478"/>
          <ac:spMkLst>
            <pc:docMk/>
            <pc:sldMk cId="1889202558" sldId="283"/>
            <ac:spMk id="4" creationId="{ED0DEACE-B458-B5AA-481D-873FE8E4D80B}"/>
          </ac:spMkLst>
        </pc:spChg>
        <pc:spChg chg="add mod">
          <ac:chgData name="Binal Patel" userId="6d7d1a7e-888f-45b5-8753-5b29cd55aef5" providerId="ADAL" clId="{F314CBF3-8A43-464E-976A-3B6E2CB1F197}" dt="2022-10-07T11:05:04.779" v="1119" actId="1076"/>
          <ac:spMkLst>
            <pc:docMk/>
            <pc:sldMk cId="1889202558" sldId="283"/>
            <ac:spMk id="7" creationId="{818E139F-5775-38F4-BD6B-D87A168DA42E}"/>
          </ac:spMkLst>
        </pc:spChg>
        <pc:spChg chg="add mod">
          <ac:chgData name="Binal Patel" userId="6d7d1a7e-888f-45b5-8753-5b29cd55aef5" providerId="ADAL" clId="{F314CBF3-8A43-464E-976A-3B6E2CB1F197}" dt="2022-10-07T11:05:44.604" v="1140" actId="1035"/>
          <ac:spMkLst>
            <pc:docMk/>
            <pc:sldMk cId="1889202558" sldId="283"/>
            <ac:spMk id="11" creationId="{8527610A-743E-3554-40DB-690C8C09A628}"/>
          </ac:spMkLst>
        </pc:spChg>
        <pc:spChg chg="add del mod">
          <ac:chgData name="Binal Patel" userId="6d7d1a7e-888f-45b5-8753-5b29cd55aef5" providerId="ADAL" clId="{F314CBF3-8A43-464E-976A-3B6E2CB1F197}" dt="2022-10-07T11:05:58.807" v="1145" actId="21"/>
          <ac:spMkLst>
            <pc:docMk/>
            <pc:sldMk cId="1889202558" sldId="283"/>
            <ac:spMk id="15" creationId="{FF6C19B9-D21E-4BBC-DEBC-C9F1E41645AF}"/>
          </ac:spMkLst>
        </pc:spChg>
        <pc:grpChg chg="add mod">
          <ac:chgData name="Binal Patel" userId="6d7d1a7e-888f-45b5-8753-5b29cd55aef5" providerId="ADAL" clId="{F314CBF3-8A43-464E-976A-3B6E2CB1F197}" dt="2022-10-07T11:05:44.604" v="1140" actId="1035"/>
          <ac:grpSpMkLst>
            <pc:docMk/>
            <pc:sldMk cId="1889202558" sldId="283"/>
            <ac:grpSpMk id="12" creationId="{53CF14CB-578D-1A86-14CD-FF6324EAD435}"/>
          </ac:grpSpMkLst>
        </pc:grpChg>
        <pc:picChg chg="add mod">
          <ac:chgData name="Binal Patel" userId="6d7d1a7e-888f-45b5-8753-5b29cd55aef5" providerId="ADAL" clId="{F314CBF3-8A43-464E-976A-3B6E2CB1F197}" dt="2022-10-07T11:05:04.779" v="1119" actId="1076"/>
          <ac:picMkLst>
            <pc:docMk/>
            <pc:sldMk cId="1889202558" sldId="283"/>
            <ac:picMk id="5" creationId="{4C77BF7B-04C2-F348-AE1B-9C6323ABC548}"/>
          </ac:picMkLst>
        </pc:picChg>
        <pc:picChg chg="add mod">
          <ac:chgData name="Binal Patel" userId="6d7d1a7e-888f-45b5-8753-5b29cd55aef5" providerId="ADAL" clId="{F314CBF3-8A43-464E-976A-3B6E2CB1F197}" dt="2022-10-07T11:05:26.569" v="1128" actId="164"/>
          <ac:picMkLst>
            <pc:docMk/>
            <pc:sldMk cId="1889202558" sldId="283"/>
            <ac:picMk id="8" creationId="{31E36D4A-FB09-6C89-E189-7C099CC37796}"/>
          </ac:picMkLst>
        </pc:picChg>
        <pc:picChg chg="add mod">
          <ac:chgData name="Binal Patel" userId="6d7d1a7e-888f-45b5-8753-5b29cd55aef5" providerId="ADAL" clId="{F314CBF3-8A43-464E-976A-3B6E2CB1F197}" dt="2022-10-07T11:05:26.569" v="1128" actId="164"/>
          <ac:picMkLst>
            <pc:docMk/>
            <pc:sldMk cId="1889202558" sldId="283"/>
            <ac:picMk id="9" creationId="{C2462361-5070-3A2E-2F08-9E142AA944E5}"/>
          </ac:picMkLst>
        </pc:picChg>
        <pc:picChg chg="add del mod">
          <ac:chgData name="Binal Patel" userId="6d7d1a7e-888f-45b5-8753-5b29cd55aef5" providerId="ADAL" clId="{F314CBF3-8A43-464E-976A-3B6E2CB1F197}" dt="2022-10-07T11:05:58.807" v="1145" actId="21"/>
          <ac:picMkLst>
            <pc:docMk/>
            <pc:sldMk cId="1889202558" sldId="283"/>
            <ac:picMk id="13" creationId="{57C7EB2A-C582-F748-BDA0-3629E15BF6B2}"/>
          </ac:picMkLst>
        </pc:picChg>
      </pc:sldChg>
      <pc:sldChg chg="addSp delSp modSp new mod">
        <pc:chgData name="Binal Patel" userId="6d7d1a7e-888f-45b5-8753-5b29cd55aef5" providerId="ADAL" clId="{F314CBF3-8A43-464E-976A-3B6E2CB1F197}" dt="2022-10-07T11:06:55.913" v="1170" actId="14100"/>
        <pc:sldMkLst>
          <pc:docMk/>
          <pc:sldMk cId="3335785143" sldId="284"/>
        </pc:sldMkLst>
        <pc:spChg chg="del">
          <ac:chgData name="Binal Patel" userId="6d7d1a7e-888f-45b5-8753-5b29cd55aef5" providerId="ADAL" clId="{F314CBF3-8A43-464E-976A-3B6E2CB1F197}" dt="2022-10-07T11:06:02.076" v="1147" actId="478"/>
          <ac:spMkLst>
            <pc:docMk/>
            <pc:sldMk cId="3335785143" sldId="284"/>
            <ac:spMk id="2" creationId="{78D8F5C4-9407-6198-B625-AD80F27FFA2E}"/>
          </ac:spMkLst>
        </pc:spChg>
        <pc:spChg chg="del">
          <ac:chgData name="Binal Patel" userId="6d7d1a7e-888f-45b5-8753-5b29cd55aef5" providerId="ADAL" clId="{F314CBF3-8A43-464E-976A-3B6E2CB1F197}" dt="2022-10-07T11:06:02.076" v="1147" actId="478"/>
          <ac:spMkLst>
            <pc:docMk/>
            <pc:sldMk cId="3335785143" sldId="284"/>
            <ac:spMk id="3" creationId="{32CA6CCE-C8EC-D940-2339-24ADE2311F26}"/>
          </ac:spMkLst>
        </pc:spChg>
        <pc:spChg chg="del">
          <ac:chgData name="Binal Patel" userId="6d7d1a7e-888f-45b5-8753-5b29cd55aef5" providerId="ADAL" clId="{F314CBF3-8A43-464E-976A-3B6E2CB1F197}" dt="2022-10-07T11:06:02.076" v="1147" actId="478"/>
          <ac:spMkLst>
            <pc:docMk/>
            <pc:sldMk cId="3335785143" sldId="284"/>
            <ac:spMk id="4" creationId="{4C375951-A90B-CCCC-8353-330CD0D37737}"/>
          </ac:spMkLst>
        </pc:spChg>
        <pc:spChg chg="add mod">
          <ac:chgData name="Binal Patel" userId="6d7d1a7e-888f-45b5-8753-5b29cd55aef5" providerId="ADAL" clId="{F314CBF3-8A43-464E-976A-3B6E2CB1F197}" dt="2022-10-07T11:06:41.766" v="1163" actId="14100"/>
          <ac:spMkLst>
            <pc:docMk/>
            <pc:sldMk cId="3335785143" sldId="284"/>
            <ac:spMk id="6" creationId="{E74F5127-E7DD-246C-6921-3FE53EBAF73A}"/>
          </ac:spMkLst>
        </pc:spChg>
        <pc:spChg chg="add mod">
          <ac:chgData name="Binal Patel" userId="6d7d1a7e-888f-45b5-8753-5b29cd55aef5" providerId="ADAL" clId="{F314CBF3-8A43-464E-976A-3B6E2CB1F197}" dt="2022-10-07T11:06:55.913" v="1170" actId="14100"/>
          <ac:spMkLst>
            <pc:docMk/>
            <pc:sldMk cId="3335785143" sldId="284"/>
            <ac:spMk id="9" creationId="{FFA05115-1578-3E63-B0A1-DB3F152B934D}"/>
          </ac:spMkLst>
        </pc:spChg>
        <pc:spChg chg="add mod">
          <ac:chgData name="Binal Patel" userId="6d7d1a7e-888f-45b5-8753-5b29cd55aef5" providerId="ADAL" clId="{F314CBF3-8A43-464E-976A-3B6E2CB1F197}" dt="2022-10-07T11:06:48.083" v="1166" actId="14100"/>
          <ac:spMkLst>
            <pc:docMk/>
            <pc:sldMk cId="3335785143" sldId="284"/>
            <ac:spMk id="12" creationId="{2A886ECA-C5E0-128A-F04D-077B969FEA12}"/>
          </ac:spMkLst>
        </pc:spChg>
        <pc:picChg chg="add mod">
          <ac:chgData name="Binal Patel" userId="6d7d1a7e-888f-45b5-8753-5b29cd55aef5" providerId="ADAL" clId="{F314CBF3-8A43-464E-976A-3B6E2CB1F197}" dt="2022-10-07T11:06:04.867" v="1149" actId="1076"/>
          <ac:picMkLst>
            <pc:docMk/>
            <pc:sldMk cId="3335785143" sldId="284"/>
            <ac:picMk id="5" creationId="{DEFFD793-D07B-62E2-3EA7-CA69D832670C}"/>
          </ac:picMkLst>
        </pc:picChg>
        <pc:picChg chg="add mod">
          <ac:chgData name="Binal Patel" userId="6d7d1a7e-888f-45b5-8753-5b29cd55aef5" providerId="ADAL" clId="{F314CBF3-8A43-464E-976A-3B6E2CB1F197}" dt="2022-10-07T11:06:53.058" v="1168" actId="14100"/>
          <ac:picMkLst>
            <pc:docMk/>
            <pc:sldMk cId="3335785143" sldId="284"/>
            <ac:picMk id="7" creationId="{641217BC-B933-ECF8-1760-72E14567545A}"/>
          </ac:picMkLst>
        </pc:picChg>
        <pc:picChg chg="add mod">
          <ac:chgData name="Binal Patel" userId="6d7d1a7e-888f-45b5-8753-5b29cd55aef5" providerId="ADAL" clId="{F314CBF3-8A43-464E-976A-3B6E2CB1F197}" dt="2022-10-07T11:06:44.202" v="1164" actId="1076"/>
          <ac:picMkLst>
            <pc:docMk/>
            <pc:sldMk cId="3335785143" sldId="284"/>
            <ac:picMk id="10" creationId="{B85E5827-8773-C072-9338-77832A2AF7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FAEB1-5233-254D-B368-8FBED56985F3}" type="datetimeFigureOut">
              <a:rPr lang="en-GB" smtClean="0"/>
              <a:t>14/10/2022</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6696D9-55E9-B549-BAAC-9322213CF66E}" type="slidenum">
              <a:rPr lang="en-GB" smtClean="0"/>
              <a:t>‹#›</a:t>
            </a:fld>
            <a:endParaRPr lang="en-GB"/>
          </a:p>
        </p:txBody>
      </p:sp>
    </p:spTree>
    <p:extLst>
      <p:ext uri="{BB962C8B-B14F-4D97-AF65-F5344CB8AC3E}">
        <p14:creationId xmlns:p14="http://schemas.microsoft.com/office/powerpoint/2010/main" val="280779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a:t>
            </a:fld>
            <a:endParaRPr lang="en-GB"/>
          </a:p>
        </p:txBody>
      </p:sp>
    </p:spTree>
    <p:extLst>
      <p:ext uri="{BB962C8B-B14F-4D97-AF65-F5344CB8AC3E}">
        <p14:creationId xmlns:p14="http://schemas.microsoft.com/office/powerpoint/2010/main" val="650052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10</a:t>
            </a:fld>
            <a:endParaRPr lang="en-GB"/>
          </a:p>
        </p:txBody>
      </p:sp>
    </p:spTree>
    <p:extLst>
      <p:ext uri="{BB962C8B-B14F-4D97-AF65-F5344CB8AC3E}">
        <p14:creationId xmlns:p14="http://schemas.microsoft.com/office/powerpoint/2010/main" val="158241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11</a:t>
            </a:fld>
            <a:endParaRPr lang="en-GB"/>
          </a:p>
        </p:txBody>
      </p:sp>
    </p:spTree>
    <p:extLst>
      <p:ext uri="{BB962C8B-B14F-4D97-AF65-F5344CB8AC3E}">
        <p14:creationId xmlns:p14="http://schemas.microsoft.com/office/powerpoint/2010/main" val="259604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12</a:t>
            </a:fld>
            <a:endParaRPr lang="en-GB"/>
          </a:p>
        </p:txBody>
      </p:sp>
    </p:spTree>
    <p:extLst>
      <p:ext uri="{BB962C8B-B14F-4D97-AF65-F5344CB8AC3E}">
        <p14:creationId xmlns:p14="http://schemas.microsoft.com/office/powerpoint/2010/main" val="55187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13</a:t>
            </a:fld>
            <a:endParaRPr lang="en-GB"/>
          </a:p>
        </p:txBody>
      </p:sp>
    </p:spTree>
    <p:extLst>
      <p:ext uri="{BB962C8B-B14F-4D97-AF65-F5344CB8AC3E}">
        <p14:creationId xmlns:p14="http://schemas.microsoft.com/office/powerpoint/2010/main" val="83179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14</a:t>
            </a:fld>
            <a:endParaRPr lang="en-GB"/>
          </a:p>
        </p:txBody>
      </p:sp>
    </p:spTree>
    <p:extLst>
      <p:ext uri="{BB962C8B-B14F-4D97-AF65-F5344CB8AC3E}">
        <p14:creationId xmlns:p14="http://schemas.microsoft.com/office/powerpoint/2010/main" val="3860701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15</a:t>
            </a:fld>
            <a:endParaRPr lang="en-GB"/>
          </a:p>
        </p:txBody>
      </p:sp>
    </p:spTree>
    <p:extLst>
      <p:ext uri="{BB962C8B-B14F-4D97-AF65-F5344CB8AC3E}">
        <p14:creationId xmlns:p14="http://schemas.microsoft.com/office/powerpoint/2010/main" val="126268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16</a:t>
            </a:fld>
            <a:endParaRPr lang="en-GB"/>
          </a:p>
        </p:txBody>
      </p:sp>
    </p:spTree>
    <p:extLst>
      <p:ext uri="{BB962C8B-B14F-4D97-AF65-F5344CB8AC3E}">
        <p14:creationId xmlns:p14="http://schemas.microsoft.com/office/powerpoint/2010/main" val="3350115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17</a:t>
            </a:fld>
            <a:endParaRPr lang="en-GB"/>
          </a:p>
        </p:txBody>
      </p:sp>
    </p:spTree>
    <p:extLst>
      <p:ext uri="{BB962C8B-B14F-4D97-AF65-F5344CB8AC3E}">
        <p14:creationId xmlns:p14="http://schemas.microsoft.com/office/powerpoint/2010/main" val="2612794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18</a:t>
            </a:fld>
            <a:endParaRPr lang="en-GB"/>
          </a:p>
        </p:txBody>
      </p:sp>
    </p:spTree>
    <p:extLst>
      <p:ext uri="{BB962C8B-B14F-4D97-AF65-F5344CB8AC3E}">
        <p14:creationId xmlns:p14="http://schemas.microsoft.com/office/powerpoint/2010/main" val="65045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19</a:t>
            </a:fld>
            <a:endParaRPr lang="en-GB"/>
          </a:p>
        </p:txBody>
      </p:sp>
    </p:spTree>
    <p:extLst>
      <p:ext uri="{BB962C8B-B14F-4D97-AF65-F5344CB8AC3E}">
        <p14:creationId xmlns:p14="http://schemas.microsoft.com/office/powerpoint/2010/main" val="35735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2</a:t>
            </a:fld>
            <a:endParaRPr lang="en-GB"/>
          </a:p>
        </p:txBody>
      </p:sp>
    </p:spTree>
    <p:extLst>
      <p:ext uri="{BB962C8B-B14F-4D97-AF65-F5344CB8AC3E}">
        <p14:creationId xmlns:p14="http://schemas.microsoft.com/office/powerpoint/2010/main" val="221957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20</a:t>
            </a:fld>
            <a:endParaRPr lang="en-GB"/>
          </a:p>
        </p:txBody>
      </p:sp>
    </p:spTree>
    <p:extLst>
      <p:ext uri="{BB962C8B-B14F-4D97-AF65-F5344CB8AC3E}">
        <p14:creationId xmlns:p14="http://schemas.microsoft.com/office/powerpoint/2010/main" val="2015045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21</a:t>
            </a:fld>
            <a:endParaRPr lang="en-GB"/>
          </a:p>
        </p:txBody>
      </p:sp>
    </p:spTree>
    <p:extLst>
      <p:ext uri="{BB962C8B-B14F-4D97-AF65-F5344CB8AC3E}">
        <p14:creationId xmlns:p14="http://schemas.microsoft.com/office/powerpoint/2010/main" val="3548508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22</a:t>
            </a:fld>
            <a:endParaRPr lang="en-GB"/>
          </a:p>
        </p:txBody>
      </p:sp>
    </p:spTree>
    <p:extLst>
      <p:ext uri="{BB962C8B-B14F-4D97-AF65-F5344CB8AC3E}">
        <p14:creationId xmlns:p14="http://schemas.microsoft.com/office/powerpoint/2010/main" val="2716953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23</a:t>
            </a:fld>
            <a:endParaRPr lang="en-GB"/>
          </a:p>
        </p:txBody>
      </p:sp>
    </p:spTree>
    <p:extLst>
      <p:ext uri="{BB962C8B-B14F-4D97-AF65-F5344CB8AC3E}">
        <p14:creationId xmlns:p14="http://schemas.microsoft.com/office/powerpoint/2010/main" val="141540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3</a:t>
            </a:fld>
            <a:endParaRPr lang="en-GB"/>
          </a:p>
        </p:txBody>
      </p:sp>
    </p:spTree>
    <p:extLst>
      <p:ext uri="{BB962C8B-B14F-4D97-AF65-F5344CB8AC3E}">
        <p14:creationId xmlns:p14="http://schemas.microsoft.com/office/powerpoint/2010/main" val="309994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4</a:t>
            </a:fld>
            <a:endParaRPr lang="en-GB"/>
          </a:p>
        </p:txBody>
      </p:sp>
    </p:spTree>
    <p:extLst>
      <p:ext uri="{BB962C8B-B14F-4D97-AF65-F5344CB8AC3E}">
        <p14:creationId xmlns:p14="http://schemas.microsoft.com/office/powerpoint/2010/main" val="158875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5</a:t>
            </a:fld>
            <a:endParaRPr lang="en-GB"/>
          </a:p>
        </p:txBody>
      </p:sp>
    </p:spTree>
    <p:extLst>
      <p:ext uri="{BB962C8B-B14F-4D97-AF65-F5344CB8AC3E}">
        <p14:creationId xmlns:p14="http://schemas.microsoft.com/office/powerpoint/2010/main" val="69452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6</a:t>
            </a:fld>
            <a:endParaRPr lang="en-GB"/>
          </a:p>
        </p:txBody>
      </p:sp>
    </p:spTree>
    <p:extLst>
      <p:ext uri="{BB962C8B-B14F-4D97-AF65-F5344CB8AC3E}">
        <p14:creationId xmlns:p14="http://schemas.microsoft.com/office/powerpoint/2010/main" val="36569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7</a:t>
            </a:fld>
            <a:endParaRPr lang="en-GB"/>
          </a:p>
        </p:txBody>
      </p:sp>
    </p:spTree>
    <p:extLst>
      <p:ext uri="{BB962C8B-B14F-4D97-AF65-F5344CB8AC3E}">
        <p14:creationId xmlns:p14="http://schemas.microsoft.com/office/powerpoint/2010/main" val="360053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8</a:t>
            </a:fld>
            <a:endParaRPr lang="en-GB"/>
          </a:p>
        </p:txBody>
      </p:sp>
    </p:spTree>
    <p:extLst>
      <p:ext uri="{BB962C8B-B14F-4D97-AF65-F5344CB8AC3E}">
        <p14:creationId xmlns:p14="http://schemas.microsoft.com/office/powerpoint/2010/main" val="4030485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6696D9-55E9-B549-BAAC-9322213CF66E}" type="slidenum">
              <a:rPr lang="en-GB" smtClean="0"/>
              <a:t>9</a:t>
            </a:fld>
            <a:endParaRPr lang="en-GB"/>
          </a:p>
        </p:txBody>
      </p:sp>
    </p:spTree>
    <p:extLst>
      <p:ext uri="{BB962C8B-B14F-4D97-AF65-F5344CB8AC3E}">
        <p14:creationId xmlns:p14="http://schemas.microsoft.com/office/powerpoint/2010/main" val="3251267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49" name="Google Shape;191;p34">
            <a:extLst>
              <a:ext uri="{FF2B5EF4-FFF2-40B4-BE49-F238E27FC236}">
                <a16:creationId xmlns:a16="http://schemas.microsoft.com/office/drawing/2014/main" id="{08D7FE4D-BDA7-4A25-9B11-E1487682FA94}"/>
              </a:ext>
            </a:extLst>
          </p:cNvPr>
          <p:cNvSpPr/>
          <p:nvPr/>
        </p:nvSpPr>
        <p:spPr>
          <a:xfrm>
            <a:off x="-885" y="-1955"/>
            <a:ext cx="3429000" cy="9907954"/>
          </a:xfrm>
          <a:prstGeom prst="rect">
            <a:avLst/>
          </a:prstGeom>
          <a:solidFill>
            <a:schemeClr val="tx1"/>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cxnSp>
        <p:nvCxnSpPr>
          <p:cNvPr id="50" name="Straight Connector 49">
            <a:extLst>
              <a:ext uri="{FF2B5EF4-FFF2-40B4-BE49-F238E27FC236}">
                <a16:creationId xmlns:a16="http://schemas.microsoft.com/office/drawing/2014/main" id="{19113472-6C58-4761-8801-F0AC46123DFF}"/>
              </a:ext>
            </a:extLst>
          </p:cNvPr>
          <p:cNvCxnSpPr>
            <a:cxnSpLocks/>
          </p:cNvCxnSpPr>
          <p:nvPr/>
        </p:nvCxnSpPr>
        <p:spPr>
          <a:xfrm>
            <a:off x="250995" y="3312725"/>
            <a:ext cx="627265" cy="0"/>
          </a:xfrm>
          <a:prstGeom prst="line">
            <a:avLst/>
          </a:prstGeom>
          <a:ln w="38100">
            <a:solidFill>
              <a:srgbClr val="009FD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250994" y="3637057"/>
            <a:ext cx="2901279" cy="978729"/>
          </a:xfrm>
        </p:spPr>
        <p:txBody>
          <a:bodyPr wrap="square" anchor="t">
            <a:spAutoFit/>
          </a:bodyPr>
          <a:lstStyle>
            <a:lvl1pPr algn="l">
              <a:defRPr sz="3200" b="1">
                <a:solidFill>
                  <a:schemeClr val="bg1"/>
                </a:solidFill>
                <a:latin typeface="+mj-lt"/>
              </a:defRPr>
            </a:lvl1pPr>
          </a:lstStyle>
          <a:p>
            <a:r>
              <a:rPr lang="en-US"/>
              <a:t>Title Cover.</a:t>
            </a:r>
            <a:br>
              <a:rPr lang="en-US"/>
            </a:br>
            <a:r>
              <a:rPr lang="en-US"/>
              <a:t>2 Lines. 32pt</a:t>
            </a:r>
            <a:endParaRPr lang="en-GB"/>
          </a:p>
        </p:txBody>
      </p:sp>
      <p:sp>
        <p:nvSpPr>
          <p:cNvPr id="3" name="Subtitle 2"/>
          <p:cNvSpPr>
            <a:spLocks noGrp="1"/>
          </p:cNvSpPr>
          <p:nvPr>
            <p:ph type="subTitle" idx="1" hasCustomPrompt="1"/>
          </p:nvPr>
        </p:nvSpPr>
        <p:spPr>
          <a:xfrm>
            <a:off x="232917" y="4797935"/>
            <a:ext cx="2919356" cy="341632"/>
          </a:xfrm>
        </p:spPr>
        <p:txBody>
          <a:bodyPr wrap="square">
            <a:spAutoFit/>
          </a:bodyPr>
          <a:lstStyle>
            <a:lvl1pPr marL="0" indent="0" algn="l">
              <a:buNone/>
              <a:defRPr sz="1800" b="1">
                <a:solidFill>
                  <a:schemeClr val="tx2"/>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THIS IS A SUBTITLE</a:t>
            </a:r>
            <a:endParaRPr lang="en-GB"/>
          </a:p>
        </p:txBody>
      </p:sp>
      <p:sp>
        <p:nvSpPr>
          <p:cNvPr id="96" name="Picture Placeholder 95">
            <a:extLst>
              <a:ext uri="{FF2B5EF4-FFF2-40B4-BE49-F238E27FC236}">
                <a16:creationId xmlns:a16="http://schemas.microsoft.com/office/drawing/2014/main" id="{7E0FF89F-3E2D-44E4-8E91-9F24AF5BA823}"/>
              </a:ext>
            </a:extLst>
          </p:cNvPr>
          <p:cNvSpPr>
            <a:spLocks noGrp="1"/>
          </p:cNvSpPr>
          <p:nvPr>
            <p:ph type="pic" sz="quarter" idx="10" hasCustomPrompt="1"/>
          </p:nvPr>
        </p:nvSpPr>
        <p:spPr>
          <a:xfrm>
            <a:off x="3429000" y="-2294"/>
            <a:ext cx="3429000" cy="9907954"/>
          </a:xfrm>
        </p:spPr>
        <p:txBody>
          <a:bodyPr anchor="ctr">
            <a:normAutofit/>
          </a:bodyPr>
          <a:lstStyle>
            <a:lvl1pPr algn="ctr">
              <a:buNone/>
              <a:defRPr sz="2025"/>
            </a:lvl1pPr>
          </a:lstStyle>
          <a:p>
            <a:r>
              <a:rPr lang="en-GB"/>
              <a:t>Add your image here</a:t>
            </a:r>
          </a:p>
        </p:txBody>
      </p:sp>
      <p:grpSp>
        <p:nvGrpSpPr>
          <p:cNvPr id="97" name="Group 96">
            <a:extLst>
              <a:ext uri="{FF2B5EF4-FFF2-40B4-BE49-F238E27FC236}">
                <a16:creationId xmlns:a16="http://schemas.microsoft.com/office/drawing/2014/main" id="{2E1518C7-4421-41FE-95F6-A720D3315EFB}"/>
              </a:ext>
            </a:extLst>
          </p:cNvPr>
          <p:cNvGrpSpPr/>
          <p:nvPr userDrawn="1"/>
        </p:nvGrpSpPr>
        <p:grpSpPr>
          <a:xfrm>
            <a:off x="232917" y="2450972"/>
            <a:ext cx="762961" cy="637738"/>
            <a:chOff x="11080509" y="269721"/>
            <a:chExt cx="821264" cy="669978"/>
          </a:xfrm>
        </p:grpSpPr>
        <p:sp>
          <p:nvSpPr>
            <p:cNvPr id="98" name="Freeform: Shape 97">
              <a:extLst>
                <a:ext uri="{FF2B5EF4-FFF2-40B4-BE49-F238E27FC236}">
                  <a16:creationId xmlns:a16="http://schemas.microsoft.com/office/drawing/2014/main" id="{2C88C5A1-1231-4671-A232-7ACB7ACCA64C}"/>
                </a:ext>
              </a:extLst>
            </p:cNvPr>
            <p:cNvSpPr/>
            <p:nvPr/>
          </p:nvSpPr>
          <p:spPr>
            <a:xfrm>
              <a:off x="11080509" y="269721"/>
              <a:ext cx="821264" cy="669978"/>
            </a:xfrm>
            <a:custGeom>
              <a:avLst/>
              <a:gdLst>
                <a:gd name="connsiteX0" fmla="*/ 534871 w 821263"/>
                <a:gd name="connsiteY0" fmla="*/ 665205 h 669978"/>
                <a:gd name="connsiteX1" fmla="*/ 631190 w 821263"/>
                <a:gd name="connsiteY1" fmla="*/ 653174 h 669978"/>
                <a:gd name="connsiteX2" fmla="*/ 723330 w 821263"/>
                <a:gd name="connsiteY2" fmla="*/ 640567 h 669978"/>
                <a:gd name="connsiteX3" fmla="*/ 778297 w 821263"/>
                <a:gd name="connsiteY3" fmla="*/ 591651 h 669978"/>
                <a:gd name="connsiteX4" fmla="*/ 800557 w 821263"/>
                <a:gd name="connsiteY4" fmla="*/ 468462 h 669978"/>
                <a:gd name="connsiteX5" fmla="*/ 816190 w 821263"/>
                <a:gd name="connsiteY5" fmla="*/ 317104 h 669978"/>
                <a:gd name="connsiteX6" fmla="*/ 815758 w 821263"/>
                <a:gd name="connsiteY6" fmla="*/ 146296 h 669978"/>
                <a:gd name="connsiteX7" fmla="*/ 806753 w 821263"/>
                <a:gd name="connsiteY7" fmla="*/ 62368 h 669978"/>
                <a:gd name="connsiteX8" fmla="*/ 766554 w 821263"/>
                <a:gd name="connsiteY8" fmla="*/ 19288 h 669978"/>
                <a:gd name="connsiteX9" fmla="*/ 536168 w 821263"/>
                <a:gd name="connsiteY9" fmla="*/ 6609 h 669978"/>
                <a:gd name="connsiteX10" fmla="*/ 407936 w 821263"/>
                <a:gd name="connsiteY10" fmla="*/ 13813 h 669978"/>
                <a:gd name="connsiteX11" fmla="*/ 270338 w 821263"/>
                <a:gd name="connsiteY11" fmla="*/ 26780 h 669978"/>
                <a:gd name="connsiteX12" fmla="*/ 165807 w 821263"/>
                <a:gd name="connsiteY12" fmla="*/ 41837 h 669978"/>
                <a:gd name="connsiteX13" fmla="*/ 84833 w 821263"/>
                <a:gd name="connsiteY13" fmla="*/ 60135 h 669978"/>
                <a:gd name="connsiteX14" fmla="*/ 49389 w 821263"/>
                <a:gd name="connsiteY14" fmla="*/ 96011 h 669978"/>
                <a:gd name="connsiteX15" fmla="*/ 30659 w 821263"/>
                <a:gd name="connsiteY15" fmla="*/ 178210 h 669978"/>
                <a:gd name="connsiteX16" fmla="*/ 17907 w 821263"/>
                <a:gd name="connsiteY16" fmla="*/ 277410 h 669978"/>
                <a:gd name="connsiteX17" fmla="*/ 5372 w 821263"/>
                <a:gd name="connsiteY17" fmla="*/ 504050 h 669978"/>
                <a:gd name="connsiteX18" fmla="*/ 19348 w 821263"/>
                <a:gd name="connsiteY18" fmla="*/ 627023 h 669978"/>
                <a:gd name="connsiteX19" fmla="*/ 53784 w 821263"/>
                <a:gd name="connsiteY19" fmla="*/ 656992 h 669978"/>
                <a:gd name="connsiteX20" fmla="*/ 335751 w 821263"/>
                <a:gd name="connsiteY20" fmla="*/ 670104 h 669978"/>
                <a:gd name="connsiteX21" fmla="*/ 534871 w 821263"/>
                <a:gd name="connsiteY21" fmla="*/ 665205 h 66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1263" h="669978">
                  <a:moveTo>
                    <a:pt x="534871" y="665205"/>
                  </a:moveTo>
                  <a:cubicBezTo>
                    <a:pt x="567073" y="663692"/>
                    <a:pt x="599132" y="657424"/>
                    <a:pt x="631190" y="653174"/>
                  </a:cubicBezTo>
                  <a:cubicBezTo>
                    <a:pt x="661879" y="649068"/>
                    <a:pt x="692568" y="644745"/>
                    <a:pt x="723330" y="640567"/>
                  </a:cubicBezTo>
                  <a:cubicBezTo>
                    <a:pt x="761727" y="635308"/>
                    <a:pt x="769724" y="629833"/>
                    <a:pt x="778297" y="591651"/>
                  </a:cubicBezTo>
                  <a:cubicBezTo>
                    <a:pt x="787446" y="551020"/>
                    <a:pt x="794938" y="509813"/>
                    <a:pt x="800557" y="468462"/>
                  </a:cubicBezTo>
                  <a:cubicBezTo>
                    <a:pt x="807401" y="418249"/>
                    <a:pt x="813957" y="367749"/>
                    <a:pt x="816190" y="317104"/>
                  </a:cubicBezTo>
                  <a:cubicBezTo>
                    <a:pt x="818711" y="260264"/>
                    <a:pt x="817343" y="203208"/>
                    <a:pt x="815758" y="146296"/>
                  </a:cubicBezTo>
                  <a:cubicBezTo>
                    <a:pt x="814965" y="118272"/>
                    <a:pt x="810571" y="90248"/>
                    <a:pt x="806753" y="62368"/>
                  </a:cubicBezTo>
                  <a:cubicBezTo>
                    <a:pt x="802863" y="33912"/>
                    <a:pt x="794362" y="24979"/>
                    <a:pt x="766554" y="19288"/>
                  </a:cubicBezTo>
                  <a:cubicBezTo>
                    <a:pt x="690407" y="3871"/>
                    <a:pt x="613540" y="1278"/>
                    <a:pt x="536168" y="6609"/>
                  </a:cubicBezTo>
                  <a:cubicBezTo>
                    <a:pt x="493448" y="9563"/>
                    <a:pt x="450656" y="10571"/>
                    <a:pt x="407936" y="13813"/>
                  </a:cubicBezTo>
                  <a:cubicBezTo>
                    <a:pt x="361974" y="17271"/>
                    <a:pt x="316084" y="21593"/>
                    <a:pt x="270338" y="26780"/>
                  </a:cubicBezTo>
                  <a:cubicBezTo>
                    <a:pt x="235398" y="30743"/>
                    <a:pt x="200459" y="35641"/>
                    <a:pt x="165807" y="41837"/>
                  </a:cubicBezTo>
                  <a:cubicBezTo>
                    <a:pt x="138576" y="46664"/>
                    <a:pt x="111920" y="54444"/>
                    <a:pt x="84833" y="60135"/>
                  </a:cubicBezTo>
                  <a:cubicBezTo>
                    <a:pt x="64662" y="64314"/>
                    <a:pt x="54216" y="78145"/>
                    <a:pt x="49389" y="96011"/>
                  </a:cubicBezTo>
                  <a:cubicBezTo>
                    <a:pt x="42041" y="123099"/>
                    <a:pt x="35341" y="150546"/>
                    <a:pt x="30659" y="178210"/>
                  </a:cubicBezTo>
                  <a:cubicBezTo>
                    <a:pt x="25183" y="211060"/>
                    <a:pt x="22662" y="244415"/>
                    <a:pt x="17907" y="277410"/>
                  </a:cubicBezTo>
                  <a:cubicBezTo>
                    <a:pt x="7101" y="352620"/>
                    <a:pt x="1338" y="428191"/>
                    <a:pt x="5372" y="504050"/>
                  </a:cubicBezTo>
                  <a:cubicBezTo>
                    <a:pt x="7605" y="545185"/>
                    <a:pt x="13513" y="586176"/>
                    <a:pt x="19348" y="627023"/>
                  </a:cubicBezTo>
                  <a:cubicBezTo>
                    <a:pt x="21870" y="644457"/>
                    <a:pt x="36566" y="655984"/>
                    <a:pt x="53784" y="656992"/>
                  </a:cubicBezTo>
                  <a:cubicBezTo>
                    <a:pt x="147653" y="662539"/>
                    <a:pt x="315219" y="670104"/>
                    <a:pt x="335751" y="670104"/>
                  </a:cubicBezTo>
                  <a:cubicBezTo>
                    <a:pt x="356283" y="670104"/>
                    <a:pt x="468594" y="668303"/>
                    <a:pt x="534871" y="665205"/>
                  </a:cubicBezTo>
                </a:path>
              </a:pathLst>
            </a:custGeom>
            <a:solidFill>
              <a:srgbClr val="009FDF"/>
            </a:solidFill>
            <a:ln w="719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230A9037-0FD7-421E-A4C8-D83C57F4F7C6}"/>
                </a:ext>
              </a:extLst>
            </p:cNvPr>
            <p:cNvSpPr/>
            <p:nvPr/>
          </p:nvSpPr>
          <p:spPr>
            <a:xfrm>
              <a:off x="11217716"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234BFE9-7DBC-4B20-A0E1-44F65F5F188F}"/>
                </a:ext>
              </a:extLst>
            </p:cNvPr>
            <p:cNvSpPr/>
            <p:nvPr/>
          </p:nvSpPr>
          <p:spPr>
            <a:xfrm>
              <a:off x="11175789"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6D8799A2-3C08-4126-AD5C-AD0E32547AB1}"/>
                </a:ext>
              </a:extLst>
            </p:cNvPr>
            <p:cNvSpPr/>
            <p:nvPr/>
          </p:nvSpPr>
          <p:spPr>
            <a:xfrm>
              <a:off x="11133861"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11EBA680-9F08-43DD-B45F-6646238D2419}"/>
                </a:ext>
              </a:extLst>
            </p:cNvPr>
            <p:cNvSpPr/>
            <p:nvPr/>
          </p:nvSpPr>
          <p:spPr>
            <a:xfrm>
              <a:off x="11175789"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38933BB-D7E0-4708-999A-D1C7584D873B}"/>
                </a:ext>
              </a:extLst>
            </p:cNvPr>
            <p:cNvSpPr/>
            <p:nvPr/>
          </p:nvSpPr>
          <p:spPr>
            <a:xfrm>
              <a:off x="11217716"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DEECD70D-3A91-41AC-99C3-A942F0E62A4C}"/>
                </a:ext>
              </a:extLst>
            </p:cNvPr>
            <p:cNvSpPr/>
            <p:nvPr/>
          </p:nvSpPr>
          <p:spPr>
            <a:xfrm>
              <a:off x="1125957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8059A3E1-5BE5-4136-A430-DAA091BBEE4A}"/>
                </a:ext>
              </a:extLst>
            </p:cNvPr>
            <p:cNvSpPr/>
            <p:nvPr/>
          </p:nvSpPr>
          <p:spPr>
            <a:xfrm>
              <a:off x="11133861"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5" y="42576"/>
                    <a:pt x="5403" y="34220"/>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87483436-85A5-4F08-B3E7-18585F466BF6}"/>
                </a:ext>
              </a:extLst>
            </p:cNvPr>
            <p:cNvSpPr/>
            <p:nvPr/>
          </p:nvSpPr>
          <p:spPr>
            <a:xfrm>
              <a:off x="11301499"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6" y="42576"/>
                    <a:pt x="5403" y="34220"/>
                    <a:pt x="5403" y="23990"/>
                  </a:cubicBezTo>
                  <a:cubicBezTo>
                    <a:pt x="5403" y="13688"/>
                    <a:pt x="13256"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C087306E-FA05-4F31-92EE-5C24123ED207}"/>
                </a:ext>
              </a:extLst>
            </p:cNvPr>
            <p:cNvSpPr/>
            <p:nvPr/>
          </p:nvSpPr>
          <p:spPr>
            <a:xfrm>
              <a:off x="11301499"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91"/>
                    <a:pt x="5403" y="23990"/>
                  </a:cubicBezTo>
                  <a:cubicBezTo>
                    <a:pt x="5403" y="13688"/>
                    <a:pt x="13256"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6580227C-21FD-461D-A109-651E46367578}"/>
                </a:ext>
              </a:extLst>
            </p:cNvPr>
            <p:cNvSpPr/>
            <p:nvPr/>
          </p:nvSpPr>
          <p:spPr>
            <a:xfrm>
              <a:off x="11259572"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3AECB747-FE1C-4ECE-9CAA-20D3AF0F520E}"/>
                </a:ext>
              </a:extLst>
            </p:cNvPr>
            <p:cNvSpPr/>
            <p:nvPr/>
          </p:nvSpPr>
          <p:spPr>
            <a:xfrm>
              <a:off x="11133861"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BDEAA4EB-B005-4B9C-AAB8-3B7CE36A90A4}"/>
                </a:ext>
              </a:extLst>
            </p:cNvPr>
            <p:cNvSpPr/>
            <p:nvPr/>
          </p:nvSpPr>
          <p:spPr>
            <a:xfrm>
              <a:off x="1117578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93C16EB9-2BCE-49AD-8216-0FB38CFB44D7}"/>
                </a:ext>
              </a:extLst>
            </p:cNvPr>
            <p:cNvSpPr/>
            <p:nvPr/>
          </p:nvSpPr>
          <p:spPr>
            <a:xfrm>
              <a:off x="11217716"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B2E6A44B-A0AC-485D-8AAD-8E60C729FFA1}"/>
                </a:ext>
              </a:extLst>
            </p:cNvPr>
            <p:cNvSpPr/>
            <p:nvPr/>
          </p:nvSpPr>
          <p:spPr>
            <a:xfrm>
              <a:off x="1125957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0E2D08FC-EDE3-4BB7-8CAF-F33F8B4D7171}"/>
                </a:ext>
              </a:extLst>
            </p:cNvPr>
            <p:cNvSpPr/>
            <p:nvPr/>
          </p:nvSpPr>
          <p:spPr>
            <a:xfrm>
              <a:off x="1130149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D2A76C8-BF9F-4E8A-9813-8636B9E6C1A7}"/>
                </a:ext>
              </a:extLst>
            </p:cNvPr>
            <p:cNvSpPr/>
            <p:nvPr/>
          </p:nvSpPr>
          <p:spPr>
            <a:xfrm>
              <a:off x="11412514"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B932961C-98BE-45CA-BFC1-522F70C111A8}"/>
                </a:ext>
              </a:extLst>
            </p:cNvPr>
            <p:cNvSpPr/>
            <p:nvPr/>
          </p:nvSpPr>
          <p:spPr>
            <a:xfrm>
              <a:off x="1145444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44AD3E6F-A1B2-4924-A4ED-51F241669D65}"/>
                </a:ext>
              </a:extLst>
            </p:cNvPr>
            <p:cNvSpPr/>
            <p:nvPr/>
          </p:nvSpPr>
          <p:spPr>
            <a:xfrm>
              <a:off x="11496370"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27E72791-7109-42DF-A095-7F7946E5D53A}"/>
                </a:ext>
              </a:extLst>
            </p:cNvPr>
            <p:cNvSpPr/>
            <p:nvPr/>
          </p:nvSpPr>
          <p:spPr>
            <a:xfrm>
              <a:off x="11370658"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1D1AE331-5DA4-4AE4-AB57-B459B44F0EFD}"/>
                </a:ext>
              </a:extLst>
            </p:cNvPr>
            <p:cNvSpPr/>
            <p:nvPr/>
          </p:nvSpPr>
          <p:spPr>
            <a:xfrm>
              <a:off x="11538225"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20FD2965-9F3E-4689-8790-03029F25A5AB}"/>
                </a:ext>
              </a:extLst>
            </p:cNvPr>
            <p:cNvSpPr/>
            <p:nvPr/>
          </p:nvSpPr>
          <p:spPr>
            <a:xfrm>
              <a:off x="11370658"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CAE89495-06EB-4BE2-B500-0E0ADE4C2B44}"/>
                </a:ext>
              </a:extLst>
            </p:cNvPr>
            <p:cNvSpPr/>
            <p:nvPr/>
          </p:nvSpPr>
          <p:spPr>
            <a:xfrm>
              <a:off x="11370658"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EAD77796-3A86-466A-8548-98E30A59C94C}"/>
                </a:ext>
              </a:extLst>
            </p:cNvPr>
            <p:cNvSpPr/>
            <p:nvPr/>
          </p:nvSpPr>
          <p:spPr>
            <a:xfrm>
              <a:off x="11370658"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479312D7-84C7-492E-AFD7-B87CBBFF040C}"/>
                </a:ext>
              </a:extLst>
            </p:cNvPr>
            <p:cNvSpPr/>
            <p:nvPr/>
          </p:nvSpPr>
          <p:spPr>
            <a:xfrm>
              <a:off x="11370658"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2C693927-93BA-4100-9B6E-CBF99DE619EF}"/>
                </a:ext>
              </a:extLst>
            </p:cNvPr>
            <p:cNvSpPr/>
            <p:nvPr/>
          </p:nvSpPr>
          <p:spPr>
            <a:xfrm>
              <a:off x="11538225"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6388DE85-01D3-42E6-9D5C-E0163B3C74B8}"/>
                </a:ext>
              </a:extLst>
            </p:cNvPr>
            <p:cNvSpPr/>
            <p:nvPr/>
          </p:nvSpPr>
          <p:spPr>
            <a:xfrm>
              <a:off x="11412514"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9DD9374A-C30D-4A59-8BA4-31551D417364}"/>
                </a:ext>
              </a:extLst>
            </p:cNvPr>
            <p:cNvSpPr/>
            <p:nvPr/>
          </p:nvSpPr>
          <p:spPr>
            <a:xfrm>
              <a:off x="1145444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BA2BBA8F-E85D-4084-8743-5F228E0FCDC8}"/>
                </a:ext>
              </a:extLst>
            </p:cNvPr>
            <p:cNvSpPr/>
            <p:nvPr/>
          </p:nvSpPr>
          <p:spPr>
            <a:xfrm>
              <a:off x="11496370"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809E6A37-170A-4E5A-8BF3-45BC7B222014}"/>
                </a:ext>
              </a:extLst>
            </p:cNvPr>
            <p:cNvSpPr/>
            <p:nvPr/>
          </p:nvSpPr>
          <p:spPr>
            <a:xfrm>
              <a:off x="11607528"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EC152ED-E241-4068-9BD9-AEFE4D485E92}"/>
                </a:ext>
              </a:extLst>
            </p:cNvPr>
            <p:cNvSpPr/>
            <p:nvPr/>
          </p:nvSpPr>
          <p:spPr>
            <a:xfrm>
              <a:off x="11775167"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14F67C1C-4F11-4F77-9896-DF0B9E369406}"/>
                </a:ext>
              </a:extLst>
            </p:cNvPr>
            <p:cNvSpPr/>
            <p:nvPr/>
          </p:nvSpPr>
          <p:spPr>
            <a:xfrm>
              <a:off x="11607528"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760"/>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69B3699D-0387-4E28-A2A4-4DDEE4DBDF5B}"/>
                </a:ext>
              </a:extLst>
            </p:cNvPr>
            <p:cNvSpPr/>
            <p:nvPr/>
          </p:nvSpPr>
          <p:spPr>
            <a:xfrm>
              <a:off x="11775167"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760"/>
                    <a:pt x="13256" y="5403"/>
                    <a:pt x="22981" y="5403"/>
                  </a:cubicBezTo>
                  <a:cubicBezTo>
                    <a:pt x="32635"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32C4FD19-496B-43D5-85E3-E17A4A02C5FF}"/>
                </a:ext>
              </a:extLst>
            </p:cNvPr>
            <p:cNvSpPr/>
            <p:nvPr/>
          </p:nvSpPr>
          <p:spPr>
            <a:xfrm>
              <a:off x="11607528"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80A24B1F-CC2B-4CC1-BDB0-426CCBA0B333}"/>
                </a:ext>
              </a:extLst>
            </p:cNvPr>
            <p:cNvSpPr/>
            <p:nvPr/>
          </p:nvSpPr>
          <p:spPr>
            <a:xfrm>
              <a:off x="11775167"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4C1A63A3-CDE9-406E-9D84-92B2ADFEBA54}"/>
                </a:ext>
              </a:extLst>
            </p:cNvPr>
            <p:cNvSpPr/>
            <p:nvPr/>
          </p:nvSpPr>
          <p:spPr>
            <a:xfrm>
              <a:off x="11607528"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95D50BAF-F84D-4994-918B-E74B91F334AA}"/>
                </a:ext>
              </a:extLst>
            </p:cNvPr>
            <p:cNvSpPr/>
            <p:nvPr/>
          </p:nvSpPr>
          <p:spPr>
            <a:xfrm>
              <a:off x="11775167"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64C46C92-C059-4D81-BB54-3DD204ADE093}"/>
                </a:ext>
              </a:extLst>
            </p:cNvPr>
            <p:cNvSpPr/>
            <p:nvPr/>
          </p:nvSpPr>
          <p:spPr>
            <a:xfrm>
              <a:off x="11607528"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5" y="42577"/>
                    <a:pt x="5403" y="34292"/>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D92D603D-27F9-46C7-99DD-CFB87326EFDB}"/>
                </a:ext>
              </a:extLst>
            </p:cNvPr>
            <p:cNvSpPr/>
            <p:nvPr/>
          </p:nvSpPr>
          <p:spPr>
            <a:xfrm>
              <a:off x="11775167"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6" y="42577"/>
                    <a:pt x="5403" y="34292"/>
                    <a:pt x="5403" y="23990"/>
                  </a:cubicBezTo>
                  <a:cubicBezTo>
                    <a:pt x="5403" y="13688"/>
                    <a:pt x="13256" y="5404"/>
                    <a:pt x="22981" y="5404"/>
                  </a:cubicBezTo>
                  <a:cubicBezTo>
                    <a:pt x="32635"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EF257150-C1E3-41EA-A04C-D8B0E1D74284}"/>
                </a:ext>
              </a:extLst>
            </p:cNvPr>
            <p:cNvSpPr/>
            <p:nvPr/>
          </p:nvSpPr>
          <p:spPr>
            <a:xfrm>
              <a:off x="11649456"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634"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2BA85112-1A0A-430B-B5F9-7271B5E702B7}"/>
                </a:ext>
              </a:extLst>
            </p:cNvPr>
            <p:cNvSpPr/>
            <p:nvPr/>
          </p:nvSpPr>
          <p:spPr>
            <a:xfrm>
              <a:off x="11733239"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BF2B285B-AEBD-4245-9B3E-7675AA62E9E5}"/>
                </a:ext>
              </a:extLst>
            </p:cNvPr>
            <p:cNvSpPr/>
            <p:nvPr/>
          </p:nvSpPr>
          <p:spPr>
            <a:xfrm>
              <a:off x="11691312" y="7174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grpSp>
      <p:sp>
        <p:nvSpPr>
          <p:cNvPr id="140" name="TextBox 139">
            <a:extLst>
              <a:ext uri="{FF2B5EF4-FFF2-40B4-BE49-F238E27FC236}">
                <a16:creationId xmlns:a16="http://schemas.microsoft.com/office/drawing/2014/main" id="{ADA6B88E-DBC9-432F-9057-99A49AAFED40}"/>
              </a:ext>
            </a:extLst>
          </p:cNvPr>
          <p:cNvSpPr txBox="1"/>
          <p:nvPr userDrawn="1"/>
        </p:nvSpPr>
        <p:spPr>
          <a:xfrm>
            <a:off x="164104" y="9551883"/>
            <a:ext cx="3353422" cy="230832"/>
          </a:xfrm>
          <a:prstGeom prst="rect">
            <a:avLst/>
          </a:prstGeom>
          <a:noFill/>
        </p:spPr>
        <p:txBody>
          <a:bodyPr wrap="square">
            <a:spAutoFit/>
          </a:bodyPr>
          <a:lstStyle/>
          <a:p>
            <a:r>
              <a:rPr kumimoji="0" lang="en-US" sz="900" b="0" i="0" u="none" strike="noStrike" kern="1200" cap="none" spc="0" normalizeH="0" baseline="0" noProof="0">
                <a:ln>
                  <a:noFill/>
                </a:ln>
                <a:solidFill>
                  <a:schemeClr val="bg1"/>
                </a:solidFill>
                <a:effectLst/>
                <a:uLnTx/>
                <a:uFillTx/>
                <a:latin typeface="Segoe UI"/>
              </a:rPr>
              <a:t>LONDON I LOS ANGELES I SAN FRANCISCO I SINGAPORE </a:t>
            </a:r>
            <a:endParaRPr lang="en-GB" sz="900" b="0">
              <a:solidFill>
                <a:schemeClr val="bg1"/>
              </a:solidFill>
            </a:endParaRPr>
          </a:p>
        </p:txBody>
      </p:sp>
      <p:pic>
        <p:nvPicPr>
          <p:cNvPr id="141" name="Graphic 140">
            <a:extLst>
              <a:ext uri="{FF2B5EF4-FFF2-40B4-BE49-F238E27FC236}">
                <a16:creationId xmlns:a16="http://schemas.microsoft.com/office/drawing/2014/main" id="{7F8B5C4D-C30B-494C-9753-53C48E3C07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0948" y="9219050"/>
            <a:ext cx="2981325" cy="209550"/>
          </a:xfrm>
          <a:prstGeom prst="rect">
            <a:avLst/>
          </a:prstGeom>
        </p:spPr>
      </p:pic>
    </p:spTree>
    <p:extLst>
      <p:ext uri="{BB962C8B-B14F-4D97-AF65-F5344CB8AC3E}">
        <p14:creationId xmlns:p14="http://schemas.microsoft.com/office/powerpoint/2010/main" val="389143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652EC52-2BC8-4BF0-ADE2-B0A572CF93F9}"/>
              </a:ext>
            </a:extLst>
          </p:cNvPr>
          <p:cNvSpPr>
            <a:spLocks noGrp="1"/>
          </p:cNvSpPr>
          <p:nvPr>
            <p:ph type="pic" sz="quarter" idx="10" hasCustomPrompt="1"/>
          </p:nvPr>
        </p:nvSpPr>
        <p:spPr>
          <a:xfrm>
            <a:off x="3756720" y="0"/>
            <a:ext cx="3101280" cy="9906000"/>
          </a:xfrm>
        </p:spPr>
        <p:txBody>
          <a:bodyPr anchor="ctr">
            <a:normAutofit/>
          </a:bodyPr>
          <a:lstStyle>
            <a:lvl1pPr algn="ctr">
              <a:buNone/>
              <a:defRPr sz="2025"/>
            </a:lvl1pPr>
          </a:lstStyle>
          <a:p>
            <a:r>
              <a:rPr lang="en-GB"/>
              <a:t>Add your image here</a:t>
            </a:r>
          </a:p>
        </p:txBody>
      </p:sp>
      <p:sp>
        <p:nvSpPr>
          <p:cNvPr id="52" name="Rectangle 51">
            <a:extLst>
              <a:ext uri="{FF2B5EF4-FFF2-40B4-BE49-F238E27FC236}">
                <a16:creationId xmlns:a16="http://schemas.microsoft.com/office/drawing/2014/main" id="{0882707E-E52D-4994-9E0E-A653CED323FB}"/>
              </a:ext>
            </a:extLst>
          </p:cNvPr>
          <p:cNvSpPr/>
          <p:nvPr/>
        </p:nvSpPr>
        <p:spPr>
          <a:xfrm>
            <a:off x="0" y="0"/>
            <a:ext cx="3756992" cy="990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54" name="Title 1">
            <a:extLst>
              <a:ext uri="{FF2B5EF4-FFF2-40B4-BE49-F238E27FC236}">
                <a16:creationId xmlns:a16="http://schemas.microsoft.com/office/drawing/2014/main" id="{C34FFF8B-5A17-48A6-AD1C-CE74CF580BB0}"/>
              </a:ext>
            </a:extLst>
          </p:cNvPr>
          <p:cNvSpPr>
            <a:spLocks noGrp="1"/>
          </p:cNvSpPr>
          <p:nvPr>
            <p:ph type="title" hasCustomPrompt="1"/>
          </p:nvPr>
        </p:nvSpPr>
        <p:spPr>
          <a:xfrm>
            <a:off x="189424" y="626001"/>
            <a:ext cx="3372773" cy="867930"/>
          </a:xfrm>
        </p:spPr>
        <p:txBody>
          <a:bodyPr wrap="square" anchor="t">
            <a:spAutoFit/>
          </a:bodyPr>
          <a:lstStyle>
            <a:lvl1pPr>
              <a:defRPr sz="2800" b="1">
                <a:solidFill>
                  <a:schemeClr val="bg1"/>
                </a:solidFill>
                <a:latin typeface="+mj-lt"/>
              </a:defRPr>
            </a:lvl1pPr>
          </a:lstStyle>
          <a:p>
            <a:r>
              <a:rPr lang="en-US"/>
              <a:t>This is your contents slide</a:t>
            </a:r>
            <a:endParaRPr lang="en-GB"/>
          </a:p>
        </p:txBody>
      </p:sp>
      <p:sp>
        <p:nvSpPr>
          <p:cNvPr id="4" name="Text Placeholder 3">
            <a:extLst>
              <a:ext uri="{FF2B5EF4-FFF2-40B4-BE49-F238E27FC236}">
                <a16:creationId xmlns:a16="http://schemas.microsoft.com/office/drawing/2014/main" id="{9F51B20B-01F0-411E-8E3B-E35F8CF435B1}"/>
              </a:ext>
            </a:extLst>
          </p:cNvPr>
          <p:cNvSpPr>
            <a:spLocks noGrp="1"/>
          </p:cNvSpPr>
          <p:nvPr>
            <p:ph type="body" sz="quarter" idx="11"/>
          </p:nvPr>
        </p:nvSpPr>
        <p:spPr>
          <a:xfrm>
            <a:off x="189280" y="1972028"/>
            <a:ext cx="3372773" cy="646331"/>
          </a:xfrm>
        </p:spPr>
        <p:txBody>
          <a:bodyPr wrap="square">
            <a:spAutoFit/>
          </a:bodyPr>
          <a:lstStyle>
            <a:lvl1pPr marL="342900" indent="-342900">
              <a:lnSpc>
                <a:spcPct val="100000"/>
              </a:lnSpc>
              <a:spcBef>
                <a:spcPts val="0"/>
              </a:spcBef>
              <a:spcAft>
                <a:spcPts val="675"/>
              </a:spcAft>
              <a:buFont typeface="+mj-lt"/>
              <a:buAutoNum type="arabicPeriod"/>
              <a:defRPr sz="1800">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en-US"/>
              <a:t>Click to edit Master text styles</a:t>
            </a:r>
          </a:p>
        </p:txBody>
      </p:sp>
      <p:cxnSp>
        <p:nvCxnSpPr>
          <p:cNvPr id="50" name="Straight Connector 49">
            <a:extLst>
              <a:ext uri="{FF2B5EF4-FFF2-40B4-BE49-F238E27FC236}">
                <a16:creationId xmlns:a16="http://schemas.microsoft.com/office/drawing/2014/main" id="{599B5704-0536-4BFF-971E-D4EF635E20B3}"/>
              </a:ext>
            </a:extLst>
          </p:cNvPr>
          <p:cNvCxnSpPr>
            <a:cxnSpLocks/>
          </p:cNvCxnSpPr>
          <p:nvPr userDrawn="1"/>
        </p:nvCxnSpPr>
        <p:spPr>
          <a:xfrm>
            <a:off x="189280" y="435729"/>
            <a:ext cx="64604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9B4EFB3-E262-4DAB-A27B-0BC50CCCFFC4}"/>
              </a:ext>
            </a:extLst>
          </p:cNvPr>
          <p:cNvGrpSpPr/>
          <p:nvPr userDrawn="1"/>
        </p:nvGrpSpPr>
        <p:grpSpPr>
          <a:xfrm>
            <a:off x="6096269" y="9253959"/>
            <a:ext cx="582114" cy="474882"/>
            <a:chOff x="11080509" y="269721"/>
            <a:chExt cx="821264" cy="669978"/>
          </a:xfrm>
        </p:grpSpPr>
        <p:sp>
          <p:nvSpPr>
            <p:cNvPr id="98" name="Freeform: Shape 97">
              <a:extLst>
                <a:ext uri="{FF2B5EF4-FFF2-40B4-BE49-F238E27FC236}">
                  <a16:creationId xmlns:a16="http://schemas.microsoft.com/office/drawing/2014/main" id="{02C94704-E0CC-4B15-9523-21EEF541C4AC}"/>
                </a:ext>
              </a:extLst>
            </p:cNvPr>
            <p:cNvSpPr/>
            <p:nvPr/>
          </p:nvSpPr>
          <p:spPr>
            <a:xfrm>
              <a:off x="11080509" y="269721"/>
              <a:ext cx="821264" cy="669978"/>
            </a:xfrm>
            <a:custGeom>
              <a:avLst/>
              <a:gdLst>
                <a:gd name="connsiteX0" fmla="*/ 534871 w 821263"/>
                <a:gd name="connsiteY0" fmla="*/ 665205 h 669978"/>
                <a:gd name="connsiteX1" fmla="*/ 631190 w 821263"/>
                <a:gd name="connsiteY1" fmla="*/ 653174 h 669978"/>
                <a:gd name="connsiteX2" fmla="*/ 723330 w 821263"/>
                <a:gd name="connsiteY2" fmla="*/ 640567 h 669978"/>
                <a:gd name="connsiteX3" fmla="*/ 778297 w 821263"/>
                <a:gd name="connsiteY3" fmla="*/ 591651 h 669978"/>
                <a:gd name="connsiteX4" fmla="*/ 800557 w 821263"/>
                <a:gd name="connsiteY4" fmla="*/ 468462 h 669978"/>
                <a:gd name="connsiteX5" fmla="*/ 816190 w 821263"/>
                <a:gd name="connsiteY5" fmla="*/ 317104 h 669978"/>
                <a:gd name="connsiteX6" fmla="*/ 815758 w 821263"/>
                <a:gd name="connsiteY6" fmla="*/ 146296 h 669978"/>
                <a:gd name="connsiteX7" fmla="*/ 806753 w 821263"/>
                <a:gd name="connsiteY7" fmla="*/ 62368 h 669978"/>
                <a:gd name="connsiteX8" fmla="*/ 766554 w 821263"/>
                <a:gd name="connsiteY8" fmla="*/ 19288 h 669978"/>
                <a:gd name="connsiteX9" fmla="*/ 536168 w 821263"/>
                <a:gd name="connsiteY9" fmla="*/ 6609 h 669978"/>
                <a:gd name="connsiteX10" fmla="*/ 407936 w 821263"/>
                <a:gd name="connsiteY10" fmla="*/ 13813 h 669978"/>
                <a:gd name="connsiteX11" fmla="*/ 270338 w 821263"/>
                <a:gd name="connsiteY11" fmla="*/ 26780 h 669978"/>
                <a:gd name="connsiteX12" fmla="*/ 165807 w 821263"/>
                <a:gd name="connsiteY12" fmla="*/ 41837 h 669978"/>
                <a:gd name="connsiteX13" fmla="*/ 84833 w 821263"/>
                <a:gd name="connsiteY13" fmla="*/ 60135 h 669978"/>
                <a:gd name="connsiteX14" fmla="*/ 49389 w 821263"/>
                <a:gd name="connsiteY14" fmla="*/ 96011 h 669978"/>
                <a:gd name="connsiteX15" fmla="*/ 30659 w 821263"/>
                <a:gd name="connsiteY15" fmla="*/ 178210 h 669978"/>
                <a:gd name="connsiteX16" fmla="*/ 17907 w 821263"/>
                <a:gd name="connsiteY16" fmla="*/ 277410 h 669978"/>
                <a:gd name="connsiteX17" fmla="*/ 5372 w 821263"/>
                <a:gd name="connsiteY17" fmla="*/ 504050 h 669978"/>
                <a:gd name="connsiteX18" fmla="*/ 19348 w 821263"/>
                <a:gd name="connsiteY18" fmla="*/ 627023 h 669978"/>
                <a:gd name="connsiteX19" fmla="*/ 53784 w 821263"/>
                <a:gd name="connsiteY19" fmla="*/ 656992 h 669978"/>
                <a:gd name="connsiteX20" fmla="*/ 335751 w 821263"/>
                <a:gd name="connsiteY20" fmla="*/ 670104 h 669978"/>
                <a:gd name="connsiteX21" fmla="*/ 534871 w 821263"/>
                <a:gd name="connsiteY21" fmla="*/ 665205 h 66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1263" h="669978">
                  <a:moveTo>
                    <a:pt x="534871" y="665205"/>
                  </a:moveTo>
                  <a:cubicBezTo>
                    <a:pt x="567073" y="663692"/>
                    <a:pt x="599132" y="657424"/>
                    <a:pt x="631190" y="653174"/>
                  </a:cubicBezTo>
                  <a:cubicBezTo>
                    <a:pt x="661879" y="649068"/>
                    <a:pt x="692568" y="644745"/>
                    <a:pt x="723330" y="640567"/>
                  </a:cubicBezTo>
                  <a:cubicBezTo>
                    <a:pt x="761727" y="635308"/>
                    <a:pt x="769724" y="629833"/>
                    <a:pt x="778297" y="591651"/>
                  </a:cubicBezTo>
                  <a:cubicBezTo>
                    <a:pt x="787446" y="551020"/>
                    <a:pt x="794938" y="509813"/>
                    <a:pt x="800557" y="468462"/>
                  </a:cubicBezTo>
                  <a:cubicBezTo>
                    <a:pt x="807401" y="418249"/>
                    <a:pt x="813957" y="367749"/>
                    <a:pt x="816190" y="317104"/>
                  </a:cubicBezTo>
                  <a:cubicBezTo>
                    <a:pt x="818711" y="260264"/>
                    <a:pt x="817343" y="203208"/>
                    <a:pt x="815758" y="146296"/>
                  </a:cubicBezTo>
                  <a:cubicBezTo>
                    <a:pt x="814965" y="118272"/>
                    <a:pt x="810571" y="90248"/>
                    <a:pt x="806753" y="62368"/>
                  </a:cubicBezTo>
                  <a:cubicBezTo>
                    <a:pt x="802863" y="33912"/>
                    <a:pt x="794362" y="24979"/>
                    <a:pt x="766554" y="19288"/>
                  </a:cubicBezTo>
                  <a:cubicBezTo>
                    <a:pt x="690407" y="3871"/>
                    <a:pt x="613540" y="1278"/>
                    <a:pt x="536168" y="6609"/>
                  </a:cubicBezTo>
                  <a:cubicBezTo>
                    <a:pt x="493448" y="9563"/>
                    <a:pt x="450656" y="10571"/>
                    <a:pt x="407936" y="13813"/>
                  </a:cubicBezTo>
                  <a:cubicBezTo>
                    <a:pt x="361974" y="17271"/>
                    <a:pt x="316084" y="21593"/>
                    <a:pt x="270338" y="26780"/>
                  </a:cubicBezTo>
                  <a:cubicBezTo>
                    <a:pt x="235398" y="30743"/>
                    <a:pt x="200459" y="35641"/>
                    <a:pt x="165807" y="41837"/>
                  </a:cubicBezTo>
                  <a:cubicBezTo>
                    <a:pt x="138576" y="46664"/>
                    <a:pt x="111920" y="54444"/>
                    <a:pt x="84833" y="60135"/>
                  </a:cubicBezTo>
                  <a:cubicBezTo>
                    <a:pt x="64662" y="64314"/>
                    <a:pt x="54216" y="78145"/>
                    <a:pt x="49389" y="96011"/>
                  </a:cubicBezTo>
                  <a:cubicBezTo>
                    <a:pt x="42041" y="123099"/>
                    <a:pt x="35341" y="150546"/>
                    <a:pt x="30659" y="178210"/>
                  </a:cubicBezTo>
                  <a:cubicBezTo>
                    <a:pt x="25183" y="211060"/>
                    <a:pt x="22662" y="244415"/>
                    <a:pt x="17907" y="277410"/>
                  </a:cubicBezTo>
                  <a:cubicBezTo>
                    <a:pt x="7101" y="352620"/>
                    <a:pt x="1338" y="428191"/>
                    <a:pt x="5372" y="504050"/>
                  </a:cubicBezTo>
                  <a:cubicBezTo>
                    <a:pt x="7605" y="545185"/>
                    <a:pt x="13513" y="586176"/>
                    <a:pt x="19348" y="627023"/>
                  </a:cubicBezTo>
                  <a:cubicBezTo>
                    <a:pt x="21870" y="644457"/>
                    <a:pt x="36566" y="655984"/>
                    <a:pt x="53784" y="656992"/>
                  </a:cubicBezTo>
                  <a:cubicBezTo>
                    <a:pt x="147653" y="662539"/>
                    <a:pt x="315219" y="670104"/>
                    <a:pt x="335751" y="670104"/>
                  </a:cubicBezTo>
                  <a:cubicBezTo>
                    <a:pt x="356283" y="670104"/>
                    <a:pt x="468594" y="668303"/>
                    <a:pt x="534871" y="665205"/>
                  </a:cubicBezTo>
                </a:path>
              </a:pathLst>
            </a:custGeom>
            <a:solidFill>
              <a:srgbClr val="00AEEF"/>
            </a:solidFill>
            <a:ln w="719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750C49F0-FB4D-420C-8695-26FA4CC40F39}"/>
                </a:ext>
              </a:extLst>
            </p:cNvPr>
            <p:cNvSpPr/>
            <p:nvPr/>
          </p:nvSpPr>
          <p:spPr>
            <a:xfrm>
              <a:off x="11217716"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7E3D0C35-7018-4D19-A657-153E20FA0879}"/>
                </a:ext>
              </a:extLst>
            </p:cNvPr>
            <p:cNvSpPr/>
            <p:nvPr/>
          </p:nvSpPr>
          <p:spPr>
            <a:xfrm>
              <a:off x="11175789"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D5D609AA-BC30-4A00-80AA-4C2F28E9363A}"/>
                </a:ext>
              </a:extLst>
            </p:cNvPr>
            <p:cNvSpPr/>
            <p:nvPr/>
          </p:nvSpPr>
          <p:spPr>
            <a:xfrm>
              <a:off x="11133861"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A3E77AD0-E68B-4037-B5F0-FE571EF6EF27}"/>
                </a:ext>
              </a:extLst>
            </p:cNvPr>
            <p:cNvSpPr/>
            <p:nvPr/>
          </p:nvSpPr>
          <p:spPr>
            <a:xfrm>
              <a:off x="11175789"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6C3FDDFB-7A96-4595-BB14-5A97E6236E15}"/>
                </a:ext>
              </a:extLst>
            </p:cNvPr>
            <p:cNvSpPr/>
            <p:nvPr/>
          </p:nvSpPr>
          <p:spPr>
            <a:xfrm>
              <a:off x="11217716"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546A5420-9951-4536-B3F7-F1DEC31E609A}"/>
                </a:ext>
              </a:extLst>
            </p:cNvPr>
            <p:cNvSpPr/>
            <p:nvPr/>
          </p:nvSpPr>
          <p:spPr>
            <a:xfrm>
              <a:off x="1125957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E5D8A6FA-9451-40D9-85FA-1ECEEBC1FC4F}"/>
                </a:ext>
              </a:extLst>
            </p:cNvPr>
            <p:cNvSpPr/>
            <p:nvPr/>
          </p:nvSpPr>
          <p:spPr>
            <a:xfrm>
              <a:off x="11133861"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5" y="42576"/>
                    <a:pt x="5403" y="34220"/>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1797A6A9-8B84-47EA-92A0-2651FB43C97C}"/>
                </a:ext>
              </a:extLst>
            </p:cNvPr>
            <p:cNvSpPr/>
            <p:nvPr/>
          </p:nvSpPr>
          <p:spPr>
            <a:xfrm>
              <a:off x="11301499"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6" y="42576"/>
                    <a:pt x="5403" y="34220"/>
                    <a:pt x="5403" y="23990"/>
                  </a:cubicBezTo>
                  <a:cubicBezTo>
                    <a:pt x="5403" y="13688"/>
                    <a:pt x="13256"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7949B73-2935-4C2C-8B91-915935B2241D}"/>
                </a:ext>
              </a:extLst>
            </p:cNvPr>
            <p:cNvSpPr/>
            <p:nvPr/>
          </p:nvSpPr>
          <p:spPr>
            <a:xfrm>
              <a:off x="11301499"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91"/>
                    <a:pt x="5403" y="23990"/>
                  </a:cubicBezTo>
                  <a:cubicBezTo>
                    <a:pt x="5403" y="13688"/>
                    <a:pt x="13256"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F8B3515-E519-47EA-AC95-7A2D3217565D}"/>
                </a:ext>
              </a:extLst>
            </p:cNvPr>
            <p:cNvSpPr/>
            <p:nvPr/>
          </p:nvSpPr>
          <p:spPr>
            <a:xfrm>
              <a:off x="11259572"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6AFF0A2F-9C5F-4FC4-A679-5A0851729488}"/>
                </a:ext>
              </a:extLst>
            </p:cNvPr>
            <p:cNvSpPr/>
            <p:nvPr/>
          </p:nvSpPr>
          <p:spPr>
            <a:xfrm>
              <a:off x="11133861"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B2CAB37B-2140-4686-AA2B-C335DBB148F2}"/>
                </a:ext>
              </a:extLst>
            </p:cNvPr>
            <p:cNvSpPr/>
            <p:nvPr/>
          </p:nvSpPr>
          <p:spPr>
            <a:xfrm>
              <a:off x="1117578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630B8A2A-AF6D-4BFF-ABB4-B8DCA6CD0182}"/>
                </a:ext>
              </a:extLst>
            </p:cNvPr>
            <p:cNvSpPr/>
            <p:nvPr/>
          </p:nvSpPr>
          <p:spPr>
            <a:xfrm>
              <a:off x="11217716"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0E504262-19BF-412E-A5C0-790B565EB08C}"/>
                </a:ext>
              </a:extLst>
            </p:cNvPr>
            <p:cNvSpPr/>
            <p:nvPr/>
          </p:nvSpPr>
          <p:spPr>
            <a:xfrm>
              <a:off x="1125957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D8A51D3-7D31-4928-ACB9-85E306DCE9B6}"/>
                </a:ext>
              </a:extLst>
            </p:cNvPr>
            <p:cNvSpPr/>
            <p:nvPr/>
          </p:nvSpPr>
          <p:spPr>
            <a:xfrm>
              <a:off x="1130149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4848202C-195B-4162-9F40-9F93F0FF7AD6}"/>
                </a:ext>
              </a:extLst>
            </p:cNvPr>
            <p:cNvSpPr/>
            <p:nvPr/>
          </p:nvSpPr>
          <p:spPr>
            <a:xfrm>
              <a:off x="11412514"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F9517F20-B35C-4576-9BFC-414E6E4CCBCB}"/>
                </a:ext>
              </a:extLst>
            </p:cNvPr>
            <p:cNvSpPr/>
            <p:nvPr/>
          </p:nvSpPr>
          <p:spPr>
            <a:xfrm>
              <a:off x="1145444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8FB4A7ED-DBC6-4735-BAF7-1AA18FCBD8CF}"/>
                </a:ext>
              </a:extLst>
            </p:cNvPr>
            <p:cNvSpPr/>
            <p:nvPr/>
          </p:nvSpPr>
          <p:spPr>
            <a:xfrm>
              <a:off x="11496370"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F0951286-5188-4ABC-9FCD-0F572E510C81}"/>
                </a:ext>
              </a:extLst>
            </p:cNvPr>
            <p:cNvSpPr/>
            <p:nvPr/>
          </p:nvSpPr>
          <p:spPr>
            <a:xfrm>
              <a:off x="11370658"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11DBFE3C-D913-4D84-B53C-CF967062F685}"/>
                </a:ext>
              </a:extLst>
            </p:cNvPr>
            <p:cNvSpPr/>
            <p:nvPr/>
          </p:nvSpPr>
          <p:spPr>
            <a:xfrm>
              <a:off x="11538225"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2E44B469-759D-462B-A9F1-86E2C25D79C0}"/>
                </a:ext>
              </a:extLst>
            </p:cNvPr>
            <p:cNvSpPr/>
            <p:nvPr/>
          </p:nvSpPr>
          <p:spPr>
            <a:xfrm>
              <a:off x="11370658"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D98F2E2F-810E-4CC1-B593-574661D3C009}"/>
                </a:ext>
              </a:extLst>
            </p:cNvPr>
            <p:cNvSpPr/>
            <p:nvPr/>
          </p:nvSpPr>
          <p:spPr>
            <a:xfrm>
              <a:off x="11370658"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0FF8D720-3D50-4813-AA49-7DD618B7F829}"/>
                </a:ext>
              </a:extLst>
            </p:cNvPr>
            <p:cNvSpPr/>
            <p:nvPr/>
          </p:nvSpPr>
          <p:spPr>
            <a:xfrm>
              <a:off x="11370658"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54225B95-D65B-40B7-B5DA-7A9FB643B3FF}"/>
                </a:ext>
              </a:extLst>
            </p:cNvPr>
            <p:cNvSpPr/>
            <p:nvPr/>
          </p:nvSpPr>
          <p:spPr>
            <a:xfrm>
              <a:off x="11370658"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83F226B6-36AC-4361-BFAE-C12E6E0BF7EC}"/>
                </a:ext>
              </a:extLst>
            </p:cNvPr>
            <p:cNvSpPr/>
            <p:nvPr/>
          </p:nvSpPr>
          <p:spPr>
            <a:xfrm>
              <a:off x="11538225"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F8F330BF-1D35-4379-9FC7-C8B8A1C52E1C}"/>
                </a:ext>
              </a:extLst>
            </p:cNvPr>
            <p:cNvSpPr/>
            <p:nvPr/>
          </p:nvSpPr>
          <p:spPr>
            <a:xfrm>
              <a:off x="11412514"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314BE605-BAF4-4118-8E73-99A9A4DFCCEC}"/>
                </a:ext>
              </a:extLst>
            </p:cNvPr>
            <p:cNvSpPr/>
            <p:nvPr/>
          </p:nvSpPr>
          <p:spPr>
            <a:xfrm>
              <a:off x="1145444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415BF737-7721-4B6D-A969-020DE75BAE07}"/>
                </a:ext>
              </a:extLst>
            </p:cNvPr>
            <p:cNvSpPr/>
            <p:nvPr/>
          </p:nvSpPr>
          <p:spPr>
            <a:xfrm>
              <a:off x="11496370"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93961BE7-8C78-472D-AC05-53CE92F2CC33}"/>
                </a:ext>
              </a:extLst>
            </p:cNvPr>
            <p:cNvSpPr/>
            <p:nvPr/>
          </p:nvSpPr>
          <p:spPr>
            <a:xfrm>
              <a:off x="11607528"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C1BA3B92-5400-4EB6-9BAE-6203E474247F}"/>
                </a:ext>
              </a:extLst>
            </p:cNvPr>
            <p:cNvSpPr/>
            <p:nvPr/>
          </p:nvSpPr>
          <p:spPr>
            <a:xfrm>
              <a:off x="11775167"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DD402604-530D-4596-B96F-C93D7971FF2A}"/>
                </a:ext>
              </a:extLst>
            </p:cNvPr>
            <p:cNvSpPr/>
            <p:nvPr/>
          </p:nvSpPr>
          <p:spPr>
            <a:xfrm>
              <a:off x="11607528"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760"/>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C9218380-42DA-4315-BF58-8865976F7AAC}"/>
                </a:ext>
              </a:extLst>
            </p:cNvPr>
            <p:cNvSpPr/>
            <p:nvPr/>
          </p:nvSpPr>
          <p:spPr>
            <a:xfrm>
              <a:off x="11775167"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760"/>
                    <a:pt x="13256" y="5403"/>
                    <a:pt x="22981" y="5403"/>
                  </a:cubicBezTo>
                  <a:cubicBezTo>
                    <a:pt x="32635"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53342126-24B5-4354-9F9D-3574CDE98090}"/>
                </a:ext>
              </a:extLst>
            </p:cNvPr>
            <p:cNvSpPr/>
            <p:nvPr/>
          </p:nvSpPr>
          <p:spPr>
            <a:xfrm>
              <a:off x="11607528"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ABDBFAD0-F64C-4CF2-9159-066EA0B22E01}"/>
                </a:ext>
              </a:extLst>
            </p:cNvPr>
            <p:cNvSpPr/>
            <p:nvPr/>
          </p:nvSpPr>
          <p:spPr>
            <a:xfrm>
              <a:off x="11775167"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307C776E-D5CA-4CA7-B198-4B70AD6BF52F}"/>
                </a:ext>
              </a:extLst>
            </p:cNvPr>
            <p:cNvSpPr/>
            <p:nvPr/>
          </p:nvSpPr>
          <p:spPr>
            <a:xfrm>
              <a:off x="11607528"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8DE4608B-A74F-40FF-BECE-667D0AF17514}"/>
                </a:ext>
              </a:extLst>
            </p:cNvPr>
            <p:cNvSpPr/>
            <p:nvPr/>
          </p:nvSpPr>
          <p:spPr>
            <a:xfrm>
              <a:off x="11775167"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819910D6-2466-44D8-B91A-108690B145D9}"/>
                </a:ext>
              </a:extLst>
            </p:cNvPr>
            <p:cNvSpPr/>
            <p:nvPr/>
          </p:nvSpPr>
          <p:spPr>
            <a:xfrm>
              <a:off x="11607528"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5" y="42577"/>
                    <a:pt x="5403" y="34292"/>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24B03BE1-888F-4CB3-A7F6-41D69EB92E13}"/>
                </a:ext>
              </a:extLst>
            </p:cNvPr>
            <p:cNvSpPr/>
            <p:nvPr/>
          </p:nvSpPr>
          <p:spPr>
            <a:xfrm>
              <a:off x="11775167"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6" y="42577"/>
                    <a:pt x="5403" y="34292"/>
                    <a:pt x="5403" y="23990"/>
                  </a:cubicBezTo>
                  <a:cubicBezTo>
                    <a:pt x="5403" y="13688"/>
                    <a:pt x="13256" y="5404"/>
                    <a:pt x="22981" y="5404"/>
                  </a:cubicBezTo>
                  <a:cubicBezTo>
                    <a:pt x="32635"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E1066298-9887-472E-8EF8-4402DCD30973}"/>
                </a:ext>
              </a:extLst>
            </p:cNvPr>
            <p:cNvSpPr/>
            <p:nvPr/>
          </p:nvSpPr>
          <p:spPr>
            <a:xfrm>
              <a:off x="11649456"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634"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0D206E5D-574B-4DAA-9D92-09B57EC15BE7}"/>
                </a:ext>
              </a:extLst>
            </p:cNvPr>
            <p:cNvSpPr/>
            <p:nvPr/>
          </p:nvSpPr>
          <p:spPr>
            <a:xfrm>
              <a:off x="11733239"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15CAC6E7-27F9-40C4-A3E7-6345AFA7BC3B}"/>
                </a:ext>
              </a:extLst>
            </p:cNvPr>
            <p:cNvSpPr/>
            <p:nvPr/>
          </p:nvSpPr>
          <p:spPr>
            <a:xfrm>
              <a:off x="11691312" y="7174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406077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0681C0-E760-4F15-8DDF-5D46BEF17B24}"/>
              </a:ext>
            </a:extLst>
          </p:cNvPr>
          <p:cNvSpPr/>
          <p:nvPr userDrawn="1"/>
        </p:nvSpPr>
        <p:spPr>
          <a:xfrm>
            <a:off x="-12516" y="0"/>
            <a:ext cx="6870516" cy="9918700"/>
          </a:xfrm>
          <a:prstGeom prst="rect">
            <a:avLst/>
          </a:prstGeom>
          <a:solidFill>
            <a:srgbClr val="151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5D91E3F1-669E-48C2-A091-7EB1594DC9B3}"/>
              </a:ext>
            </a:extLst>
          </p:cNvPr>
          <p:cNvPicPr>
            <a:picLocks noChangeAspect="1"/>
          </p:cNvPicPr>
          <p:nvPr userDrawn="1"/>
        </p:nvPicPr>
        <p:blipFill rotWithShape="1">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l="-807" t="-1029" r="-817" b="203"/>
          <a:stretch/>
        </p:blipFill>
        <p:spPr>
          <a:xfrm>
            <a:off x="-17090" y="624126"/>
            <a:ext cx="6941866" cy="9015174"/>
          </a:xfrm>
          <a:prstGeom prst="rect">
            <a:avLst/>
          </a:prstGeom>
        </p:spPr>
      </p:pic>
      <p:cxnSp>
        <p:nvCxnSpPr>
          <p:cNvPr id="6" name="Straight Connector 5">
            <a:extLst>
              <a:ext uri="{FF2B5EF4-FFF2-40B4-BE49-F238E27FC236}">
                <a16:creationId xmlns:a16="http://schemas.microsoft.com/office/drawing/2014/main" id="{6EBB2055-CA91-4287-AD86-FFEAA5404335}"/>
              </a:ext>
            </a:extLst>
          </p:cNvPr>
          <p:cNvCxnSpPr>
            <a:cxnSpLocks/>
          </p:cNvCxnSpPr>
          <p:nvPr userDrawn="1"/>
        </p:nvCxnSpPr>
        <p:spPr>
          <a:xfrm>
            <a:off x="495300" y="4585333"/>
            <a:ext cx="646049" cy="0"/>
          </a:xfrm>
          <a:prstGeom prst="line">
            <a:avLst/>
          </a:prstGeom>
          <a:ln w="38100">
            <a:solidFill>
              <a:srgbClr val="00AEEF"/>
            </a:solidFill>
          </a:ln>
        </p:spPr>
        <p:style>
          <a:lnRef idx="1">
            <a:schemeClr val="accent1"/>
          </a:lnRef>
          <a:fillRef idx="0">
            <a:schemeClr val="accent1"/>
          </a:fillRef>
          <a:effectRef idx="0">
            <a:schemeClr val="accent1"/>
          </a:effectRef>
          <a:fontRef idx="minor">
            <a:schemeClr val="tx1"/>
          </a:fontRef>
        </p:style>
      </p:cxnSp>
      <p:sp>
        <p:nvSpPr>
          <p:cNvPr id="50" name="Text Placeholder 3">
            <a:extLst>
              <a:ext uri="{FF2B5EF4-FFF2-40B4-BE49-F238E27FC236}">
                <a16:creationId xmlns:a16="http://schemas.microsoft.com/office/drawing/2014/main" id="{CD2E05E0-D227-4CE2-BF03-66B85C9E3C85}"/>
              </a:ext>
            </a:extLst>
          </p:cNvPr>
          <p:cNvSpPr>
            <a:spLocks noGrp="1"/>
          </p:cNvSpPr>
          <p:nvPr>
            <p:ph type="body" sz="quarter" idx="11" hasCustomPrompt="1"/>
          </p:nvPr>
        </p:nvSpPr>
        <p:spPr>
          <a:xfrm>
            <a:off x="495300" y="4842832"/>
            <a:ext cx="5949653" cy="584775"/>
          </a:xfrm>
        </p:spPr>
        <p:txBody>
          <a:bodyPr wrap="square">
            <a:spAutoFit/>
          </a:bodyPr>
          <a:lstStyle>
            <a:lvl1pPr marL="0" indent="0">
              <a:lnSpc>
                <a:spcPct val="100000"/>
              </a:lnSpc>
              <a:spcBef>
                <a:spcPts val="0"/>
              </a:spcBef>
              <a:spcAft>
                <a:spcPts val="675"/>
              </a:spcAft>
              <a:buFont typeface="+mj-lt"/>
              <a:buNone/>
              <a:defRPr sz="3200" b="1">
                <a:solidFill>
                  <a:schemeClr val="bg1"/>
                </a:solidFill>
              </a:defRPr>
            </a:lvl1pPr>
            <a:lvl2pPr>
              <a:defRPr sz="788">
                <a:solidFill>
                  <a:schemeClr val="bg1"/>
                </a:solidFill>
              </a:defRPr>
            </a:lvl2pPr>
            <a:lvl3pPr>
              <a:defRPr sz="788">
                <a:solidFill>
                  <a:schemeClr val="bg1"/>
                </a:solidFill>
              </a:defRPr>
            </a:lvl3pPr>
            <a:lvl4pPr>
              <a:defRPr sz="788">
                <a:solidFill>
                  <a:schemeClr val="bg1"/>
                </a:solidFill>
              </a:defRPr>
            </a:lvl4pPr>
            <a:lvl5pPr>
              <a:defRPr sz="788">
                <a:solidFill>
                  <a:schemeClr val="bg1"/>
                </a:solidFill>
              </a:defRPr>
            </a:lvl5pPr>
          </a:lstStyle>
          <a:p>
            <a:pPr lvl="0"/>
            <a:r>
              <a:rPr lang="en-US"/>
              <a:t>Divider title</a:t>
            </a:r>
          </a:p>
        </p:txBody>
      </p:sp>
      <p:grpSp>
        <p:nvGrpSpPr>
          <p:cNvPr id="51" name="Group 50">
            <a:extLst>
              <a:ext uri="{FF2B5EF4-FFF2-40B4-BE49-F238E27FC236}">
                <a16:creationId xmlns:a16="http://schemas.microsoft.com/office/drawing/2014/main" id="{8E789CD3-5E3A-4814-8313-6166CDA41C76}"/>
              </a:ext>
            </a:extLst>
          </p:cNvPr>
          <p:cNvGrpSpPr/>
          <p:nvPr userDrawn="1"/>
        </p:nvGrpSpPr>
        <p:grpSpPr>
          <a:xfrm>
            <a:off x="455788" y="3886017"/>
            <a:ext cx="582114" cy="474882"/>
            <a:chOff x="11080509" y="269721"/>
            <a:chExt cx="821264" cy="669978"/>
          </a:xfrm>
        </p:grpSpPr>
        <p:sp>
          <p:nvSpPr>
            <p:cNvPr id="52" name="Freeform: Shape 51">
              <a:extLst>
                <a:ext uri="{FF2B5EF4-FFF2-40B4-BE49-F238E27FC236}">
                  <a16:creationId xmlns:a16="http://schemas.microsoft.com/office/drawing/2014/main" id="{7D52818C-D9A5-43B7-A17C-7D0D4CD395C1}"/>
                </a:ext>
              </a:extLst>
            </p:cNvPr>
            <p:cNvSpPr/>
            <p:nvPr/>
          </p:nvSpPr>
          <p:spPr>
            <a:xfrm>
              <a:off x="11080509" y="269721"/>
              <a:ext cx="821264" cy="669978"/>
            </a:xfrm>
            <a:custGeom>
              <a:avLst/>
              <a:gdLst>
                <a:gd name="connsiteX0" fmla="*/ 534871 w 821263"/>
                <a:gd name="connsiteY0" fmla="*/ 665205 h 669978"/>
                <a:gd name="connsiteX1" fmla="*/ 631190 w 821263"/>
                <a:gd name="connsiteY1" fmla="*/ 653174 h 669978"/>
                <a:gd name="connsiteX2" fmla="*/ 723330 w 821263"/>
                <a:gd name="connsiteY2" fmla="*/ 640567 h 669978"/>
                <a:gd name="connsiteX3" fmla="*/ 778297 w 821263"/>
                <a:gd name="connsiteY3" fmla="*/ 591651 h 669978"/>
                <a:gd name="connsiteX4" fmla="*/ 800557 w 821263"/>
                <a:gd name="connsiteY4" fmla="*/ 468462 h 669978"/>
                <a:gd name="connsiteX5" fmla="*/ 816190 w 821263"/>
                <a:gd name="connsiteY5" fmla="*/ 317104 h 669978"/>
                <a:gd name="connsiteX6" fmla="*/ 815758 w 821263"/>
                <a:gd name="connsiteY6" fmla="*/ 146296 h 669978"/>
                <a:gd name="connsiteX7" fmla="*/ 806753 w 821263"/>
                <a:gd name="connsiteY7" fmla="*/ 62368 h 669978"/>
                <a:gd name="connsiteX8" fmla="*/ 766554 w 821263"/>
                <a:gd name="connsiteY8" fmla="*/ 19288 h 669978"/>
                <a:gd name="connsiteX9" fmla="*/ 536168 w 821263"/>
                <a:gd name="connsiteY9" fmla="*/ 6609 h 669978"/>
                <a:gd name="connsiteX10" fmla="*/ 407936 w 821263"/>
                <a:gd name="connsiteY10" fmla="*/ 13813 h 669978"/>
                <a:gd name="connsiteX11" fmla="*/ 270338 w 821263"/>
                <a:gd name="connsiteY11" fmla="*/ 26780 h 669978"/>
                <a:gd name="connsiteX12" fmla="*/ 165807 w 821263"/>
                <a:gd name="connsiteY12" fmla="*/ 41837 h 669978"/>
                <a:gd name="connsiteX13" fmla="*/ 84833 w 821263"/>
                <a:gd name="connsiteY13" fmla="*/ 60135 h 669978"/>
                <a:gd name="connsiteX14" fmla="*/ 49389 w 821263"/>
                <a:gd name="connsiteY14" fmla="*/ 96011 h 669978"/>
                <a:gd name="connsiteX15" fmla="*/ 30659 w 821263"/>
                <a:gd name="connsiteY15" fmla="*/ 178210 h 669978"/>
                <a:gd name="connsiteX16" fmla="*/ 17907 w 821263"/>
                <a:gd name="connsiteY16" fmla="*/ 277410 h 669978"/>
                <a:gd name="connsiteX17" fmla="*/ 5372 w 821263"/>
                <a:gd name="connsiteY17" fmla="*/ 504050 h 669978"/>
                <a:gd name="connsiteX18" fmla="*/ 19348 w 821263"/>
                <a:gd name="connsiteY18" fmla="*/ 627023 h 669978"/>
                <a:gd name="connsiteX19" fmla="*/ 53784 w 821263"/>
                <a:gd name="connsiteY19" fmla="*/ 656992 h 669978"/>
                <a:gd name="connsiteX20" fmla="*/ 335751 w 821263"/>
                <a:gd name="connsiteY20" fmla="*/ 670104 h 669978"/>
                <a:gd name="connsiteX21" fmla="*/ 534871 w 821263"/>
                <a:gd name="connsiteY21" fmla="*/ 665205 h 66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1263" h="669978">
                  <a:moveTo>
                    <a:pt x="534871" y="665205"/>
                  </a:moveTo>
                  <a:cubicBezTo>
                    <a:pt x="567073" y="663692"/>
                    <a:pt x="599132" y="657424"/>
                    <a:pt x="631190" y="653174"/>
                  </a:cubicBezTo>
                  <a:cubicBezTo>
                    <a:pt x="661879" y="649068"/>
                    <a:pt x="692568" y="644745"/>
                    <a:pt x="723330" y="640567"/>
                  </a:cubicBezTo>
                  <a:cubicBezTo>
                    <a:pt x="761727" y="635308"/>
                    <a:pt x="769724" y="629833"/>
                    <a:pt x="778297" y="591651"/>
                  </a:cubicBezTo>
                  <a:cubicBezTo>
                    <a:pt x="787446" y="551020"/>
                    <a:pt x="794938" y="509813"/>
                    <a:pt x="800557" y="468462"/>
                  </a:cubicBezTo>
                  <a:cubicBezTo>
                    <a:pt x="807401" y="418249"/>
                    <a:pt x="813957" y="367749"/>
                    <a:pt x="816190" y="317104"/>
                  </a:cubicBezTo>
                  <a:cubicBezTo>
                    <a:pt x="818711" y="260264"/>
                    <a:pt x="817343" y="203208"/>
                    <a:pt x="815758" y="146296"/>
                  </a:cubicBezTo>
                  <a:cubicBezTo>
                    <a:pt x="814965" y="118272"/>
                    <a:pt x="810571" y="90248"/>
                    <a:pt x="806753" y="62368"/>
                  </a:cubicBezTo>
                  <a:cubicBezTo>
                    <a:pt x="802863" y="33912"/>
                    <a:pt x="794362" y="24979"/>
                    <a:pt x="766554" y="19288"/>
                  </a:cubicBezTo>
                  <a:cubicBezTo>
                    <a:pt x="690407" y="3871"/>
                    <a:pt x="613540" y="1278"/>
                    <a:pt x="536168" y="6609"/>
                  </a:cubicBezTo>
                  <a:cubicBezTo>
                    <a:pt x="493448" y="9563"/>
                    <a:pt x="450656" y="10571"/>
                    <a:pt x="407936" y="13813"/>
                  </a:cubicBezTo>
                  <a:cubicBezTo>
                    <a:pt x="361974" y="17271"/>
                    <a:pt x="316084" y="21593"/>
                    <a:pt x="270338" y="26780"/>
                  </a:cubicBezTo>
                  <a:cubicBezTo>
                    <a:pt x="235398" y="30743"/>
                    <a:pt x="200459" y="35641"/>
                    <a:pt x="165807" y="41837"/>
                  </a:cubicBezTo>
                  <a:cubicBezTo>
                    <a:pt x="138576" y="46664"/>
                    <a:pt x="111920" y="54444"/>
                    <a:pt x="84833" y="60135"/>
                  </a:cubicBezTo>
                  <a:cubicBezTo>
                    <a:pt x="64662" y="64314"/>
                    <a:pt x="54216" y="78145"/>
                    <a:pt x="49389" y="96011"/>
                  </a:cubicBezTo>
                  <a:cubicBezTo>
                    <a:pt x="42041" y="123099"/>
                    <a:pt x="35341" y="150546"/>
                    <a:pt x="30659" y="178210"/>
                  </a:cubicBezTo>
                  <a:cubicBezTo>
                    <a:pt x="25183" y="211060"/>
                    <a:pt x="22662" y="244415"/>
                    <a:pt x="17907" y="277410"/>
                  </a:cubicBezTo>
                  <a:cubicBezTo>
                    <a:pt x="7101" y="352620"/>
                    <a:pt x="1338" y="428191"/>
                    <a:pt x="5372" y="504050"/>
                  </a:cubicBezTo>
                  <a:cubicBezTo>
                    <a:pt x="7605" y="545185"/>
                    <a:pt x="13513" y="586176"/>
                    <a:pt x="19348" y="627023"/>
                  </a:cubicBezTo>
                  <a:cubicBezTo>
                    <a:pt x="21870" y="644457"/>
                    <a:pt x="36566" y="655984"/>
                    <a:pt x="53784" y="656992"/>
                  </a:cubicBezTo>
                  <a:cubicBezTo>
                    <a:pt x="147653" y="662539"/>
                    <a:pt x="315219" y="670104"/>
                    <a:pt x="335751" y="670104"/>
                  </a:cubicBezTo>
                  <a:cubicBezTo>
                    <a:pt x="356283" y="670104"/>
                    <a:pt x="468594" y="668303"/>
                    <a:pt x="534871" y="665205"/>
                  </a:cubicBezTo>
                </a:path>
              </a:pathLst>
            </a:custGeom>
            <a:solidFill>
              <a:srgbClr val="00AEEF"/>
            </a:solidFill>
            <a:ln w="719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F3B7133-A95C-4DEB-893E-D7F6A5BC7511}"/>
                </a:ext>
              </a:extLst>
            </p:cNvPr>
            <p:cNvSpPr/>
            <p:nvPr/>
          </p:nvSpPr>
          <p:spPr>
            <a:xfrm>
              <a:off x="11217716"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C793EDA-FBCB-4AA2-A14A-E8ACA5ABD282}"/>
                </a:ext>
              </a:extLst>
            </p:cNvPr>
            <p:cNvSpPr/>
            <p:nvPr/>
          </p:nvSpPr>
          <p:spPr>
            <a:xfrm>
              <a:off x="11175789"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8AF16B-9242-4E7C-B86F-5350595D2D8A}"/>
                </a:ext>
              </a:extLst>
            </p:cNvPr>
            <p:cNvSpPr/>
            <p:nvPr/>
          </p:nvSpPr>
          <p:spPr>
            <a:xfrm>
              <a:off x="11133861"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DC884BA-0A1E-41FB-A9D5-EA2CEE87A4A1}"/>
                </a:ext>
              </a:extLst>
            </p:cNvPr>
            <p:cNvSpPr/>
            <p:nvPr/>
          </p:nvSpPr>
          <p:spPr>
            <a:xfrm>
              <a:off x="11175789"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2D9EFC2-21BC-4A34-8EB3-237D325FB32C}"/>
                </a:ext>
              </a:extLst>
            </p:cNvPr>
            <p:cNvSpPr/>
            <p:nvPr/>
          </p:nvSpPr>
          <p:spPr>
            <a:xfrm>
              <a:off x="11217716"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FEF2DC1-2DAA-42E6-904B-E62B0CADE52D}"/>
                </a:ext>
              </a:extLst>
            </p:cNvPr>
            <p:cNvSpPr/>
            <p:nvPr/>
          </p:nvSpPr>
          <p:spPr>
            <a:xfrm>
              <a:off x="1125957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B0E371DA-DDBD-40EB-ACBE-2F593DEE20F6}"/>
                </a:ext>
              </a:extLst>
            </p:cNvPr>
            <p:cNvSpPr/>
            <p:nvPr/>
          </p:nvSpPr>
          <p:spPr>
            <a:xfrm>
              <a:off x="11133861"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5" y="42576"/>
                    <a:pt x="5403" y="34220"/>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461CA8B7-1353-4D28-A0D4-842690D4254F}"/>
                </a:ext>
              </a:extLst>
            </p:cNvPr>
            <p:cNvSpPr/>
            <p:nvPr/>
          </p:nvSpPr>
          <p:spPr>
            <a:xfrm>
              <a:off x="11301499"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6" y="42576"/>
                    <a:pt x="5403" y="34220"/>
                    <a:pt x="5403" y="23990"/>
                  </a:cubicBezTo>
                  <a:cubicBezTo>
                    <a:pt x="5403" y="13688"/>
                    <a:pt x="13256"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292CB704-3037-448F-9B78-85F7A889C1FA}"/>
                </a:ext>
              </a:extLst>
            </p:cNvPr>
            <p:cNvSpPr/>
            <p:nvPr/>
          </p:nvSpPr>
          <p:spPr>
            <a:xfrm>
              <a:off x="11301499"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91"/>
                    <a:pt x="5403" y="23990"/>
                  </a:cubicBezTo>
                  <a:cubicBezTo>
                    <a:pt x="5403" y="13688"/>
                    <a:pt x="13256"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3557D97-24E2-4523-9D66-5E160C1E4994}"/>
                </a:ext>
              </a:extLst>
            </p:cNvPr>
            <p:cNvSpPr/>
            <p:nvPr/>
          </p:nvSpPr>
          <p:spPr>
            <a:xfrm>
              <a:off x="11259572"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90F62637-D199-4F07-9933-4432055BADC8}"/>
                </a:ext>
              </a:extLst>
            </p:cNvPr>
            <p:cNvSpPr/>
            <p:nvPr/>
          </p:nvSpPr>
          <p:spPr>
            <a:xfrm>
              <a:off x="11133861"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E5249118-4BB4-4FB4-9C59-7D21D48FD651}"/>
                </a:ext>
              </a:extLst>
            </p:cNvPr>
            <p:cNvSpPr/>
            <p:nvPr/>
          </p:nvSpPr>
          <p:spPr>
            <a:xfrm>
              <a:off x="1117578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CC96CB8-557E-4BA3-B038-59B16E42DEF0}"/>
                </a:ext>
              </a:extLst>
            </p:cNvPr>
            <p:cNvSpPr/>
            <p:nvPr/>
          </p:nvSpPr>
          <p:spPr>
            <a:xfrm>
              <a:off x="11217716"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685998CB-952F-4197-86A4-A88EFFC64EB2}"/>
                </a:ext>
              </a:extLst>
            </p:cNvPr>
            <p:cNvSpPr/>
            <p:nvPr/>
          </p:nvSpPr>
          <p:spPr>
            <a:xfrm>
              <a:off x="1125957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E78749CD-9E45-4DA3-A651-69EA6811C5AF}"/>
                </a:ext>
              </a:extLst>
            </p:cNvPr>
            <p:cNvSpPr/>
            <p:nvPr/>
          </p:nvSpPr>
          <p:spPr>
            <a:xfrm>
              <a:off x="1130149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1F251E19-05D2-44ED-93A6-441A1F1ECA18}"/>
                </a:ext>
              </a:extLst>
            </p:cNvPr>
            <p:cNvSpPr/>
            <p:nvPr/>
          </p:nvSpPr>
          <p:spPr>
            <a:xfrm>
              <a:off x="11412514"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D4F0B996-85D0-4B9E-91CC-6DCCA0E40427}"/>
                </a:ext>
              </a:extLst>
            </p:cNvPr>
            <p:cNvSpPr/>
            <p:nvPr/>
          </p:nvSpPr>
          <p:spPr>
            <a:xfrm>
              <a:off x="1145444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0B4EDA2-272C-4775-B8D5-C7DBCAF0C732}"/>
                </a:ext>
              </a:extLst>
            </p:cNvPr>
            <p:cNvSpPr/>
            <p:nvPr/>
          </p:nvSpPr>
          <p:spPr>
            <a:xfrm>
              <a:off x="11496370"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4E16C47D-3950-4AE2-95C7-81100C07471B}"/>
                </a:ext>
              </a:extLst>
            </p:cNvPr>
            <p:cNvSpPr/>
            <p:nvPr/>
          </p:nvSpPr>
          <p:spPr>
            <a:xfrm>
              <a:off x="11370658"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5222C397-5739-4FC3-9D2A-623FF76A693C}"/>
                </a:ext>
              </a:extLst>
            </p:cNvPr>
            <p:cNvSpPr/>
            <p:nvPr/>
          </p:nvSpPr>
          <p:spPr>
            <a:xfrm>
              <a:off x="11538225"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FD2790D4-502B-47E6-A17C-797B21DEA775}"/>
                </a:ext>
              </a:extLst>
            </p:cNvPr>
            <p:cNvSpPr/>
            <p:nvPr/>
          </p:nvSpPr>
          <p:spPr>
            <a:xfrm>
              <a:off x="11370658"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F5C48FCE-6284-43DE-BF64-65B9844429CB}"/>
                </a:ext>
              </a:extLst>
            </p:cNvPr>
            <p:cNvSpPr/>
            <p:nvPr/>
          </p:nvSpPr>
          <p:spPr>
            <a:xfrm>
              <a:off x="11370658"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06341E37-0274-471A-A077-4D1E5DA3C879}"/>
                </a:ext>
              </a:extLst>
            </p:cNvPr>
            <p:cNvSpPr/>
            <p:nvPr/>
          </p:nvSpPr>
          <p:spPr>
            <a:xfrm>
              <a:off x="11370658"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100BCAE3-E14C-4FC7-A958-0150EB3FA8D3}"/>
                </a:ext>
              </a:extLst>
            </p:cNvPr>
            <p:cNvSpPr/>
            <p:nvPr/>
          </p:nvSpPr>
          <p:spPr>
            <a:xfrm>
              <a:off x="11370658"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ADF488FB-15B6-4008-A5E5-BCC377921F3B}"/>
                </a:ext>
              </a:extLst>
            </p:cNvPr>
            <p:cNvSpPr/>
            <p:nvPr/>
          </p:nvSpPr>
          <p:spPr>
            <a:xfrm>
              <a:off x="11538225"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4E739555-A7EE-4629-9B46-0C268D2724B7}"/>
                </a:ext>
              </a:extLst>
            </p:cNvPr>
            <p:cNvSpPr/>
            <p:nvPr/>
          </p:nvSpPr>
          <p:spPr>
            <a:xfrm>
              <a:off x="11412514"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516E184-BBB0-481E-B82E-C76B83301670}"/>
                </a:ext>
              </a:extLst>
            </p:cNvPr>
            <p:cNvSpPr/>
            <p:nvPr/>
          </p:nvSpPr>
          <p:spPr>
            <a:xfrm>
              <a:off x="1145444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097B83B1-358B-4314-B2B5-AF54444704AA}"/>
                </a:ext>
              </a:extLst>
            </p:cNvPr>
            <p:cNvSpPr/>
            <p:nvPr/>
          </p:nvSpPr>
          <p:spPr>
            <a:xfrm>
              <a:off x="11496370"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FA35A7D8-CF36-4F90-916E-2AF5A2A716A0}"/>
                </a:ext>
              </a:extLst>
            </p:cNvPr>
            <p:cNvSpPr/>
            <p:nvPr/>
          </p:nvSpPr>
          <p:spPr>
            <a:xfrm>
              <a:off x="11607528"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5B0D6D5-9765-42C4-8282-14D6F18033B3}"/>
                </a:ext>
              </a:extLst>
            </p:cNvPr>
            <p:cNvSpPr/>
            <p:nvPr/>
          </p:nvSpPr>
          <p:spPr>
            <a:xfrm>
              <a:off x="11775167"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4177CE20-3ACF-4C5D-B0CD-92E5C4539D9C}"/>
                </a:ext>
              </a:extLst>
            </p:cNvPr>
            <p:cNvSpPr/>
            <p:nvPr/>
          </p:nvSpPr>
          <p:spPr>
            <a:xfrm>
              <a:off x="11607528"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760"/>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41643CC-AE00-4865-B7E8-DA1695FCFDD5}"/>
                </a:ext>
              </a:extLst>
            </p:cNvPr>
            <p:cNvSpPr/>
            <p:nvPr/>
          </p:nvSpPr>
          <p:spPr>
            <a:xfrm>
              <a:off x="11775167"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760"/>
                    <a:pt x="13256" y="5403"/>
                    <a:pt x="22981" y="5403"/>
                  </a:cubicBezTo>
                  <a:cubicBezTo>
                    <a:pt x="32635"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830B09DC-5FD8-4108-9378-FA2D53B5B314}"/>
                </a:ext>
              </a:extLst>
            </p:cNvPr>
            <p:cNvSpPr/>
            <p:nvPr/>
          </p:nvSpPr>
          <p:spPr>
            <a:xfrm>
              <a:off x="11607528"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8A329BEC-9188-46A0-B454-C9835B406A78}"/>
                </a:ext>
              </a:extLst>
            </p:cNvPr>
            <p:cNvSpPr/>
            <p:nvPr/>
          </p:nvSpPr>
          <p:spPr>
            <a:xfrm>
              <a:off x="11775167"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81BE4D3D-8920-4D55-9405-0F26690F3C06}"/>
                </a:ext>
              </a:extLst>
            </p:cNvPr>
            <p:cNvSpPr/>
            <p:nvPr/>
          </p:nvSpPr>
          <p:spPr>
            <a:xfrm>
              <a:off x="11607528"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4A5AA907-361D-479D-B682-43739DAEDE13}"/>
                </a:ext>
              </a:extLst>
            </p:cNvPr>
            <p:cNvSpPr/>
            <p:nvPr/>
          </p:nvSpPr>
          <p:spPr>
            <a:xfrm>
              <a:off x="11775167"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7E09A72F-6384-4F8A-BF22-36C60718E5CF}"/>
                </a:ext>
              </a:extLst>
            </p:cNvPr>
            <p:cNvSpPr/>
            <p:nvPr/>
          </p:nvSpPr>
          <p:spPr>
            <a:xfrm>
              <a:off x="11607528"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5" y="42577"/>
                    <a:pt x="5403" y="34292"/>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DCC8AABB-7B36-4056-B885-3E76BF54DEAD}"/>
                </a:ext>
              </a:extLst>
            </p:cNvPr>
            <p:cNvSpPr/>
            <p:nvPr/>
          </p:nvSpPr>
          <p:spPr>
            <a:xfrm>
              <a:off x="11775167"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6" y="42577"/>
                    <a:pt x="5403" y="34292"/>
                    <a:pt x="5403" y="23990"/>
                  </a:cubicBezTo>
                  <a:cubicBezTo>
                    <a:pt x="5403" y="13688"/>
                    <a:pt x="13256" y="5404"/>
                    <a:pt x="22981" y="5404"/>
                  </a:cubicBezTo>
                  <a:cubicBezTo>
                    <a:pt x="32635"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69BEF69D-C58D-4454-A7CA-72F9610E70F4}"/>
                </a:ext>
              </a:extLst>
            </p:cNvPr>
            <p:cNvSpPr/>
            <p:nvPr/>
          </p:nvSpPr>
          <p:spPr>
            <a:xfrm>
              <a:off x="11649456"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634"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312BE189-EAEF-49B4-BBE3-9E2A28F49F42}"/>
                </a:ext>
              </a:extLst>
            </p:cNvPr>
            <p:cNvSpPr/>
            <p:nvPr/>
          </p:nvSpPr>
          <p:spPr>
            <a:xfrm>
              <a:off x="11733239"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98C171AE-C4A2-4890-BD85-C4E2CB44CA1E}"/>
                </a:ext>
              </a:extLst>
            </p:cNvPr>
            <p:cNvSpPr/>
            <p:nvPr/>
          </p:nvSpPr>
          <p:spPr>
            <a:xfrm>
              <a:off x="11691312" y="7174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1623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With Subtitle">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86BE9F08-3A5F-45D5-A848-5B50773AF0F8}"/>
              </a:ext>
            </a:extLst>
          </p:cNvPr>
          <p:cNvSpPr>
            <a:spLocks noGrp="1"/>
          </p:cNvSpPr>
          <p:nvPr>
            <p:ph type="title" hasCustomPrompt="1"/>
          </p:nvPr>
        </p:nvSpPr>
        <p:spPr>
          <a:xfrm>
            <a:off x="157643" y="324234"/>
            <a:ext cx="6544815" cy="867930"/>
          </a:xfrm>
        </p:spPr>
        <p:txBody>
          <a:bodyPr wrap="square" anchor="t">
            <a:spAutoFit/>
          </a:bodyPr>
          <a:lstStyle>
            <a:lvl1pPr>
              <a:defRPr sz="2800" b="1">
                <a:solidFill>
                  <a:schemeClr val="tx1"/>
                </a:solidFill>
                <a:latin typeface="+mj-lt"/>
              </a:defRPr>
            </a:lvl1pPr>
          </a:lstStyle>
          <a:p>
            <a:r>
              <a:rPr lang="en-US"/>
              <a:t>All titles should match to this baseline. All titles should be bold. </a:t>
            </a:r>
            <a:endParaRPr lang="en-GB"/>
          </a:p>
        </p:txBody>
      </p:sp>
      <p:sp>
        <p:nvSpPr>
          <p:cNvPr id="53" name="Text Placeholder 6">
            <a:extLst>
              <a:ext uri="{FF2B5EF4-FFF2-40B4-BE49-F238E27FC236}">
                <a16:creationId xmlns:a16="http://schemas.microsoft.com/office/drawing/2014/main" id="{E71EB227-D398-4C19-8E02-F5EE2A79D8CF}"/>
              </a:ext>
            </a:extLst>
          </p:cNvPr>
          <p:cNvSpPr>
            <a:spLocks noGrp="1"/>
          </p:cNvSpPr>
          <p:nvPr>
            <p:ph type="body" sz="quarter" idx="10" hasCustomPrompt="1"/>
          </p:nvPr>
        </p:nvSpPr>
        <p:spPr>
          <a:xfrm>
            <a:off x="157440" y="1358639"/>
            <a:ext cx="6544815" cy="590931"/>
          </a:xfrm>
        </p:spPr>
        <p:txBody>
          <a:bodyPr wrap="square">
            <a:spAutoFit/>
          </a:bodyPr>
          <a:lstStyle>
            <a:lvl1pPr marL="0" indent="0">
              <a:buNone/>
              <a:defRPr sz="1800" b="1">
                <a:solidFill>
                  <a:schemeClr val="tx2"/>
                </a:solidFill>
                <a:latin typeface="+mj-lt"/>
              </a:defRPr>
            </a:lvl1pPr>
          </a:lstStyle>
          <a:p>
            <a:pPr lvl="0"/>
            <a:r>
              <a:rPr lang="en-GB"/>
              <a:t>THIS IS YOUR SUBTITLE. IT SHOULD BE UPPERCASE LETTERS FONT SIZE 18</a:t>
            </a:r>
          </a:p>
        </p:txBody>
      </p:sp>
      <p:sp>
        <p:nvSpPr>
          <p:cNvPr id="54" name="Text Placeholder 7">
            <a:extLst>
              <a:ext uri="{FF2B5EF4-FFF2-40B4-BE49-F238E27FC236}">
                <a16:creationId xmlns:a16="http://schemas.microsoft.com/office/drawing/2014/main" id="{12942CE3-0985-4153-B45D-1111C5C85258}"/>
              </a:ext>
            </a:extLst>
          </p:cNvPr>
          <p:cNvSpPr>
            <a:spLocks noGrp="1"/>
          </p:cNvSpPr>
          <p:nvPr>
            <p:ph type="body" sz="quarter" idx="11"/>
          </p:nvPr>
        </p:nvSpPr>
        <p:spPr>
          <a:xfrm>
            <a:off x="157441" y="2116045"/>
            <a:ext cx="6544814" cy="815608"/>
          </a:xfrm>
        </p:spPr>
        <p:txBody>
          <a:bodyPr wrap="square">
            <a:spAutoFit/>
          </a:bodyPr>
          <a:lstStyle>
            <a:lvl1pPr marL="182563" indent="-182563">
              <a:lnSpc>
                <a:spcPct val="100000"/>
              </a:lnSpc>
              <a:defRPr sz="1400"/>
            </a:lvl1pPr>
            <a:lvl2pPr>
              <a:lnSpc>
                <a:spcPct val="100000"/>
              </a:lnSpc>
              <a:defRPr sz="1400"/>
            </a:lvl2pPr>
            <a:lvl3pPr>
              <a:lnSpc>
                <a:spcPct val="100000"/>
              </a:lnSpc>
              <a:defRPr sz="1400"/>
            </a:lvl3pPr>
          </a:lstStyle>
          <a:p>
            <a:pPr lvl="0"/>
            <a:r>
              <a:rPr lang="en-US"/>
              <a:t>Click to edit Master text styles</a:t>
            </a:r>
          </a:p>
          <a:p>
            <a:pPr lvl="1"/>
            <a:r>
              <a:rPr lang="en-US"/>
              <a:t>Second level</a:t>
            </a:r>
          </a:p>
          <a:p>
            <a:pPr lvl="2"/>
            <a:r>
              <a:rPr lang="en-US"/>
              <a:t>Third level</a:t>
            </a:r>
          </a:p>
        </p:txBody>
      </p:sp>
      <p:sp>
        <p:nvSpPr>
          <p:cNvPr id="56" name="Rectangle 55">
            <a:extLst>
              <a:ext uri="{FF2B5EF4-FFF2-40B4-BE49-F238E27FC236}">
                <a16:creationId xmlns:a16="http://schemas.microsoft.com/office/drawing/2014/main" id="{59959BAF-4792-4838-9356-89B86C1CB859}"/>
              </a:ext>
            </a:extLst>
          </p:cNvPr>
          <p:cNvSpPr>
            <a:spLocks noChangeArrowheads="1"/>
          </p:cNvSpPr>
          <p:nvPr userDrawn="1"/>
        </p:nvSpPr>
        <p:spPr bwMode="auto">
          <a:xfrm>
            <a:off x="6551612" y="9571082"/>
            <a:ext cx="306388" cy="184150"/>
          </a:xfrm>
          <a:prstGeom prst="rect">
            <a:avLst/>
          </a:prstGeom>
          <a:noFill/>
          <a:ln w="9525" algn="ctr">
            <a:noFill/>
            <a:miter lim="800000"/>
            <a:headEnd/>
            <a:tailEnd/>
          </a:ln>
          <a:effectLst/>
        </p:spPr>
        <p:txBody>
          <a:bodyPr wrap="none" anchor="ctr"/>
          <a:lstStyle/>
          <a:p>
            <a:pPr algn="r">
              <a:defRPr/>
            </a:pPr>
            <a:fld id="{BF93F59F-AF68-410B-8395-3B170F791072}" type="slidenum">
              <a:rPr lang="en-GB" sz="1000" b="1">
                <a:solidFill>
                  <a:srgbClr val="5F7C8A"/>
                </a:solidFill>
                <a:latin typeface="+mj-lt"/>
              </a:rPr>
              <a:pPr algn="r">
                <a:defRPr/>
              </a:pPr>
              <a:t>‹#›</a:t>
            </a:fld>
            <a:endParaRPr lang="en-GB" sz="1000" b="1">
              <a:solidFill>
                <a:srgbClr val="5F7C8A"/>
              </a:solidFill>
              <a:latin typeface="+mj-lt"/>
            </a:endParaRPr>
          </a:p>
        </p:txBody>
      </p:sp>
      <p:grpSp>
        <p:nvGrpSpPr>
          <p:cNvPr id="57" name="Group 56">
            <a:extLst>
              <a:ext uri="{FF2B5EF4-FFF2-40B4-BE49-F238E27FC236}">
                <a16:creationId xmlns:a16="http://schemas.microsoft.com/office/drawing/2014/main" id="{77CCE7BB-7917-44E9-B83E-75078B3AFFB7}"/>
              </a:ext>
            </a:extLst>
          </p:cNvPr>
          <p:cNvGrpSpPr/>
          <p:nvPr userDrawn="1"/>
        </p:nvGrpSpPr>
        <p:grpSpPr>
          <a:xfrm>
            <a:off x="6137252" y="9472615"/>
            <a:ext cx="409666" cy="337158"/>
            <a:chOff x="11197002" y="6334353"/>
            <a:chExt cx="409666" cy="337158"/>
          </a:xfrm>
        </p:grpSpPr>
        <p:sp>
          <p:nvSpPr>
            <p:cNvPr id="58" name="Freeform: Shape 57">
              <a:extLst>
                <a:ext uri="{FF2B5EF4-FFF2-40B4-BE49-F238E27FC236}">
                  <a16:creationId xmlns:a16="http://schemas.microsoft.com/office/drawing/2014/main" id="{9E06093B-4BA4-4221-BEA5-ABEC66ECAE58}"/>
                </a:ext>
              </a:extLst>
            </p:cNvPr>
            <p:cNvSpPr/>
            <p:nvPr/>
          </p:nvSpPr>
          <p:spPr>
            <a:xfrm>
              <a:off x="11197002" y="6334353"/>
              <a:ext cx="409666" cy="337158"/>
            </a:xfrm>
            <a:custGeom>
              <a:avLst/>
              <a:gdLst>
                <a:gd name="connsiteX0" fmla="*/ 268148 w 409666"/>
                <a:gd name="connsiteY0" fmla="*/ 333737 h 337158"/>
                <a:gd name="connsiteX1" fmla="*/ 316620 w 409666"/>
                <a:gd name="connsiteY1" fmla="*/ 327683 h 337158"/>
                <a:gd name="connsiteX2" fmla="*/ 362988 w 409666"/>
                <a:gd name="connsiteY2" fmla="*/ 321338 h 337158"/>
                <a:gd name="connsiteX3" fmla="*/ 390649 w 409666"/>
                <a:gd name="connsiteY3" fmla="*/ 296722 h 337158"/>
                <a:gd name="connsiteX4" fmla="*/ 401852 w 409666"/>
                <a:gd name="connsiteY4" fmla="*/ 234728 h 337158"/>
                <a:gd name="connsiteX5" fmla="*/ 409719 w 409666"/>
                <a:gd name="connsiteY5" fmla="*/ 158560 h 337158"/>
                <a:gd name="connsiteX6" fmla="*/ 409501 w 409666"/>
                <a:gd name="connsiteY6" fmla="*/ 72602 h 337158"/>
                <a:gd name="connsiteX7" fmla="*/ 404970 w 409666"/>
                <a:gd name="connsiteY7" fmla="*/ 30367 h 337158"/>
                <a:gd name="connsiteX8" fmla="*/ 384740 w 409666"/>
                <a:gd name="connsiteY8" fmla="*/ 8687 h 337158"/>
                <a:gd name="connsiteX9" fmla="*/ 268801 w 409666"/>
                <a:gd name="connsiteY9" fmla="*/ 2307 h 337158"/>
                <a:gd name="connsiteX10" fmla="*/ 204270 w 409666"/>
                <a:gd name="connsiteY10" fmla="*/ 5932 h 337158"/>
                <a:gd name="connsiteX11" fmla="*/ 135025 w 409666"/>
                <a:gd name="connsiteY11" fmla="*/ 12458 h 337158"/>
                <a:gd name="connsiteX12" fmla="*/ 82421 w 409666"/>
                <a:gd name="connsiteY12" fmla="*/ 20035 h 337158"/>
                <a:gd name="connsiteX13" fmla="*/ 41672 w 409666"/>
                <a:gd name="connsiteY13" fmla="*/ 29243 h 337158"/>
                <a:gd name="connsiteX14" fmla="*/ 23835 w 409666"/>
                <a:gd name="connsiteY14" fmla="*/ 47297 h 337158"/>
                <a:gd name="connsiteX15" fmla="*/ 14409 w 409666"/>
                <a:gd name="connsiteY15" fmla="*/ 88663 h 337158"/>
                <a:gd name="connsiteX16" fmla="*/ 7992 w 409666"/>
                <a:gd name="connsiteY16" fmla="*/ 138584 h 337158"/>
                <a:gd name="connsiteX17" fmla="*/ 1684 w 409666"/>
                <a:gd name="connsiteY17" fmla="*/ 252638 h 337158"/>
                <a:gd name="connsiteX18" fmla="*/ 8717 w 409666"/>
                <a:gd name="connsiteY18" fmla="*/ 314522 h 337158"/>
                <a:gd name="connsiteX19" fmla="*/ 26047 w 409666"/>
                <a:gd name="connsiteY19" fmla="*/ 329604 h 337158"/>
                <a:gd name="connsiteX20" fmla="*/ 167943 w 409666"/>
                <a:gd name="connsiteY20" fmla="*/ 336202 h 337158"/>
                <a:gd name="connsiteX21" fmla="*/ 268148 w 409666"/>
                <a:gd name="connsiteY21" fmla="*/ 333737 h 33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9666" h="337158">
                  <a:moveTo>
                    <a:pt x="268148" y="333737"/>
                  </a:moveTo>
                  <a:cubicBezTo>
                    <a:pt x="284354" y="332976"/>
                    <a:pt x="300487" y="329822"/>
                    <a:pt x="316620" y="327683"/>
                  </a:cubicBezTo>
                  <a:cubicBezTo>
                    <a:pt x="332064" y="325616"/>
                    <a:pt x="347508" y="323441"/>
                    <a:pt x="362988" y="321338"/>
                  </a:cubicBezTo>
                  <a:cubicBezTo>
                    <a:pt x="382311" y="318692"/>
                    <a:pt x="386335" y="315936"/>
                    <a:pt x="390649" y="296722"/>
                  </a:cubicBezTo>
                  <a:cubicBezTo>
                    <a:pt x="395254" y="276275"/>
                    <a:pt x="399024" y="255538"/>
                    <a:pt x="401852" y="234728"/>
                  </a:cubicBezTo>
                  <a:cubicBezTo>
                    <a:pt x="405296" y="209460"/>
                    <a:pt x="408595" y="184046"/>
                    <a:pt x="409719" y="158560"/>
                  </a:cubicBezTo>
                  <a:cubicBezTo>
                    <a:pt x="410988" y="129955"/>
                    <a:pt x="410299" y="101243"/>
                    <a:pt x="409501" y="72602"/>
                  </a:cubicBezTo>
                  <a:cubicBezTo>
                    <a:pt x="409103" y="58500"/>
                    <a:pt x="406891" y="44397"/>
                    <a:pt x="404970" y="30367"/>
                  </a:cubicBezTo>
                  <a:cubicBezTo>
                    <a:pt x="403012" y="16047"/>
                    <a:pt x="398734" y="11551"/>
                    <a:pt x="384740" y="8687"/>
                  </a:cubicBezTo>
                  <a:cubicBezTo>
                    <a:pt x="346420" y="929"/>
                    <a:pt x="307737" y="-376"/>
                    <a:pt x="268801" y="2307"/>
                  </a:cubicBezTo>
                  <a:cubicBezTo>
                    <a:pt x="247303" y="3793"/>
                    <a:pt x="225768" y="4301"/>
                    <a:pt x="204270" y="5932"/>
                  </a:cubicBezTo>
                  <a:cubicBezTo>
                    <a:pt x="181140" y="7672"/>
                    <a:pt x="158046" y="9847"/>
                    <a:pt x="135025" y="12458"/>
                  </a:cubicBezTo>
                  <a:cubicBezTo>
                    <a:pt x="117442" y="14452"/>
                    <a:pt x="99859" y="16917"/>
                    <a:pt x="82421" y="20035"/>
                  </a:cubicBezTo>
                  <a:cubicBezTo>
                    <a:pt x="68717" y="22464"/>
                    <a:pt x="55303" y="26379"/>
                    <a:pt x="41672" y="29243"/>
                  </a:cubicBezTo>
                  <a:cubicBezTo>
                    <a:pt x="31521" y="31346"/>
                    <a:pt x="26264" y="38306"/>
                    <a:pt x="23835" y="47297"/>
                  </a:cubicBezTo>
                  <a:cubicBezTo>
                    <a:pt x="20137" y="60929"/>
                    <a:pt x="16766" y="74741"/>
                    <a:pt x="14409" y="88663"/>
                  </a:cubicBezTo>
                  <a:cubicBezTo>
                    <a:pt x="11654" y="105194"/>
                    <a:pt x="10385" y="121980"/>
                    <a:pt x="7992" y="138584"/>
                  </a:cubicBezTo>
                  <a:cubicBezTo>
                    <a:pt x="2554" y="176433"/>
                    <a:pt x="-346" y="214463"/>
                    <a:pt x="1684" y="252638"/>
                  </a:cubicBezTo>
                  <a:cubicBezTo>
                    <a:pt x="2808" y="273338"/>
                    <a:pt x="5781" y="293967"/>
                    <a:pt x="8717" y="314522"/>
                  </a:cubicBezTo>
                  <a:cubicBezTo>
                    <a:pt x="9986" y="323296"/>
                    <a:pt x="17382" y="329096"/>
                    <a:pt x="26047" y="329604"/>
                  </a:cubicBezTo>
                  <a:cubicBezTo>
                    <a:pt x="73285" y="332396"/>
                    <a:pt x="157611" y="336202"/>
                    <a:pt x="167943" y="336202"/>
                  </a:cubicBezTo>
                  <a:cubicBezTo>
                    <a:pt x="178276" y="336202"/>
                    <a:pt x="234759" y="335296"/>
                    <a:pt x="268148" y="333737"/>
                  </a:cubicBezTo>
                </a:path>
              </a:pathLst>
            </a:custGeom>
            <a:solidFill>
              <a:srgbClr val="CDDC29"/>
            </a:solidFill>
            <a:ln w="3625" cap="flat">
              <a:noFill/>
              <a:prstDash val="solid"/>
              <a:miter/>
            </a:ln>
          </p:spPr>
          <p:txBody>
            <a:bodyPr rtlCol="0" anchor="ctr"/>
            <a:lstStyle/>
            <a:p>
              <a:endParaRPr lang="en-GB"/>
            </a:p>
          </p:txBody>
        </p:sp>
        <p:grpSp>
          <p:nvGrpSpPr>
            <p:cNvPr id="59" name="Group 58">
              <a:extLst>
                <a:ext uri="{FF2B5EF4-FFF2-40B4-BE49-F238E27FC236}">
                  <a16:creationId xmlns:a16="http://schemas.microsoft.com/office/drawing/2014/main" id="{B632043E-E054-4F0A-B794-DD2544AF69E5}"/>
                </a:ext>
              </a:extLst>
            </p:cNvPr>
            <p:cNvGrpSpPr/>
            <p:nvPr userDrawn="1"/>
          </p:nvGrpSpPr>
          <p:grpSpPr>
            <a:xfrm>
              <a:off x="11222831" y="6423994"/>
              <a:ext cx="344446" cy="156398"/>
              <a:chOff x="11222831" y="6423994"/>
              <a:chExt cx="344446" cy="156398"/>
            </a:xfrm>
          </p:grpSpPr>
          <p:sp>
            <p:nvSpPr>
              <p:cNvPr id="60" name="Freeform: Shape 59">
                <a:extLst>
                  <a:ext uri="{FF2B5EF4-FFF2-40B4-BE49-F238E27FC236}">
                    <a16:creationId xmlns:a16="http://schemas.microsoft.com/office/drawing/2014/main" id="{50B44633-CF72-41A8-8F4C-39F4BB0C7B69}"/>
                  </a:ext>
                </a:extLst>
              </p:cNvPr>
              <p:cNvSpPr/>
              <p:nvPr/>
            </p:nvSpPr>
            <p:spPr>
              <a:xfrm>
                <a:off x="112649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79CBA72D-EDBD-4E29-8472-EFD4366D6477}"/>
                  </a:ext>
                </a:extLst>
              </p:cNvPr>
              <p:cNvSpPr/>
              <p:nvPr/>
            </p:nvSpPr>
            <p:spPr>
              <a:xfrm>
                <a:off x="11243895" y="6513287"/>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9A89439A-BB3C-43B2-9CD4-2EA56967AB3B}"/>
                  </a:ext>
                </a:extLst>
              </p:cNvPr>
              <p:cNvSpPr/>
              <p:nvPr/>
            </p:nvSpPr>
            <p:spPr>
              <a:xfrm>
                <a:off x="1122283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33F6A782-17F5-4A1A-926A-3E72ECC80E57}"/>
                  </a:ext>
                </a:extLst>
              </p:cNvPr>
              <p:cNvSpPr/>
              <p:nvPr/>
            </p:nvSpPr>
            <p:spPr>
              <a:xfrm>
                <a:off x="11243895"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6F9E1081-AA17-4CFD-A4BF-37D2D3F6B448}"/>
                  </a:ext>
                </a:extLst>
              </p:cNvPr>
              <p:cNvSpPr/>
              <p:nvPr/>
            </p:nvSpPr>
            <p:spPr>
              <a:xfrm>
                <a:off x="112649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1C3FEEF-D4B8-4B81-A0F4-D7A961EBB7A7}"/>
                  </a:ext>
                </a:extLst>
              </p:cNvPr>
              <p:cNvSpPr/>
              <p:nvPr/>
            </p:nvSpPr>
            <p:spPr>
              <a:xfrm>
                <a:off x="112860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3DC24AD9-C161-47F8-A604-ADF0E3CC8E30}"/>
                  </a:ext>
                </a:extLst>
              </p:cNvPr>
              <p:cNvSpPr/>
              <p:nvPr/>
            </p:nvSpPr>
            <p:spPr>
              <a:xfrm>
                <a:off x="1122283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AF6B18BD-7AF4-4235-BACA-813B0B9B72F1}"/>
                  </a:ext>
                </a:extLst>
              </p:cNvPr>
              <p:cNvSpPr/>
              <p:nvPr/>
            </p:nvSpPr>
            <p:spPr>
              <a:xfrm>
                <a:off x="11307157"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96816BA-C47D-4F73-AFBF-8838E8D9E2AA}"/>
                  </a:ext>
                </a:extLst>
              </p:cNvPr>
              <p:cNvSpPr/>
              <p:nvPr/>
            </p:nvSpPr>
            <p:spPr>
              <a:xfrm>
                <a:off x="11307157"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C071943-4DFB-4BB7-899D-0A6034BBBEB2}"/>
                  </a:ext>
                </a:extLst>
              </p:cNvPr>
              <p:cNvSpPr/>
              <p:nvPr/>
            </p:nvSpPr>
            <p:spPr>
              <a:xfrm>
                <a:off x="112860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AC40E7C8-8AA9-42FC-B5A5-8D672D223853}"/>
                  </a:ext>
                </a:extLst>
              </p:cNvPr>
              <p:cNvSpPr/>
              <p:nvPr/>
            </p:nvSpPr>
            <p:spPr>
              <a:xfrm>
                <a:off x="1122283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654919B0-CDCF-48F9-84AB-7890150D03C3}"/>
                  </a:ext>
                </a:extLst>
              </p:cNvPr>
              <p:cNvSpPr/>
              <p:nvPr/>
            </p:nvSpPr>
            <p:spPr>
              <a:xfrm>
                <a:off x="11243895"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88592941-CE4B-403F-913E-02263F19D510}"/>
                  </a:ext>
                </a:extLst>
              </p:cNvPr>
              <p:cNvSpPr/>
              <p:nvPr/>
            </p:nvSpPr>
            <p:spPr>
              <a:xfrm>
                <a:off x="112649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AE62CD2-3B45-438B-BB28-D2F82E68BCE4}"/>
                  </a:ext>
                </a:extLst>
              </p:cNvPr>
              <p:cNvSpPr/>
              <p:nvPr/>
            </p:nvSpPr>
            <p:spPr>
              <a:xfrm>
                <a:off x="112860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6B259C7B-32E7-4946-8893-0D624F217C93}"/>
                  </a:ext>
                </a:extLst>
              </p:cNvPr>
              <p:cNvSpPr/>
              <p:nvPr/>
            </p:nvSpPr>
            <p:spPr>
              <a:xfrm>
                <a:off x="11307157"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6D9DED83-4EC7-4FE9-AEAC-554EAC8EEF2F}"/>
                  </a:ext>
                </a:extLst>
              </p:cNvPr>
              <p:cNvSpPr/>
              <p:nvPr/>
            </p:nvSpPr>
            <p:spPr>
              <a:xfrm>
                <a:off x="11363061"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38CAAC6F-C6E9-4DA2-88FF-BE1B965E03E4}"/>
                  </a:ext>
                </a:extLst>
              </p:cNvPr>
              <p:cNvSpPr/>
              <p:nvPr/>
            </p:nvSpPr>
            <p:spPr>
              <a:xfrm>
                <a:off x="1138412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3341A72-CA63-4423-A81A-D23CBE8ABC27}"/>
                  </a:ext>
                </a:extLst>
              </p:cNvPr>
              <p:cNvSpPr/>
              <p:nvPr/>
            </p:nvSpPr>
            <p:spPr>
              <a:xfrm>
                <a:off x="11405223"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5D7C430E-9E4E-4F7E-952F-94CB4E45C8D2}"/>
                  </a:ext>
                </a:extLst>
              </p:cNvPr>
              <p:cNvSpPr/>
              <p:nvPr/>
            </p:nvSpPr>
            <p:spPr>
              <a:xfrm>
                <a:off x="1134196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EB82FCA6-B4AE-40EC-AC04-0BB3D66AF0B9}"/>
                  </a:ext>
                </a:extLst>
              </p:cNvPr>
              <p:cNvSpPr/>
              <p:nvPr/>
            </p:nvSpPr>
            <p:spPr>
              <a:xfrm>
                <a:off x="11426323"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036A29AC-E7F8-4D87-AC16-29BDB5A7986F}"/>
                  </a:ext>
                </a:extLst>
              </p:cNvPr>
              <p:cNvSpPr/>
              <p:nvPr/>
            </p:nvSpPr>
            <p:spPr>
              <a:xfrm>
                <a:off x="11341961"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3887FA8-68DA-4149-9F56-54703423D439}"/>
                  </a:ext>
                </a:extLst>
              </p:cNvPr>
              <p:cNvSpPr/>
              <p:nvPr/>
            </p:nvSpPr>
            <p:spPr>
              <a:xfrm>
                <a:off x="11341961"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0C4A1E86-988A-4B4F-A7BE-02A133BD31EF}"/>
                  </a:ext>
                </a:extLst>
              </p:cNvPr>
              <p:cNvSpPr/>
              <p:nvPr/>
            </p:nvSpPr>
            <p:spPr>
              <a:xfrm>
                <a:off x="11341961" y="6513287"/>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D729FB-D9A6-44A4-9955-69A99E95E1F3}"/>
                  </a:ext>
                </a:extLst>
              </p:cNvPr>
              <p:cNvSpPr/>
              <p:nvPr/>
            </p:nvSpPr>
            <p:spPr>
              <a:xfrm>
                <a:off x="1134196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3F6348AD-E863-4E1D-9A9C-57A48C045E8E}"/>
                  </a:ext>
                </a:extLst>
              </p:cNvPr>
              <p:cNvSpPr/>
              <p:nvPr/>
            </p:nvSpPr>
            <p:spPr>
              <a:xfrm>
                <a:off x="11426323"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08BB85B-5FB2-48E1-BCBF-24C3AE4D3115}"/>
                  </a:ext>
                </a:extLst>
              </p:cNvPr>
              <p:cNvSpPr/>
              <p:nvPr/>
            </p:nvSpPr>
            <p:spPr>
              <a:xfrm>
                <a:off x="1136306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F5A23B5C-FD70-4FA5-AF6E-3D91CC183945}"/>
                  </a:ext>
                </a:extLst>
              </p:cNvPr>
              <p:cNvSpPr/>
              <p:nvPr/>
            </p:nvSpPr>
            <p:spPr>
              <a:xfrm>
                <a:off x="1138412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C5BCA14-DE94-4C6A-AA65-7E331ABAE5BD}"/>
                  </a:ext>
                </a:extLst>
              </p:cNvPr>
              <p:cNvSpPr/>
              <p:nvPr/>
            </p:nvSpPr>
            <p:spPr>
              <a:xfrm>
                <a:off x="11405223"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1A1347C0-ED02-4C34-8E87-F00D2B6853E4}"/>
                  </a:ext>
                </a:extLst>
              </p:cNvPr>
              <p:cNvSpPr/>
              <p:nvPr/>
            </p:nvSpPr>
            <p:spPr>
              <a:xfrm>
                <a:off x="11461163"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D0310937-02A0-4C2B-AB1A-3A30DA7380C7}"/>
                  </a:ext>
                </a:extLst>
              </p:cNvPr>
              <p:cNvSpPr/>
              <p:nvPr/>
            </p:nvSpPr>
            <p:spPr>
              <a:xfrm>
                <a:off x="11545525"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C53A5B1E-ECA5-42D4-BEF5-7A1F47E04B3B}"/>
                  </a:ext>
                </a:extLst>
              </p:cNvPr>
              <p:cNvSpPr/>
              <p:nvPr/>
            </p:nvSpPr>
            <p:spPr>
              <a:xfrm>
                <a:off x="11461163"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741EA4D1-E6BB-45FF-919B-BDA295547F72}"/>
                  </a:ext>
                </a:extLst>
              </p:cNvPr>
              <p:cNvSpPr/>
              <p:nvPr/>
            </p:nvSpPr>
            <p:spPr>
              <a:xfrm>
                <a:off x="11545525"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B1F140B4-FA8E-43C4-A73D-BD8340AF4B45}"/>
                  </a:ext>
                </a:extLst>
              </p:cNvPr>
              <p:cNvSpPr/>
              <p:nvPr/>
            </p:nvSpPr>
            <p:spPr>
              <a:xfrm>
                <a:off x="11461163"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AFECDE8B-E1AC-46CE-80A5-812AD33772E4}"/>
                  </a:ext>
                </a:extLst>
              </p:cNvPr>
              <p:cNvSpPr/>
              <p:nvPr/>
            </p:nvSpPr>
            <p:spPr>
              <a:xfrm>
                <a:off x="11545525"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5F1E401-A52B-4B56-8E94-E1CA94D739A6}"/>
                  </a:ext>
                </a:extLst>
              </p:cNvPr>
              <p:cNvSpPr/>
              <p:nvPr/>
            </p:nvSpPr>
            <p:spPr>
              <a:xfrm>
                <a:off x="11461163"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DCC635C-E700-4283-A3C3-D7591E391D60}"/>
                  </a:ext>
                </a:extLst>
              </p:cNvPr>
              <p:cNvSpPr/>
              <p:nvPr/>
            </p:nvSpPr>
            <p:spPr>
              <a:xfrm>
                <a:off x="11545525"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1BBA33D1-C07A-40FD-9107-9FF046895426}"/>
                  </a:ext>
                </a:extLst>
              </p:cNvPr>
              <p:cNvSpPr/>
              <p:nvPr/>
            </p:nvSpPr>
            <p:spPr>
              <a:xfrm>
                <a:off x="11461163"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F0C4BA2E-21E4-4892-80EC-AA20250BAF08}"/>
                  </a:ext>
                </a:extLst>
              </p:cNvPr>
              <p:cNvSpPr/>
              <p:nvPr/>
            </p:nvSpPr>
            <p:spPr>
              <a:xfrm>
                <a:off x="11545525"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B3A5A4D1-C93D-4F3B-BF38-904BF13DF604}"/>
                  </a:ext>
                </a:extLst>
              </p:cNvPr>
              <p:cNvSpPr/>
              <p:nvPr/>
            </p:nvSpPr>
            <p:spPr>
              <a:xfrm>
                <a:off x="11482262"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4554767A-B0D4-4323-98FF-739554635393}"/>
                  </a:ext>
                </a:extLst>
              </p:cNvPr>
              <p:cNvSpPr/>
              <p:nvPr/>
            </p:nvSpPr>
            <p:spPr>
              <a:xfrm>
                <a:off x="11524425"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5A9D39CD-63FE-414F-BC24-ADDA27F0C309}"/>
                  </a:ext>
                </a:extLst>
              </p:cNvPr>
              <p:cNvSpPr/>
              <p:nvPr/>
            </p:nvSpPr>
            <p:spPr>
              <a:xfrm>
                <a:off x="11503362" y="655864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grpSp>
      </p:grpSp>
      <p:cxnSp>
        <p:nvCxnSpPr>
          <p:cNvPr id="101" name="Straight Connector 100">
            <a:extLst>
              <a:ext uri="{FF2B5EF4-FFF2-40B4-BE49-F238E27FC236}">
                <a16:creationId xmlns:a16="http://schemas.microsoft.com/office/drawing/2014/main" id="{70AEF978-F43E-40E7-9878-90C43F65348C}"/>
              </a:ext>
            </a:extLst>
          </p:cNvPr>
          <p:cNvCxnSpPr>
            <a:cxnSpLocks/>
          </p:cNvCxnSpPr>
          <p:nvPr userDrawn="1"/>
        </p:nvCxnSpPr>
        <p:spPr>
          <a:xfrm>
            <a:off x="222672" y="157759"/>
            <a:ext cx="646049" cy="0"/>
          </a:xfrm>
          <a:prstGeom prst="line">
            <a:avLst/>
          </a:prstGeom>
          <a:ln w="38100">
            <a:solidFill>
              <a:srgbClr val="009F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16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367061-482C-4311-A52E-28261E2E62E9}"/>
              </a:ext>
            </a:extLst>
          </p:cNvPr>
          <p:cNvSpPr>
            <a:spLocks noGrp="1"/>
          </p:cNvSpPr>
          <p:nvPr>
            <p:ph type="title" hasCustomPrompt="1"/>
          </p:nvPr>
        </p:nvSpPr>
        <p:spPr>
          <a:xfrm>
            <a:off x="336753" y="493920"/>
            <a:ext cx="6279655" cy="480131"/>
          </a:xfrm>
        </p:spPr>
        <p:txBody>
          <a:bodyPr wrap="square" anchor="t">
            <a:spAutoFit/>
          </a:bodyPr>
          <a:lstStyle>
            <a:lvl1pPr>
              <a:defRPr sz="2800" b="1">
                <a:solidFill>
                  <a:schemeClr val="tx1"/>
                </a:solidFill>
                <a:latin typeface="+mj-lt"/>
              </a:defRPr>
            </a:lvl1pPr>
          </a:lstStyle>
          <a:p>
            <a:r>
              <a:rPr lang="en-US"/>
              <a:t>All titles should match to this.</a:t>
            </a:r>
            <a:endParaRPr lang="en-GB"/>
          </a:p>
        </p:txBody>
      </p:sp>
      <p:sp>
        <p:nvSpPr>
          <p:cNvPr id="8" name="Text Placeholder 6">
            <a:extLst>
              <a:ext uri="{FF2B5EF4-FFF2-40B4-BE49-F238E27FC236}">
                <a16:creationId xmlns:a16="http://schemas.microsoft.com/office/drawing/2014/main" id="{067575F3-B8C8-4923-84D0-98345B0C0D91}"/>
              </a:ext>
            </a:extLst>
          </p:cNvPr>
          <p:cNvSpPr>
            <a:spLocks noGrp="1"/>
          </p:cNvSpPr>
          <p:nvPr>
            <p:ph type="body" sz="quarter" idx="10" hasCustomPrompt="1"/>
          </p:nvPr>
        </p:nvSpPr>
        <p:spPr>
          <a:xfrm>
            <a:off x="336550" y="1131278"/>
            <a:ext cx="6279655" cy="590931"/>
          </a:xfrm>
        </p:spPr>
        <p:txBody>
          <a:bodyPr wrap="square">
            <a:spAutoFit/>
          </a:bodyPr>
          <a:lstStyle>
            <a:lvl1pPr marL="0" indent="0">
              <a:buNone/>
              <a:defRPr sz="1800" b="1">
                <a:solidFill>
                  <a:schemeClr val="tx2"/>
                </a:solidFill>
                <a:latin typeface="+mj-lt"/>
              </a:defRPr>
            </a:lvl1pPr>
          </a:lstStyle>
          <a:p>
            <a:pPr lvl="0"/>
            <a:r>
              <a:rPr lang="en-GB"/>
              <a:t>THIS IS YOUR SUBTITLE. IT SHOULD BE UPPERCASE LETTERS FONT SIZE 18</a:t>
            </a:r>
          </a:p>
        </p:txBody>
      </p:sp>
      <p:sp>
        <p:nvSpPr>
          <p:cNvPr id="9" name="Text Placeholder 7">
            <a:extLst>
              <a:ext uri="{FF2B5EF4-FFF2-40B4-BE49-F238E27FC236}">
                <a16:creationId xmlns:a16="http://schemas.microsoft.com/office/drawing/2014/main" id="{7B536F83-3251-4F4F-9DDF-58B2CD3A0B64}"/>
              </a:ext>
            </a:extLst>
          </p:cNvPr>
          <p:cNvSpPr>
            <a:spLocks noGrp="1"/>
          </p:cNvSpPr>
          <p:nvPr>
            <p:ph type="body" sz="quarter" idx="11"/>
          </p:nvPr>
        </p:nvSpPr>
        <p:spPr>
          <a:xfrm>
            <a:off x="336551" y="1888684"/>
            <a:ext cx="6279440" cy="815608"/>
          </a:xfrm>
        </p:spPr>
        <p:txBody>
          <a:bodyPr wrap="square">
            <a:spAutoFit/>
          </a:bodyPr>
          <a:lstStyle>
            <a:lvl1pPr marL="182563" indent="-182563">
              <a:lnSpc>
                <a:spcPct val="100000"/>
              </a:lnSpc>
              <a:defRPr sz="1400"/>
            </a:lvl1pPr>
            <a:lvl2pPr>
              <a:lnSpc>
                <a:spcPct val="100000"/>
              </a:lnSpc>
              <a:defRPr sz="1400"/>
            </a:lvl2pPr>
            <a:lvl3pPr>
              <a:lnSpc>
                <a:spcPct val="100000"/>
              </a:lnSpc>
              <a:defRPr sz="1400"/>
            </a:lvl3pPr>
          </a:lstStyle>
          <a:p>
            <a:pPr lvl="0"/>
            <a:r>
              <a:rPr lang="en-US"/>
              <a:t>Click to edit Master text styles</a:t>
            </a:r>
          </a:p>
          <a:p>
            <a:pPr lvl="1"/>
            <a:r>
              <a:rPr lang="en-US"/>
              <a:t>Second level</a:t>
            </a:r>
          </a:p>
          <a:p>
            <a:pPr lvl="2"/>
            <a:r>
              <a:rPr lang="en-US"/>
              <a:t>Third level</a:t>
            </a:r>
          </a:p>
        </p:txBody>
      </p:sp>
      <p:cxnSp>
        <p:nvCxnSpPr>
          <p:cNvPr id="55" name="Straight Connector 54">
            <a:extLst>
              <a:ext uri="{FF2B5EF4-FFF2-40B4-BE49-F238E27FC236}">
                <a16:creationId xmlns:a16="http://schemas.microsoft.com/office/drawing/2014/main" id="{5ABDA835-C4C0-42A3-8103-F69CE9590F68}"/>
              </a:ext>
            </a:extLst>
          </p:cNvPr>
          <p:cNvCxnSpPr>
            <a:cxnSpLocks/>
          </p:cNvCxnSpPr>
          <p:nvPr userDrawn="1"/>
        </p:nvCxnSpPr>
        <p:spPr>
          <a:xfrm>
            <a:off x="401782" y="327445"/>
            <a:ext cx="646049" cy="0"/>
          </a:xfrm>
          <a:prstGeom prst="line">
            <a:avLst/>
          </a:prstGeom>
          <a:ln w="38100">
            <a:solidFill>
              <a:srgbClr val="009FD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624C24F-6DB8-4728-8C91-777BBF390DC8}"/>
              </a:ext>
            </a:extLst>
          </p:cNvPr>
          <p:cNvSpPr>
            <a:spLocks noChangeArrowheads="1"/>
          </p:cNvSpPr>
          <p:nvPr userDrawn="1"/>
        </p:nvSpPr>
        <p:spPr bwMode="auto">
          <a:xfrm>
            <a:off x="6551612" y="9571082"/>
            <a:ext cx="306388" cy="184150"/>
          </a:xfrm>
          <a:prstGeom prst="rect">
            <a:avLst/>
          </a:prstGeom>
          <a:noFill/>
          <a:ln w="9525" algn="ctr">
            <a:noFill/>
            <a:miter lim="800000"/>
            <a:headEnd/>
            <a:tailEnd/>
          </a:ln>
          <a:effectLst/>
        </p:spPr>
        <p:txBody>
          <a:bodyPr wrap="none" anchor="ctr"/>
          <a:lstStyle/>
          <a:p>
            <a:pPr algn="r">
              <a:defRPr/>
            </a:pPr>
            <a:fld id="{BF93F59F-AF68-410B-8395-3B170F791072}" type="slidenum">
              <a:rPr lang="en-GB" sz="1000" b="1">
                <a:solidFill>
                  <a:srgbClr val="5F7C8A"/>
                </a:solidFill>
                <a:latin typeface="+mj-lt"/>
              </a:rPr>
              <a:pPr algn="r">
                <a:defRPr/>
              </a:pPr>
              <a:t>‹#›</a:t>
            </a:fld>
            <a:endParaRPr lang="en-GB" sz="1000" b="1">
              <a:solidFill>
                <a:srgbClr val="5F7C8A"/>
              </a:solidFill>
              <a:latin typeface="+mj-lt"/>
            </a:endParaRPr>
          </a:p>
        </p:txBody>
      </p:sp>
      <p:grpSp>
        <p:nvGrpSpPr>
          <p:cNvPr id="57" name="Group 56">
            <a:extLst>
              <a:ext uri="{FF2B5EF4-FFF2-40B4-BE49-F238E27FC236}">
                <a16:creationId xmlns:a16="http://schemas.microsoft.com/office/drawing/2014/main" id="{A1E21163-8918-4B34-8424-22C4B9495DFB}"/>
              </a:ext>
            </a:extLst>
          </p:cNvPr>
          <p:cNvGrpSpPr/>
          <p:nvPr userDrawn="1"/>
        </p:nvGrpSpPr>
        <p:grpSpPr>
          <a:xfrm>
            <a:off x="6137252" y="9472615"/>
            <a:ext cx="409666" cy="337158"/>
            <a:chOff x="11197002" y="6334353"/>
            <a:chExt cx="409666" cy="337158"/>
          </a:xfrm>
        </p:grpSpPr>
        <p:sp>
          <p:nvSpPr>
            <p:cNvPr id="58" name="Freeform: Shape 57">
              <a:extLst>
                <a:ext uri="{FF2B5EF4-FFF2-40B4-BE49-F238E27FC236}">
                  <a16:creationId xmlns:a16="http://schemas.microsoft.com/office/drawing/2014/main" id="{D5A92440-65E2-4CA9-ABE1-68829FD15BF5}"/>
                </a:ext>
              </a:extLst>
            </p:cNvPr>
            <p:cNvSpPr/>
            <p:nvPr/>
          </p:nvSpPr>
          <p:spPr>
            <a:xfrm>
              <a:off x="11197002" y="6334353"/>
              <a:ext cx="409666" cy="337158"/>
            </a:xfrm>
            <a:custGeom>
              <a:avLst/>
              <a:gdLst>
                <a:gd name="connsiteX0" fmla="*/ 268148 w 409666"/>
                <a:gd name="connsiteY0" fmla="*/ 333737 h 337158"/>
                <a:gd name="connsiteX1" fmla="*/ 316620 w 409666"/>
                <a:gd name="connsiteY1" fmla="*/ 327683 h 337158"/>
                <a:gd name="connsiteX2" fmla="*/ 362988 w 409666"/>
                <a:gd name="connsiteY2" fmla="*/ 321338 h 337158"/>
                <a:gd name="connsiteX3" fmla="*/ 390649 w 409666"/>
                <a:gd name="connsiteY3" fmla="*/ 296722 h 337158"/>
                <a:gd name="connsiteX4" fmla="*/ 401852 w 409666"/>
                <a:gd name="connsiteY4" fmla="*/ 234728 h 337158"/>
                <a:gd name="connsiteX5" fmla="*/ 409719 w 409666"/>
                <a:gd name="connsiteY5" fmla="*/ 158560 h 337158"/>
                <a:gd name="connsiteX6" fmla="*/ 409501 w 409666"/>
                <a:gd name="connsiteY6" fmla="*/ 72602 h 337158"/>
                <a:gd name="connsiteX7" fmla="*/ 404970 w 409666"/>
                <a:gd name="connsiteY7" fmla="*/ 30367 h 337158"/>
                <a:gd name="connsiteX8" fmla="*/ 384740 w 409666"/>
                <a:gd name="connsiteY8" fmla="*/ 8687 h 337158"/>
                <a:gd name="connsiteX9" fmla="*/ 268801 w 409666"/>
                <a:gd name="connsiteY9" fmla="*/ 2307 h 337158"/>
                <a:gd name="connsiteX10" fmla="*/ 204270 w 409666"/>
                <a:gd name="connsiteY10" fmla="*/ 5932 h 337158"/>
                <a:gd name="connsiteX11" fmla="*/ 135025 w 409666"/>
                <a:gd name="connsiteY11" fmla="*/ 12458 h 337158"/>
                <a:gd name="connsiteX12" fmla="*/ 82421 w 409666"/>
                <a:gd name="connsiteY12" fmla="*/ 20035 h 337158"/>
                <a:gd name="connsiteX13" fmla="*/ 41672 w 409666"/>
                <a:gd name="connsiteY13" fmla="*/ 29243 h 337158"/>
                <a:gd name="connsiteX14" fmla="*/ 23835 w 409666"/>
                <a:gd name="connsiteY14" fmla="*/ 47297 h 337158"/>
                <a:gd name="connsiteX15" fmla="*/ 14409 w 409666"/>
                <a:gd name="connsiteY15" fmla="*/ 88663 h 337158"/>
                <a:gd name="connsiteX16" fmla="*/ 7992 w 409666"/>
                <a:gd name="connsiteY16" fmla="*/ 138584 h 337158"/>
                <a:gd name="connsiteX17" fmla="*/ 1684 w 409666"/>
                <a:gd name="connsiteY17" fmla="*/ 252638 h 337158"/>
                <a:gd name="connsiteX18" fmla="*/ 8717 w 409666"/>
                <a:gd name="connsiteY18" fmla="*/ 314522 h 337158"/>
                <a:gd name="connsiteX19" fmla="*/ 26047 w 409666"/>
                <a:gd name="connsiteY19" fmla="*/ 329604 h 337158"/>
                <a:gd name="connsiteX20" fmla="*/ 167943 w 409666"/>
                <a:gd name="connsiteY20" fmla="*/ 336202 h 337158"/>
                <a:gd name="connsiteX21" fmla="*/ 268148 w 409666"/>
                <a:gd name="connsiteY21" fmla="*/ 333737 h 33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9666" h="337158">
                  <a:moveTo>
                    <a:pt x="268148" y="333737"/>
                  </a:moveTo>
                  <a:cubicBezTo>
                    <a:pt x="284354" y="332976"/>
                    <a:pt x="300487" y="329822"/>
                    <a:pt x="316620" y="327683"/>
                  </a:cubicBezTo>
                  <a:cubicBezTo>
                    <a:pt x="332064" y="325616"/>
                    <a:pt x="347508" y="323441"/>
                    <a:pt x="362988" y="321338"/>
                  </a:cubicBezTo>
                  <a:cubicBezTo>
                    <a:pt x="382311" y="318692"/>
                    <a:pt x="386335" y="315936"/>
                    <a:pt x="390649" y="296722"/>
                  </a:cubicBezTo>
                  <a:cubicBezTo>
                    <a:pt x="395254" y="276275"/>
                    <a:pt x="399024" y="255538"/>
                    <a:pt x="401852" y="234728"/>
                  </a:cubicBezTo>
                  <a:cubicBezTo>
                    <a:pt x="405296" y="209460"/>
                    <a:pt x="408595" y="184046"/>
                    <a:pt x="409719" y="158560"/>
                  </a:cubicBezTo>
                  <a:cubicBezTo>
                    <a:pt x="410988" y="129955"/>
                    <a:pt x="410299" y="101243"/>
                    <a:pt x="409501" y="72602"/>
                  </a:cubicBezTo>
                  <a:cubicBezTo>
                    <a:pt x="409103" y="58500"/>
                    <a:pt x="406891" y="44397"/>
                    <a:pt x="404970" y="30367"/>
                  </a:cubicBezTo>
                  <a:cubicBezTo>
                    <a:pt x="403012" y="16047"/>
                    <a:pt x="398734" y="11551"/>
                    <a:pt x="384740" y="8687"/>
                  </a:cubicBezTo>
                  <a:cubicBezTo>
                    <a:pt x="346420" y="929"/>
                    <a:pt x="307737" y="-376"/>
                    <a:pt x="268801" y="2307"/>
                  </a:cubicBezTo>
                  <a:cubicBezTo>
                    <a:pt x="247303" y="3793"/>
                    <a:pt x="225768" y="4301"/>
                    <a:pt x="204270" y="5932"/>
                  </a:cubicBezTo>
                  <a:cubicBezTo>
                    <a:pt x="181140" y="7672"/>
                    <a:pt x="158046" y="9847"/>
                    <a:pt x="135025" y="12458"/>
                  </a:cubicBezTo>
                  <a:cubicBezTo>
                    <a:pt x="117442" y="14452"/>
                    <a:pt x="99859" y="16917"/>
                    <a:pt x="82421" y="20035"/>
                  </a:cubicBezTo>
                  <a:cubicBezTo>
                    <a:pt x="68717" y="22464"/>
                    <a:pt x="55303" y="26379"/>
                    <a:pt x="41672" y="29243"/>
                  </a:cubicBezTo>
                  <a:cubicBezTo>
                    <a:pt x="31521" y="31346"/>
                    <a:pt x="26264" y="38306"/>
                    <a:pt x="23835" y="47297"/>
                  </a:cubicBezTo>
                  <a:cubicBezTo>
                    <a:pt x="20137" y="60929"/>
                    <a:pt x="16766" y="74741"/>
                    <a:pt x="14409" y="88663"/>
                  </a:cubicBezTo>
                  <a:cubicBezTo>
                    <a:pt x="11654" y="105194"/>
                    <a:pt x="10385" y="121980"/>
                    <a:pt x="7992" y="138584"/>
                  </a:cubicBezTo>
                  <a:cubicBezTo>
                    <a:pt x="2554" y="176433"/>
                    <a:pt x="-346" y="214463"/>
                    <a:pt x="1684" y="252638"/>
                  </a:cubicBezTo>
                  <a:cubicBezTo>
                    <a:pt x="2808" y="273338"/>
                    <a:pt x="5781" y="293967"/>
                    <a:pt x="8717" y="314522"/>
                  </a:cubicBezTo>
                  <a:cubicBezTo>
                    <a:pt x="9986" y="323296"/>
                    <a:pt x="17382" y="329096"/>
                    <a:pt x="26047" y="329604"/>
                  </a:cubicBezTo>
                  <a:cubicBezTo>
                    <a:pt x="73285" y="332396"/>
                    <a:pt x="157611" y="336202"/>
                    <a:pt x="167943" y="336202"/>
                  </a:cubicBezTo>
                  <a:cubicBezTo>
                    <a:pt x="178276" y="336202"/>
                    <a:pt x="234759" y="335296"/>
                    <a:pt x="268148" y="333737"/>
                  </a:cubicBezTo>
                </a:path>
              </a:pathLst>
            </a:custGeom>
            <a:solidFill>
              <a:srgbClr val="CDDC29"/>
            </a:solidFill>
            <a:ln w="3625" cap="flat">
              <a:noFill/>
              <a:prstDash val="solid"/>
              <a:miter/>
            </a:ln>
          </p:spPr>
          <p:txBody>
            <a:bodyPr rtlCol="0" anchor="ctr"/>
            <a:lstStyle/>
            <a:p>
              <a:endParaRPr lang="en-GB"/>
            </a:p>
          </p:txBody>
        </p:sp>
        <p:grpSp>
          <p:nvGrpSpPr>
            <p:cNvPr id="59" name="Group 58">
              <a:extLst>
                <a:ext uri="{FF2B5EF4-FFF2-40B4-BE49-F238E27FC236}">
                  <a16:creationId xmlns:a16="http://schemas.microsoft.com/office/drawing/2014/main" id="{A5FA5476-966D-444D-B284-1696ACBD8A2C}"/>
                </a:ext>
              </a:extLst>
            </p:cNvPr>
            <p:cNvGrpSpPr/>
            <p:nvPr userDrawn="1"/>
          </p:nvGrpSpPr>
          <p:grpSpPr>
            <a:xfrm>
              <a:off x="11222831" y="6423994"/>
              <a:ext cx="344446" cy="156398"/>
              <a:chOff x="11222831" y="6423994"/>
              <a:chExt cx="344446" cy="156398"/>
            </a:xfrm>
          </p:grpSpPr>
          <p:sp>
            <p:nvSpPr>
              <p:cNvPr id="60" name="Freeform: Shape 59">
                <a:extLst>
                  <a:ext uri="{FF2B5EF4-FFF2-40B4-BE49-F238E27FC236}">
                    <a16:creationId xmlns:a16="http://schemas.microsoft.com/office/drawing/2014/main" id="{EE42008B-2DC2-4C04-9A54-D93FA65ACCD3}"/>
                  </a:ext>
                </a:extLst>
              </p:cNvPr>
              <p:cNvSpPr/>
              <p:nvPr/>
            </p:nvSpPr>
            <p:spPr>
              <a:xfrm>
                <a:off x="112649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479D0152-CCF1-447F-984E-137C1ACB2E12}"/>
                  </a:ext>
                </a:extLst>
              </p:cNvPr>
              <p:cNvSpPr/>
              <p:nvPr/>
            </p:nvSpPr>
            <p:spPr>
              <a:xfrm>
                <a:off x="11243895" y="6513287"/>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D4E6965E-9035-45E2-B881-0193DB6F9808}"/>
                  </a:ext>
                </a:extLst>
              </p:cNvPr>
              <p:cNvSpPr/>
              <p:nvPr/>
            </p:nvSpPr>
            <p:spPr>
              <a:xfrm>
                <a:off x="1122283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FB9CE58E-F235-419F-8D59-31387121A96B}"/>
                  </a:ext>
                </a:extLst>
              </p:cNvPr>
              <p:cNvSpPr/>
              <p:nvPr/>
            </p:nvSpPr>
            <p:spPr>
              <a:xfrm>
                <a:off x="11243895"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B3C79B86-0E85-405E-BC46-4157DAE4F18A}"/>
                  </a:ext>
                </a:extLst>
              </p:cNvPr>
              <p:cNvSpPr/>
              <p:nvPr/>
            </p:nvSpPr>
            <p:spPr>
              <a:xfrm>
                <a:off x="112649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30E0F21-446D-4552-880B-21520584F029}"/>
                  </a:ext>
                </a:extLst>
              </p:cNvPr>
              <p:cNvSpPr/>
              <p:nvPr/>
            </p:nvSpPr>
            <p:spPr>
              <a:xfrm>
                <a:off x="112860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631A2B88-8B89-4490-A47A-40A5B49E6559}"/>
                  </a:ext>
                </a:extLst>
              </p:cNvPr>
              <p:cNvSpPr/>
              <p:nvPr/>
            </p:nvSpPr>
            <p:spPr>
              <a:xfrm>
                <a:off x="1122283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15988EA-249B-4F0E-8736-C6976B75A50B}"/>
                  </a:ext>
                </a:extLst>
              </p:cNvPr>
              <p:cNvSpPr/>
              <p:nvPr/>
            </p:nvSpPr>
            <p:spPr>
              <a:xfrm>
                <a:off x="11307157"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165D0A5C-C94F-4117-A692-E714C4F46314}"/>
                  </a:ext>
                </a:extLst>
              </p:cNvPr>
              <p:cNvSpPr/>
              <p:nvPr/>
            </p:nvSpPr>
            <p:spPr>
              <a:xfrm>
                <a:off x="11307157"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565D2553-F847-4EEE-99E2-B694915878F9}"/>
                  </a:ext>
                </a:extLst>
              </p:cNvPr>
              <p:cNvSpPr/>
              <p:nvPr/>
            </p:nvSpPr>
            <p:spPr>
              <a:xfrm>
                <a:off x="112860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FBDE4E9-0D3D-4683-92FB-B6E59763A7D8}"/>
                  </a:ext>
                </a:extLst>
              </p:cNvPr>
              <p:cNvSpPr/>
              <p:nvPr/>
            </p:nvSpPr>
            <p:spPr>
              <a:xfrm>
                <a:off x="1122283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4BA241DC-DED5-443B-AD41-BFA954ABB737}"/>
                  </a:ext>
                </a:extLst>
              </p:cNvPr>
              <p:cNvSpPr/>
              <p:nvPr/>
            </p:nvSpPr>
            <p:spPr>
              <a:xfrm>
                <a:off x="11243895"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5C9D92A-BF4B-4661-91E4-1BD86664BB1C}"/>
                  </a:ext>
                </a:extLst>
              </p:cNvPr>
              <p:cNvSpPr/>
              <p:nvPr/>
            </p:nvSpPr>
            <p:spPr>
              <a:xfrm>
                <a:off x="112649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4CF064C-DA30-4C0F-9030-37E904A5D34B}"/>
                  </a:ext>
                </a:extLst>
              </p:cNvPr>
              <p:cNvSpPr/>
              <p:nvPr/>
            </p:nvSpPr>
            <p:spPr>
              <a:xfrm>
                <a:off x="112860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B0535350-A68C-44C3-82F2-8C4D873713CF}"/>
                  </a:ext>
                </a:extLst>
              </p:cNvPr>
              <p:cNvSpPr/>
              <p:nvPr/>
            </p:nvSpPr>
            <p:spPr>
              <a:xfrm>
                <a:off x="11307157"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BCAE3AE0-8C10-4ED9-9777-D13F177719E4}"/>
                  </a:ext>
                </a:extLst>
              </p:cNvPr>
              <p:cNvSpPr/>
              <p:nvPr/>
            </p:nvSpPr>
            <p:spPr>
              <a:xfrm>
                <a:off x="11363061"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25D16B8-17A6-49BE-87B4-C5F17DBB3727}"/>
                  </a:ext>
                </a:extLst>
              </p:cNvPr>
              <p:cNvSpPr/>
              <p:nvPr/>
            </p:nvSpPr>
            <p:spPr>
              <a:xfrm>
                <a:off x="1138412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0E8C9550-34EB-4A69-BBEB-96114F2424B5}"/>
                  </a:ext>
                </a:extLst>
              </p:cNvPr>
              <p:cNvSpPr/>
              <p:nvPr/>
            </p:nvSpPr>
            <p:spPr>
              <a:xfrm>
                <a:off x="11405223"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10C8BBE9-1E8A-429E-91EF-B3CCCFB2439C}"/>
                  </a:ext>
                </a:extLst>
              </p:cNvPr>
              <p:cNvSpPr/>
              <p:nvPr/>
            </p:nvSpPr>
            <p:spPr>
              <a:xfrm>
                <a:off x="1134196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9137199C-ED05-40C4-BB8A-69A8EE69B054}"/>
                  </a:ext>
                </a:extLst>
              </p:cNvPr>
              <p:cNvSpPr/>
              <p:nvPr/>
            </p:nvSpPr>
            <p:spPr>
              <a:xfrm>
                <a:off x="11426323"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F133812A-A1D3-41A0-A38F-861B573483CA}"/>
                  </a:ext>
                </a:extLst>
              </p:cNvPr>
              <p:cNvSpPr/>
              <p:nvPr/>
            </p:nvSpPr>
            <p:spPr>
              <a:xfrm>
                <a:off x="11341961"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72EA217E-6990-47A8-BA80-5AD24C1F4F9A}"/>
                  </a:ext>
                </a:extLst>
              </p:cNvPr>
              <p:cNvSpPr/>
              <p:nvPr/>
            </p:nvSpPr>
            <p:spPr>
              <a:xfrm>
                <a:off x="11341961"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41765019-04B0-4AF5-A1F7-2E4D9C8A0309}"/>
                  </a:ext>
                </a:extLst>
              </p:cNvPr>
              <p:cNvSpPr/>
              <p:nvPr/>
            </p:nvSpPr>
            <p:spPr>
              <a:xfrm>
                <a:off x="11341961" y="6513287"/>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7DBB0511-5128-46E0-AD63-B838FE538E97}"/>
                  </a:ext>
                </a:extLst>
              </p:cNvPr>
              <p:cNvSpPr/>
              <p:nvPr/>
            </p:nvSpPr>
            <p:spPr>
              <a:xfrm>
                <a:off x="1134196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D53929B5-20E7-40BB-85CB-91285EF98724}"/>
                  </a:ext>
                </a:extLst>
              </p:cNvPr>
              <p:cNvSpPr/>
              <p:nvPr/>
            </p:nvSpPr>
            <p:spPr>
              <a:xfrm>
                <a:off x="11426323"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0E5A675C-3BC8-4925-B8D1-3D94CB941FC1}"/>
                  </a:ext>
                </a:extLst>
              </p:cNvPr>
              <p:cNvSpPr/>
              <p:nvPr/>
            </p:nvSpPr>
            <p:spPr>
              <a:xfrm>
                <a:off x="1136306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9E30940A-54D5-45EA-9FD4-7D79269F2200}"/>
                  </a:ext>
                </a:extLst>
              </p:cNvPr>
              <p:cNvSpPr/>
              <p:nvPr/>
            </p:nvSpPr>
            <p:spPr>
              <a:xfrm>
                <a:off x="1138412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AB34F2C3-D441-4F6E-BE99-071E1273B9FF}"/>
                  </a:ext>
                </a:extLst>
              </p:cNvPr>
              <p:cNvSpPr/>
              <p:nvPr/>
            </p:nvSpPr>
            <p:spPr>
              <a:xfrm>
                <a:off x="11405223"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0DA12B4D-E0DA-41C9-9117-D06E1D57E835}"/>
                  </a:ext>
                </a:extLst>
              </p:cNvPr>
              <p:cNvSpPr/>
              <p:nvPr/>
            </p:nvSpPr>
            <p:spPr>
              <a:xfrm>
                <a:off x="11461163"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BBF997CB-93B1-4740-AFE3-C0EDCED2BF58}"/>
                  </a:ext>
                </a:extLst>
              </p:cNvPr>
              <p:cNvSpPr/>
              <p:nvPr/>
            </p:nvSpPr>
            <p:spPr>
              <a:xfrm>
                <a:off x="11545525"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C1AF0312-9A4A-48A5-8ADE-D63606A46A76}"/>
                  </a:ext>
                </a:extLst>
              </p:cNvPr>
              <p:cNvSpPr/>
              <p:nvPr/>
            </p:nvSpPr>
            <p:spPr>
              <a:xfrm>
                <a:off x="11461163"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EDFA0E4B-A259-45B7-844E-264424815B0A}"/>
                  </a:ext>
                </a:extLst>
              </p:cNvPr>
              <p:cNvSpPr/>
              <p:nvPr/>
            </p:nvSpPr>
            <p:spPr>
              <a:xfrm>
                <a:off x="11545525"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01338479-3024-48BE-8251-08AD42F0F54D}"/>
                  </a:ext>
                </a:extLst>
              </p:cNvPr>
              <p:cNvSpPr/>
              <p:nvPr/>
            </p:nvSpPr>
            <p:spPr>
              <a:xfrm>
                <a:off x="11461163"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5FB4B886-4134-4707-9D3F-430F905A8A49}"/>
                  </a:ext>
                </a:extLst>
              </p:cNvPr>
              <p:cNvSpPr/>
              <p:nvPr/>
            </p:nvSpPr>
            <p:spPr>
              <a:xfrm>
                <a:off x="11545525"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75576F89-7E10-40B0-9DED-1A047503E115}"/>
                  </a:ext>
                </a:extLst>
              </p:cNvPr>
              <p:cNvSpPr/>
              <p:nvPr/>
            </p:nvSpPr>
            <p:spPr>
              <a:xfrm>
                <a:off x="11461163"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EEE8AC58-8AAF-47CD-A00E-F086BDCDD17F}"/>
                  </a:ext>
                </a:extLst>
              </p:cNvPr>
              <p:cNvSpPr/>
              <p:nvPr/>
            </p:nvSpPr>
            <p:spPr>
              <a:xfrm>
                <a:off x="11545525"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304699A9-285B-43C3-A74F-629875802F85}"/>
                  </a:ext>
                </a:extLst>
              </p:cNvPr>
              <p:cNvSpPr/>
              <p:nvPr/>
            </p:nvSpPr>
            <p:spPr>
              <a:xfrm>
                <a:off x="11461163"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C441462B-5AD8-44AC-B099-9861F17F3F6E}"/>
                  </a:ext>
                </a:extLst>
              </p:cNvPr>
              <p:cNvSpPr/>
              <p:nvPr/>
            </p:nvSpPr>
            <p:spPr>
              <a:xfrm>
                <a:off x="11545525"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7CE04A9B-D854-4D08-8B47-85C5C3C5A433}"/>
                  </a:ext>
                </a:extLst>
              </p:cNvPr>
              <p:cNvSpPr/>
              <p:nvPr/>
            </p:nvSpPr>
            <p:spPr>
              <a:xfrm>
                <a:off x="11482262"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7A6D3D36-4472-4C70-8259-E299BE15EAA0}"/>
                  </a:ext>
                </a:extLst>
              </p:cNvPr>
              <p:cNvSpPr/>
              <p:nvPr/>
            </p:nvSpPr>
            <p:spPr>
              <a:xfrm>
                <a:off x="11524425"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0C0D3127-2362-457D-80A6-4AF6D7F2BC55}"/>
                  </a:ext>
                </a:extLst>
              </p:cNvPr>
              <p:cNvSpPr/>
              <p:nvPr/>
            </p:nvSpPr>
            <p:spPr>
              <a:xfrm>
                <a:off x="11503362" y="655864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03206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B 1 Title with Subtitle">
    <p:bg>
      <p:bgPr>
        <a:solidFill>
          <a:schemeClr val="tx1"/>
        </a:solidFill>
        <a:effectLst/>
      </p:bgPr>
    </p:bg>
    <p:spTree>
      <p:nvGrpSpPr>
        <p:cNvPr id="1" name=""/>
        <p:cNvGrpSpPr/>
        <p:nvPr/>
      </p:nvGrpSpPr>
      <p:grpSpPr>
        <a:xfrm>
          <a:off x="0" y="0"/>
          <a:ext cx="0" cy="0"/>
          <a:chOff x="0" y="0"/>
          <a:chExt cx="0" cy="0"/>
        </a:xfrm>
      </p:grpSpPr>
      <p:sp>
        <p:nvSpPr>
          <p:cNvPr id="102" name="Title 1">
            <a:extLst>
              <a:ext uri="{FF2B5EF4-FFF2-40B4-BE49-F238E27FC236}">
                <a16:creationId xmlns:a16="http://schemas.microsoft.com/office/drawing/2014/main" id="{75D64F9A-35AB-4637-88FA-28AAA29F38B4}"/>
              </a:ext>
            </a:extLst>
          </p:cNvPr>
          <p:cNvSpPr>
            <a:spLocks noGrp="1"/>
          </p:cNvSpPr>
          <p:nvPr>
            <p:ph type="title" hasCustomPrompt="1"/>
          </p:nvPr>
        </p:nvSpPr>
        <p:spPr>
          <a:xfrm>
            <a:off x="336753" y="493920"/>
            <a:ext cx="6279655" cy="867930"/>
          </a:xfrm>
        </p:spPr>
        <p:txBody>
          <a:bodyPr wrap="square" anchor="t">
            <a:spAutoFit/>
          </a:bodyPr>
          <a:lstStyle>
            <a:lvl1pPr>
              <a:defRPr sz="2800" b="1">
                <a:solidFill>
                  <a:schemeClr val="bg1"/>
                </a:solidFill>
                <a:latin typeface="+mj-lt"/>
              </a:defRPr>
            </a:lvl1pPr>
          </a:lstStyle>
          <a:p>
            <a:r>
              <a:rPr lang="en-US"/>
              <a:t>All titles should match to this baseline. All titles should be bold. </a:t>
            </a:r>
            <a:endParaRPr lang="en-GB"/>
          </a:p>
        </p:txBody>
      </p:sp>
      <p:sp>
        <p:nvSpPr>
          <p:cNvPr id="103" name="Text Placeholder 6">
            <a:extLst>
              <a:ext uri="{FF2B5EF4-FFF2-40B4-BE49-F238E27FC236}">
                <a16:creationId xmlns:a16="http://schemas.microsoft.com/office/drawing/2014/main" id="{D18EC8A2-B80C-4868-9BEA-0CCAF3183385}"/>
              </a:ext>
            </a:extLst>
          </p:cNvPr>
          <p:cNvSpPr>
            <a:spLocks noGrp="1"/>
          </p:cNvSpPr>
          <p:nvPr>
            <p:ph type="body" sz="quarter" idx="10" hasCustomPrompt="1"/>
          </p:nvPr>
        </p:nvSpPr>
        <p:spPr>
          <a:xfrm>
            <a:off x="336550" y="1528325"/>
            <a:ext cx="6279655" cy="590931"/>
          </a:xfrm>
        </p:spPr>
        <p:txBody>
          <a:bodyPr wrap="square">
            <a:spAutoFit/>
          </a:bodyPr>
          <a:lstStyle>
            <a:lvl1pPr marL="0" indent="0">
              <a:buNone/>
              <a:defRPr sz="1800" b="1">
                <a:solidFill>
                  <a:schemeClr val="tx2"/>
                </a:solidFill>
                <a:latin typeface="+mj-lt"/>
              </a:defRPr>
            </a:lvl1pPr>
          </a:lstStyle>
          <a:p>
            <a:pPr lvl="0"/>
            <a:r>
              <a:rPr lang="en-GB"/>
              <a:t>THIS IS YOUR SUBTITLE. IT SHOULD BE UPPERCASE LETTERS FONT SIZE 18</a:t>
            </a:r>
          </a:p>
        </p:txBody>
      </p:sp>
      <p:sp>
        <p:nvSpPr>
          <p:cNvPr id="104" name="Text Placeholder 7">
            <a:extLst>
              <a:ext uri="{FF2B5EF4-FFF2-40B4-BE49-F238E27FC236}">
                <a16:creationId xmlns:a16="http://schemas.microsoft.com/office/drawing/2014/main" id="{8ED2F111-E38B-4264-BE81-3D1CEE946601}"/>
              </a:ext>
            </a:extLst>
          </p:cNvPr>
          <p:cNvSpPr>
            <a:spLocks noGrp="1"/>
          </p:cNvSpPr>
          <p:nvPr>
            <p:ph type="body" sz="quarter" idx="11"/>
          </p:nvPr>
        </p:nvSpPr>
        <p:spPr>
          <a:xfrm>
            <a:off x="336551" y="2285731"/>
            <a:ext cx="6279440" cy="815608"/>
          </a:xfrm>
        </p:spPr>
        <p:txBody>
          <a:bodyPr wrap="square">
            <a:spAutoFit/>
          </a:bodyPr>
          <a:lstStyle>
            <a:lvl1pPr marL="182563" indent="-182563">
              <a:lnSpc>
                <a:spcPct val="100000"/>
              </a:lnSpc>
              <a:defRPr sz="1400">
                <a:solidFill>
                  <a:schemeClr val="bg1"/>
                </a:solidFill>
              </a:defRPr>
            </a:lvl1pPr>
            <a:lvl2pPr>
              <a:lnSpc>
                <a:spcPct val="100000"/>
              </a:lnSpc>
              <a:defRPr sz="1400">
                <a:solidFill>
                  <a:schemeClr val="bg1"/>
                </a:solidFill>
              </a:defRPr>
            </a:lvl2pPr>
            <a:lvl3pPr>
              <a:lnSpc>
                <a:spcPct val="100000"/>
              </a:lnSpc>
              <a:defRPr sz="1400">
                <a:solidFill>
                  <a:schemeClr val="bg1"/>
                </a:solidFill>
              </a:defRPr>
            </a:lvl3pPr>
          </a:lstStyle>
          <a:p>
            <a:pPr lvl="0"/>
            <a:r>
              <a:rPr lang="en-US"/>
              <a:t>Click to edit Master text styles</a:t>
            </a:r>
          </a:p>
          <a:p>
            <a:pPr lvl="1"/>
            <a:r>
              <a:rPr lang="en-US"/>
              <a:t>Second level</a:t>
            </a:r>
          </a:p>
          <a:p>
            <a:pPr lvl="2"/>
            <a:r>
              <a:rPr lang="en-US"/>
              <a:t>Third level</a:t>
            </a:r>
          </a:p>
        </p:txBody>
      </p:sp>
      <p:cxnSp>
        <p:nvCxnSpPr>
          <p:cNvPr id="150" name="Straight Connector 149">
            <a:extLst>
              <a:ext uri="{FF2B5EF4-FFF2-40B4-BE49-F238E27FC236}">
                <a16:creationId xmlns:a16="http://schemas.microsoft.com/office/drawing/2014/main" id="{BA3B5690-6C32-4A2C-A9E6-F40507D9920B}"/>
              </a:ext>
            </a:extLst>
          </p:cNvPr>
          <p:cNvCxnSpPr>
            <a:cxnSpLocks/>
          </p:cNvCxnSpPr>
          <p:nvPr userDrawn="1"/>
        </p:nvCxnSpPr>
        <p:spPr>
          <a:xfrm>
            <a:off x="401782" y="327445"/>
            <a:ext cx="646049" cy="0"/>
          </a:xfrm>
          <a:prstGeom prst="line">
            <a:avLst/>
          </a:prstGeom>
          <a:ln w="38100">
            <a:solidFill>
              <a:srgbClr val="009FDF"/>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80FC8DFC-5969-4411-8F9D-805B3DD5F682}"/>
              </a:ext>
            </a:extLst>
          </p:cNvPr>
          <p:cNvSpPr>
            <a:spLocks noChangeArrowheads="1"/>
          </p:cNvSpPr>
          <p:nvPr userDrawn="1"/>
        </p:nvSpPr>
        <p:spPr bwMode="auto">
          <a:xfrm>
            <a:off x="6551612" y="9571082"/>
            <a:ext cx="306388" cy="184150"/>
          </a:xfrm>
          <a:prstGeom prst="rect">
            <a:avLst/>
          </a:prstGeom>
          <a:noFill/>
          <a:ln w="9525" algn="ctr">
            <a:noFill/>
            <a:miter lim="800000"/>
            <a:headEnd/>
            <a:tailEnd/>
          </a:ln>
          <a:effectLst/>
        </p:spPr>
        <p:txBody>
          <a:bodyPr wrap="none" anchor="ctr"/>
          <a:lstStyle/>
          <a:p>
            <a:pPr algn="r">
              <a:defRPr/>
            </a:pPr>
            <a:fld id="{BF93F59F-AF68-410B-8395-3B170F791072}" type="slidenum">
              <a:rPr lang="en-GB" sz="1000" b="1">
                <a:solidFill>
                  <a:schemeClr val="bg1"/>
                </a:solidFill>
                <a:latin typeface="+mj-lt"/>
              </a:rPr>
              <a:pPr algn="r">
                <a:defRPr/>
              </a:pPr>
              <a:t>‹#›</a:t>
            </a:fld>
            <a:endParaRPr lang="en-GB" sz="1000" b="1">
              <a:solidFill>
                <a:schemeClr val="bg1"/>
              </a:solidFill>
              <a:latin typeface="+mj-lt"/>
            </a:endParaRPr>
          </a:p>
        </p:txBody>
      </p:sp>
      <p:grpSp>
        <p:nvGrpSpPr>
          <p:cNvPr id="152" name="Group 151">
            <a:extLst>
              <a:ext uri="{FF2B5EF4-FFF2-40B4-BE49-F238E27FC236}">
                <a16:creationId xmlns:a16="http://schemas.microsoft.com/office/drawing/2014/main" id="{460DE1D3-A46B-4798-A139-4C848E41231E}"/>
              </a:ext>
            </a:extLst>
          </p:cNvPr>
          <p:cNvGrpSpPr/>
          <p:nvPr userDrawn="1"/>
        </p:nvGrpSpPr>
        <p:grpSpPr>
          <a:xfrm>
            <a:off x="6137252" y="9472615"/>
            <a:ext cx="409666" cy="337158"/>
            <a:chOff x="11197002" y="6334353"/>
            <a:chExt cx="409666" cy="337158"/>
          </a:xfrm>
        </p:grpSpPr>
        <p:sp>
          <p:nvSpPr>
            <p:cNvPr id="153" name="Freeform: Shape 152">
              <a:extLst>
                <a:ext uri="{FF2B5EF4-FFF2-40B4-BE49-F238E27FC236}">
                  <a16:creationId xmlns:a16="http://schemas.microsoft.com/office/drawing/2014/main" id="{E034389A-AD16-4B45-B953-2D7974410782}"/>
                </a:ext>
              </a:extLst>
            </p:cNvPr>
            <p:cNvSpPr/>
            <p:nvPr/>
          </p:nvSpPr>
          <p:spPr>
            <a:xfrm>
              <a:off x="11197002" y="6334353"/>
              <a:ext cx="409666" cy="337158"/>
            </a:xfrm>
            <a:custGeom>
              <a:avLst/>
              <a:gdLst>
                <a:gd name="connsiteX0" fmla="*/ 268148 w 409666"/>
                <a:gd name="connsiteY0" fmla="*/ 333737 h 337158"/>
                <a:gd name="connsiteX1" fmla="*/ 316620 w 409666"/>
                <a:gd name="connsiteY1" fmla="*/ 327683 h 337158"/>
                <a:gd name="connsiteX2" fmla="*/ 362988 w 409666"/>
                <a:gd name="connsiteY2" fmla="*/ 321338 h 337158"/>
                <a:gd name="connsiteX3" fmla="*/ 390649 w 409666"/>
                <a:gd name="connsiteY3" fmla="*/ 296722 h 337158"/>
                <a:gd name="connsiteX4" fmla="*/ 401852 w 409666"/>
                <a:gd name="connsiteY4" fmla="*/ 234728 h 337158"/>
                <a:gd name="connsiteX5" fmla="*/ 409719 w 409666"/>
                <a:gd name="connsiteY5" fmla="*/ 158560 h 337158"/>
                <a:gd name="connsiteX6" fmla="*/ 409501 w 409666"/>
                <a:gd name="connsiteY6" fmla="*/ 72602 h 337158"/>
                <a:gd name="connsiteX7" fmla="*/ 404970 w 409666"/>
                <a:gd name="connsiteY7" fmla="*/ 30367 h 337158"/>
                <a:gd name="connsiteX8" fmla="*/ 384740 w 409666"/>
                <a:gd name="connsiteY8" fmla="*/ 8687 h 337158"/>
                <a:gd name="connsiteX9" fmla="*/ 268801 w 409666"/>
                <a:gd name="connsiteY9" fmla="*/ 2307 h 337158"/>
                <a:gd name="connsiteX10" fmla="*/ 204270 w 409666"/>
                <a:gd name="connsiteY10" fmla="*/ 5932 h 337158"/>
                <a:gd name="connsiteX11" fmla="*/ 135025 w 409666"/>
                <a:gd name="connsiteY11" fmla="*/ 12458 h 337158"/>
                <a:gd name="connsiteX12" fmla="*/ 82421 w 409666"/>
                <a:gd name="connsiteY12" fmla="*/ 20035 h 337158"/>
                <a:gd name="connsiteX13" fmla="*/ 41672 w 409666"/>
                <a:gd name="connsiteY13" fmla="*/ 29243 h 337158"/>
                <a:gd name="connsiteX14" fmla="*/ 23835 w 409666"/>
                <a:gd name="connsiteY14" fmla="*/ 47297 h 337158"/>
                <a:gd name="connsiteX15" fmla="*/ 14409 w 409666"/>
                <a:gd name="connsiteY15" fmla="*/ 88663 h 337158"/>
                <a:gd name="connsiteX16" fmla="*/ 7992 w 409666"/>
                <a:gd name="connsiteY16" fmla="*/ 138584 h 337158"/>
                <a:gd name="connsiteX17" fmla="*/ 1684 w 409666"/>
                <a:gd name="connsiteY17" fmla="*/ 252638 h 337158"/>
                <a:gd name="connsiteX18" fmla="*/ 8717 w 409666"/>
                <a:gd name="connsiteY18" fmla="*/ 314522 h 337158"/>
                <a:gd name="connsiteX19" fmla="*/ 26047 w 409666"/>
                <a:gd name="connsiteY19" fmla="*/ 329604 h 337158"/>
                <a:gd name="connsiteX20" fmla="*/ 167943 w 409666"/>
                <a:gd name="connsiteY20" fmla="*/ 336202 h 337158"/>
                <a:gd name="connsiteX21" fmla="*/ 268148 w 409666"/>
                <a:gd name="connsiteY21" fmla="*/ 333737 h 33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9666" h="337158">
                  <a:moveTo>
                    <a:pt x="268148" y="333737"/>
                  </a:moveTo>
                  <a:cubicBezTo>
                    <a:pt x="284354" y="332976"/>
                    <a:pt x="300487" y="329822"/>
                    <a:pt x="316620" y="327683"/>
                  </a:cubicBezTo>
                  <a:cubicBezTo>
                    <a:pt x="332064" y="325616"/>
                    <a:pt x="347508" y="323441"/>
                    <a:pt x="362988" y="321338"/>
                  </a:cubicBezTo>
                  <a:cubicBezTo>
                    <a:pt x="382311" y="318692"/>
                    <a:pt x="386335" y="315936"/>
                    <a:pt x="390649" y="296722"/>
                  </a:cubicBezTo>
                  <a:cubicBezTo>
                    <a:pt x="395254" y="276275"/>
                    <a:pt x="399024" y="255538"/>
                    <a:pt x="401852" y="234728"/>
                  </a:cubicBezTo>
                  <a:cubicBezTo>
                    <a:pt x="405296" y="209460"/>
                    <a:pt x="408595" y="184046"/>
                    <a:pt x="409719" y="158560"/>
                  </a:cubicBezTo>
                  <a:cubicBezTo>
                    <a:pt x="410988" y="129955"/>
                    <a:pt x="410299" y="101243"/>
                    <a:pt x="409501" y="72602"/>
                  </a:cubicBezTo>
                  <a:cubicBezTo>
                    <a:pt x="409103" y="58500"/>
                    <a:pt x="406891" y="44397"/>
                    <a:pt x="404970" y="30367"/>
                  </a:cubicBezTo>
                  <a:cubicBezTo>
                    <a:pt x="403012" y="16047"/>
                    <a:pt x="398734" y="11551"/>
                    <a:pt x="384740" y="8687"/>
                  </a:cubicBezTo>
                  <a:cubicBezTo>
                    <a:pt x="346420" y="929"/>
                    <a:pt x="307737" y="-376"/>
                    <a:pt x="268801" y="2307"/>
                  </a:cubicBezTo>
                  <a:cubicBezTo>
                    <a:pt x="247303" y="3793"/>
                    <a:pt x="225768" y="4301"/>
                    <a:pt x="204270" y="5932"/>
                  </a:cubicBezTo>
                  <a:cubicBezTo>
                    <a:pt x="181140" y="7672"/>
                    <a:pt x="158046" y="9847"/>
                    <a:pt x="135025" y="12458"/>
                  </a:cubicBezTo>
                  <a:cubicBezTo>
                    <a:pt x="117442" y="14452"/>
                    <a:pt x="99859" y="16917"/>
                    <a:pt x="82421" y="20035"/>
                  </a:cubicBezTo>
                  <a:cubicBezTo>
                    <a:pt x="68717" y="22464"/>
                    <a:pt x="55303" y="26379"/>
                    <a:pt x="41672" y="29243"/>
                  </a:cubicBezTo>
                  <a:cubicBezTo>
                    <a:pt x="31521" y="31346"/>
                    <a:pt x="26264" y="38306"/>
                    <a:pt x="23835" y="47297"/>
                  </a:cubicBezTo>
                  <a:cubicBezTo>
                    <a:pt x="20137" y="60929"/>
                    <a:pt x="16766" y="74741"/>
                    <a:pt x="14409" y="88663"/>
                  </a:cubicBezTo>
                  <a:cubicBezTo>
                    <a:pt x="11654" y="105194"/>
                    <a:pt x="10385" y="121980"/>
                    <a:pt x="7992" y="138584"/>
                  </a:cubicBezTo>
                  <a:cubicBezTo>
                    <a:pt x="2554" y="176433"/>
                    <a:pt x="-346" y="214463"/>
                    <a:pt x="1684" y="252638"/>
                  </a:cubicBezTo>
                  <a:cubicBezTo>
                    <a:pt x="2808" y="273338"/>
                    <a:pt x="5781" y="293967"/>
                    <a:pt x="8717" y="314522"/>
                  </a:cubicBezTo>
                  <a:cubicBezTo>
                    <a:pt x="9986" y="323296"/>
                    <a:pt x="17382" y="329096"/>
                    <a:pt x="26047" y="329604"/>
                  </a:cubicBezTo>
                  <a:cubicBezTo>
                    <a:pt x="73285" y="332396"/>
                    <a:pt x="157611" y="336202"/>
                    <a:pt x="167943" y="336202"/>
                  </a:cubicBezTo>
                  <a:cubicBezTo>
                    <a:pt x="178276" y="336202"/>
                    <a:pt x="234759" y="335296"/>
                    <a:pt x="268148" y="333737"/>
                  </a:cubicBezTo>
                </a:path>
              </a:pathLst>
            </a:custGeom>
            <a:solidFill>
              <a:srgbClr val="CDDC29"/>
            </a:solidFill>
            <a:ln w="3625" cap="flat">
              <a:noFill/>
              <a:prstDash val="solid"/>
              <a:miter/>
            </a:ln>
          </p:spPr>
          <p:txBody>
            <a:bodyPr rtlCol="0" anchor="ctr"/>
            <a:lstStyle/>
            <a:p>
              <a:endParaRPr lang="en-GB"/>
            </a:p>
          </p:txBody>
        </p:sp>
        <p:grpSp>
          <p:nvGrpSpPr>
            <p:cNvPr id="154" name="Group 153">
              <a:extLst>
                <a:ext uri="{FF2B5EF4-FFF2-40B4-BE49-F238E27FC236}">
                  <a16:creationId xmlns:a16="http://schemas.microsoft.com/office/drawing/2014/main" id="{832EB36D-A9CD-4BEB-9EDC-4322D1E73DA8}"/>
                </a:ext>
              </a:extLst>
            </p:cNvPr>
            <p:cNvGrpSpPr/>
            <p:nvPr userDrawn="1"/>
          </p:nvGrpSpPr>
          <p:grpSpPr>
            <a:xfrm>
              <a:off x="11222831" y="6423994"/>
              <a:ext cx="344446" cy="156398"/>
              <a:chOff x="11222831" y="6423994"/>
              <a:chExt cx="344446" cy="156398"/>
            </a:xfrm>
          </p:grpSpPr>
          <p:sp>
            <p:nvSpPr>
              <p:cNvPr id="155" name="Freeform: Shape 154">
                <a:extLst>
                  <a:ext uri="{FF2B5EF4-FFF2-40B4-BE49-F238E27FC236}">
                    <a16:creationId xmlns:a16="http://schemas.microsoft.com/office/drawing/2014/main" id="{6509D1BB-5591-4E68-9823-D20E8BE21474}"/>
                  </a:ext>
                </a:extLst>
              </p:cNvPr>
              <p:cNvSpPr/>
              <p:nvPr/>
            </p:nvSpPr>
            <p:spPr>
              <a:xfrm>
                <a:off x="112649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2CFBA08C-A53F-4FF1-B199-BCAE23C38E50}"/>
                  </a:ext>
                </a:extLst>
              </p:cNvPr>
              <p:cNvSpPr/>
              <p:nvPr/>
            </p:nvSpPr>
            <p:spPr>
              <a:xfrm>
                <a:off x="11243895" y="6513287"/>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190A6B83-3695-4383-8419-7148EA61E1F0}"/>
                  </a:ext>
                </a:extLst>
              </p:cNvPr>
              <p:cNvSpPr/>
              <p:nvPr/>
            </p:nvSpPr>
            <p:spPr>
              <a:xfrm>
                <a:off x="1122283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B045F793-EB6A-4BD6-A08E-9FF3B2BB2322}"/>
                  </a:ext>
                </a:extLst>
              </p:cNvPr>
              <p:cNvSpPr/>
              <p:nvPr/>
            </p:nvSpPr>
            <p:spPr>
              <a:xfrm>
                <a:off x="11243895"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FF323AC0-4D06-4A7A-9FCE-32717DA33B42}"/>
                  </a:ext>
                </a:extLst>
              </p:cNvPr>
              <p:cNvSpPr/>
              <p:nvPr/>
            </p:nvSpPr>
            <p:spPr>
              <a:xfrm>
                <a:off x="112649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D52EC38F-2CAA-4687-B7AE-A591731DD5D6}"/>
                  </a:ext>
                </a:extLst>
              </p:cNvPr>
              <p:cNvSpPr/>
              <p:nvPr/>
            </p:nvSpPr>
            <p:spPr>
              <a:xfrm>
                <a:off x="112860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B1B4FD40-2B4C-42D6-AD88-D4675568CA49}"/>
                  </a:ext>
                </a:extLst>
              </p:cNvPr>
              <p:cNvSpPr/>
              <p:nvPr/>
            </p:nvSpPr>
            <p:spPr>
              <a:xfrm>
                <a:off x="1122283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EE9C204A-B56E-4E4A-8CB7-73193E31156E}"/>
                  </a:ext>
                </a:extLst>
              </p:cNvPr>
              <p:cNvSpPr/>
              <p:nvPr/>
            </p:nvSpPr>
            <p:spPr>
              <a:xfrm>
                <a:off x="11307157"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3FC1906B-0775-4518-926E-06BE081D486C}"/>
                  </a:ext>
                </a:extLst>
              </p:cNvPr>
              <p:cNvSpPr/>
              <p:nvPr/>
            </p:nvSpPr>
            <p:spPr>
              <a:xfrm>
                <a:off x="11307157"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5FC06D73-C581-4322-A905-0762336AA553}"/>
                  </a:ext>
                </a:extLst>
              </p:cNvPr>
              <p:cNvSpPr/>
              <p:nvPr/>
            </p:nvSpPr>
            <p:spPr>
              <a:xfrm>
                <a:off x="112860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C56987B9-CD63-4CD5-8D6E-FF97B9C19419}"/>
                  </a:ext>
                </a:extLst>
              </p:cNvPr>
              <p:cNvSpPr/>
              <p:nvPr/>
            </p:nvSpPr>
            <p:spPr>
              <a:xfrm>
                <a:off x="1122283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899E371D-A677-400A-A20D-5EA540727929}"/>
                  </a:ext>
                </a:extLst>
              </p:cNvPr>
              <p:cNvSpPr/>
              <p:nvPr/>
            </p:nvSpPr>
            <p:spPr>
              <a:xfrm>
                <a:off x="11243895"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2BD146AB-0787-4E79-ACB4-40D5B30DB3DE}"/>
                  </a:ext>
                </a:extLst>
              </p:cNvPr>
              <p:cNvSpPr/>
              <p:nvPr/>
            </p:nvSpPr>
            <p:spPr>
              <a:xfrm>
                <a:off x="112649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A465704F-1A1F-45C5-BFEE-6B0C586E869F}"/>
                  </a:ext>
                </a:extLst>
              </p:cNvPr>
              <p:cNvSpPr/>
              <p:nvPr/>
            </p:nvSpPr>
            <p:spPr>
              <a:xfrm>
                <a:off x="112860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CA469CCA-78D2-47CB-A042-CE42D3AB2EE4}"/>
                  </a:ext>
                </a:extLst>
              </p:cNvPr>
              <p:cNvSpPr/>
              <p:nvPr/>
            </p:nvSpPr>
            <p:spPr>
              <a:xfrm>
                <a:off x="11307157"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07052FC5-E704-4D9F-BA44-3DBA9774ED3E}"/>
                  </a:ext>
                </a:extLst>
              </p:cNvPr>
              <p:cNvSpPr/>
              <p:nvPr/>
            </p:nvSpPr>
            <p:spPr>
              <a:xfrm>
                <a:off x="11363061"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03D730DC-A753-45ED-9AAA-D4CC4ACFDC41}"/>
                  </a:ext>
                </a:extLst>
              </p:cNvPr>
              <p:cNvSpPr/>
              <p:nvPr/>
            </p:nvSpPr>
            <p:spPr>
              <a:xfrm>
                <a:off x="1138412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C2B38BB7-65E6-49EB-A8E7-2F1BE87EC863}"/>
                  </a:ext>
                </a:extLst>
              </p:cNvPr>
              <p:cNvSpPr/>
              <p:nvPr/>
            </p:nvSpPr>
            <p:spPr>
              <a:xfrm>
                <a:off x="11405223"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FA742050-E50A-42E6-9E99-074C1AE8949D}"/>
                  </a:ext>
                </a:extLst>
              </p:cNvPr>
              <p:cNvSpPr/>
              <p:nvPr/>
            </p:nvSpPr>
            <p:spPr>
              <a:xfrm>
                <a:off x="1134196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2DF624C2-3CE3-4178-B840-227F8E6873A8}"/>
                  </a:ext>
                </a:extLst>
              </p:cNvPr>
              <p:cNvSpPr/>
              <p:nvPr/>
            </p:nvSpPr>
            <p:spPr>
              <a:xfrm>
                <a:off x="11426323"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FB6F4836-3CDE-427A-AC45-0793E5926DD0}"/>
                  </a:ext>
                </a:extLst>
              </p:cNvPr>
              <p:cNvSpPr/>
              <p:nvPr/>
            </p:nvSpPr>
            <p:spPr>
              <a:xfrm>
                <a:off x="11341961"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49047E70-C17B-48B9-A314-F95320D8AFEE}"/>
                  </a:ext>
                </a:extLst>
              </p:cNvPr>
              <p:cNvSpPr/>
              <p:nvPr/>
            </p:nvSpPr>
            <p:spPr>
              <a:xfrm>
                <a:off x="11341961"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E37EF3C0-520A-42FD-90CA-767551667D9E}"/>
                  </a:ext>
                </a:extLst>
              </p:cNvPr>
              <p:cNvSpPr/>
              <p:nvPr/>
            </p:nvSpPr>
            <p:spPr>
              <a:xfrm>
                <a:off x="11341961" y="6513287"/>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FCD1C55E-758F-4954-BE49-3D677B161DD5}"/>
                  </a:ext>
                </a:extLst>
              </p:cNvPr>
              <p:cNvSpPr/>
              <p:nvPr/>
            </p:nvSpPr>
            <p:spPr>
              <a:xfrm>
                <a:off x="1134196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751C8D4E-A980-4F91-86B4-3985ED53605B}"/>
                  </a:ext>
                </a:extLst>
              </p:cNvPr>
              <p:cNvSpPr/>
              <p:nvPr/>
            </p:nvSpPr>
            <p:spPr>
              <a:xfrm>
                <a:off x="11426323"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9709AA84-936D-4CFC-A714-307E34450DF0}"/>
                  </a:ext>
                </a:extLst>
              </p:cNvPr>
              <p:cNvSpPr/>
              <p:nvPr/>
            </p:nvSpPr>
            <p:spPr>
              <a:xfrm>
                <a:off x="1136306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A2FB9C2D-D814-4C46-9D81-E46E65C2B469}"/>
                  </a:ext>
                </a:extLst>
              </p:cNvPr>
              <p:cNvSpPr/>
              <p:nvPr/>
            </p:nvSpPr>
            <p:spPr>
              <a:xfrm>
                <a:off x="1138412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BFF1A303-887F-45DC-A0FD-C417016C3F20}"/>
                  </a:ext>
                </a:extLst>
              </p:cNvPr>
              <p:cNvSpPr/>
              <p:nvPr/>
            </p:nvSpPr>
            <p:spPr>
              <a:xfrm>
                <a:off x="11405223"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1D31B205-69EF-479E-90E9-F1B8E48000DD}"/>
                  </a:ext>
                </a:extLst>
              </p:cNvPr>
              <p:cNvSpPr/>
              <p:nvPr/>
            </p:nvSpPr>
            <p:spPr>
              <a:xfrm>
                <a:off x="11461163"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B0207336-CEB0-4834-A4C5-FD56FBEDF9C5}"/>
                  </a:ext>
                </a:extLst>
              </p:cNvPr>
              <p:cNvSpPr/>
              <p:nvPr/>
            </p:nvSpPr>
            <p:spPr>
              <a:xfrm>
                <a:off x="11545525"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85" name="Freeform: Shape 184">
                <a:extLst>
                  <a:ext uri="{FF2B5EF4-FFF2-40B4-BE49-F238E27FC236}">
                    <a16:creationId xmlns:a16="http://schemas.microsoft.com/office/drawing/2014/main" id="{489BF04E-CDCA-47C7-8CF7-405AB4F1891D}"/>
                  </a:ext>
                </a:extLst>
              </p:cNvPr>
              <p:cNvSpPr/>
              <p:nvPr/>
            </p:nvSpPr>
            <p:spPr>
              <a:xfrm>
                <a:off x="11461163"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5B8D52FA-B0BA-4FCF-9E1A-0F08444F30AE}"/>
                  </a:ext>
                </a:extLst>
              </p:cNvPr>
              <p:cNvSpPr/>
              <p:nvPr/>
            </p:nvSpPr>
            <p:spPr>
              <a:xfrm>
                <a:off x="11545525"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76714824-FB18-45AB-A264-A2FB6255873D}"/>
                  </a:ext>
                </a:extLst>
              </p:cNvPr>
              <p:cNvSpPr/>
              <p:nvPr/>
            </p:nvSpPr>
            <p:spPr>
              <a:xfrm>
                <a:off x="11461163"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73F6809F-B003-44FE-B80A-9D6F4E4AC6B1}"/>
                  </a:ext>
                </a:extLst>
              </p:cNvPr>
              <p:cNvSpPr/>
              <p:nvPr/>
            </p:nvSpPr>
            <p:spPr>
              <a:xfrm>
                <a:off x="11545525"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5FEBABC1-6D69-4878-9B7D-CD397C01FD5E}"/>
                  </a:ext>
                </a:extLst>
              </p:cNvPr>
              <p:cNvSpPr/>
              <p:nvPr/>
            </p:nvSpPr>
            <p:spPr>
              <a:xfrm>
                <a:off x="11461163"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D189AB25-7542-4243-9245-DA5BE19F9E32}"/>
                  </a:ext>
                </a:extLst>
              </p:cNvPr>
              <p:cNvSpPr/>
              <p:nvPr/>
            </p:nvSpPr>
            <p:spPr>
              <a:xfrm>
                <a:off x="11545525"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33BE57A9-832B-449F-8C12-3C5B1E1C72B5}"/>
                  </a:ext>
                </a:extLst>
              </p:cNvPr>
              <p:cNvSpPr/>
              <p:nvPr/>
            </p:nvSpPr>
            <p:spPr>
              <a:xfrm>
                <a:off x="11461163"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BD3ED2E1-A876-41C6-BEFB-999C1A09B091}"/>
                  </a:ext>
                </a:extLst>
              </p:cNvPr>
              <p:cNvSpPr/>
              <p:nvPr/>
            </p:nvSpPr>
            <p:spPr>
              <a:xfrm>
                <a:off x="11545525"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B6A9DF8B-03A3-419A-BF90-AAAFAFBF7C7D}"/>
                  </a:ext>
                </a:extLst>
              </p:cNvPr>
              <p:cNvSpPr/>
              <p:nvPr/>
            </p:nvSpPr>
            <p:spPr>
              <a:xfrm>
                <a:off x="11482262"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96AF1476-90D4-4916-AF5B-E19DB4EAC513}"/>
                  </a:ext>
                </a:extLst>
              </p:cNvPr>
              <p:cNvSpPr/>
              <p:nvPr/>
            </p:nvSpPr>
            <p:spPr>
              <a:xfrm>
                <a:off x="11524425"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F6279D83-9FFE-492F-964B-4F95D169E5D0}"/>
                  </a:ext>
                </a:extLst>
              </p:cNvPr>
              <p:cNvSpPr/>
              <p:nvPr/>
            </p:nvSpPr>
            <p:spPr>
              <a:xfrm>
                <a:off x="11503362" y="655864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514790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B Blank">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D1036E-B326-4965-8279-D7329C5EFB86}"/>
              </a:ext>
            </a:extLst>
          </p:cNvPr>
          <p:cNvSpPr>
            <a:spLocks noGrp="1"/>
          </p:cNvSpPr>
          <p:nvPr>
            <p:ph type="title" hasCustomPrompt="1"/>
          </p:nvPr>
        </p:nvSpPr>
        <p:spPr>
          <a:xfrm>
            <a:off x="336753" y="493920"/>
            <a:ext cx="6279655" cy="480131"/>
          </a:xfrm>
        </p:spPr>
        <p:txBody>
          <a:bodyPr wrap="square" anchor="t">
            <a:spAutoFit/>
          </a:bodyPr>
          <a:lstStyle>
            <a:lvl1pPr>
              <a:defRPr sz="2800" b="1">
                <a:solidFill>
                  <a:schemeClr val="bg1"/>
                </a:solidFill>
                <a:latin typeface="+mj-lt"/>
              </a:defRPr>
            </a:lvl1pPr>
          </a:lstStyle>
          <a:p>
            <a:r>
              <a:rPr lang="en-US"/>
              <a:t>All titles should match to this.</a:t>
            </a:r>
            <a:endParaRPr lang="en-GB"/>
          </a:p>
        </p:txBody>
      </p:sp>
      <p:sp>
        <p:nvSpPr>
          <p:cNvPr id="4" name="Text Placeholder 6">
            <a:extLst>
              <a:ext uri="{FF2B5EF4-FFF2-40B4-BE49-F238E27FC236}">
                <a16:creationId xmlns:a16="http://schemas.microsoft.com/office/drawing/2014/main" id="{A6E8F773-DBDD-497F-AEE2-69EEAED73BBB}"/>
              </a:ext>
            </a:extLst>
          </p:cNvPr>
          <p:cNvSpPr>
            <a:spLocks noGrp="1"/>
          </p:cNvSpPr>
          <p:nvPr>
            <p:ph type="body" sz="quarter" idx="10" hasCustomPrompt="1"/>
          </p:nvPr>
        </p:nvSpPr>
        <p:spPr>
          <a:xfrm>
            <a:off x="336550" y="1131278"/>
            <a:ext cx="6279655" cy="590931"/>
          </a:xfrm>
        </p:spPr>
        <p:txBody>
          <a:bodyPr wrap="square">
            <a:spAutoFit/>
          </a:bodyPr>
          <a:lstStyle>
            <a:lvl1pPr marL="0" indent="0">
              <a:buNone/>
              <a:defRPr sz="1800" b="1">
                <a:solidFill>
                  <a:schemeClr val="tx2"/>
                </a:solidFill>
                <a:latin typeface="+mj-lt"/>
              </a:defRPr>
            </a:lvl1pPr>
          </a:lstStyle>
          <a:p>
            <a:pPr lvl="0"/>
            <a:r>
              <a:rPr lang="en-GB"/>
              <a:t>THIS IS YOUR SUBTITLE. IT SHOULD BE UPPERCASE LETTERS FONT SIZE 18</a:t>
            </a:r>
          </a:p>
        </p:txBody>
      </p:sp>
      <p:sp>
        <p:nvSpPr>
          <p:cNvPr id="5" name="Text Placeholder 7">
            <a:extLst>
              <a:ext uri="{FF2B5EF4-FFF2-40B4-BE49-F238E27FC236}">
                <a16:creationId xmlns:a16="http://schemas.microsoft.com/office/drawing/2014/main" id="{1EA10F92-47A0-47AD-9196-248D4A4073DB}"/>
              </a:ext>
            </a:extLst>
          </p:cNvPr>
          <p:cNvSpPr>
            <a:spLocks noGrp="1"/>
          </p:cNvSpPr>
          <p:nvPr>
            <p:ph type="body" sz="quarter" idx="11"/>
          </p:nvPr>
        </p:nvSpPr>
        <p:spPr>
          <a:xfrm>
            <a:off x="336551" y="1888684"/>
            <a:ext cx="6279440" cy="815608"/>
          </a:xfrm>
        </p:spPr>
        <p:txBody>
          <a:bodyPr wrap="square">
            <a:spAutoFit/>
          </a:bodyPr>
          <a:lstStyle>
            <a:lvl1pPr marL="182563" indent="-182563">
              <a:lnSpc>
                <a:spcPct val="100000"/>
              </a:lnSpc>
              <a:defRPr sz="1400">
                <a:solidFill>
                  <a:schemeClr val="bg1"/>
                </a:solidFill>
              </a:defRPr>
            </a:lvl1pPr>
            <a:lvl2pPr>
              <a:lnSpc>
                <a:spcPct val="100000"/>
              </a:lnSpc>
              <a:defRPr sz="1400">
                <a:solidFill>
                  <a:schemeClr val="bg1"/>
                </a:solidFill>
              </a:defRPr>
            </a:lvl2pPr>
            <a:lvl3pPr>
              <a:lnSpc>
                <a:spcPct val="100000"/>
              </a:lnSpc>
              <a:defRPr sz="1400">
                <a:solidFill>
                  <a:schemeClr val="bg1"/>
                </a:solidFill>
              </a:defRPr>
            </a:lvl3pPr>
          </a:lstStyle>
          <a:p>
            <a:pPr lvl="0"/>
            <a:r>
              <a:rPr lang="en-US"/>
              <a:t>Click to edit Master text styles</a:t>
            </a:r>
          </a:p>
          <a:p>
            <a:pPr lvl="1"/>
            <a:r>
              <a:rPr lang="en-US"/>
              <a:t>Second level</a:t>
            </a:r>
          </a:p>
          <a:p>
            <a:pPr lvl="2"/>
            <a:r>
              <a:rPr lang="en-US"/>
              <a:t>Third level</a:t>
            </a:r>
          </a:p>
        </p:txBody>
      </p:sp>
      <p:cxnSp>
        <p:nvCxnSpPr>
          <p:cNvPr id="52" name="Straight Connector 51">
            <a:extLst>
              <a:ext uri="{FF2B5EF4-FFF2-40B4-BE49-F238E27FC236}">
                <a16:creationId xmlns:a16="http://schemas.microsoft.com/office/drawing/2014/main" id="{4EEC7C4A-A7CA-4B0B-9AB4-66570DD753C2}"/>
              </a:ext>
            </a:extLst>
          </p:cNvPr>
          <p:cNvCxnSpPr>
            <a:cxnSpLocks/>
          </p:cNvCxnSpPr>
          <p:nvPr userDrawn="1"/>
        </p:nvCxnSpPr>
        <p:spPr>
          <a:xfrm>
            <a:off x="401782" y="327445"/>
            <a:ext cx="646049" cy="0"/>
          </a:xfrm>
          <a:prstGeom prst="line">
            <a:avLst/>
          </a:prstGeom>
          <a:ln w="38100">
            <a:solidFill>
              <a:srgbClr val="009FDF"/>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34B3E2C-2C03-4B57-B41E-6A833AF1C173}"/>
              </a:ext>
            </a:extLst>
          </p:cNvPr>
          <p:cNvSpPr>
            <a:spLocks noChangeArrowheads="1"/>
          </p:cNvSpPr>
          <p:nvPr userDrawn="1"/>
        </p:nvSpPr>
        <p:spPr bwMode="auto">
          <a:xfrm>
            <a:off x="6551612" y="9571082"/>
            <a:ext cx="306388" cy="184150"/>
          </a:xfrm>
          <a:prstGeom prst="rect">
            <a:avLst/>
          </a:prstGeom>
          <a:noFill/>
          <a:ln w="9525" algn="ctr">
            <a:noFill/>
            <a:miter lim="800000"/>
            <a:headEnd/>
            <a:tailEnd/>
          </a:ln>
          <a:effectLst/>
        </p:spPr>
        <p:txBody>
          <a:bodyPr wrap="none" anchor="ctr"/>
          <a:lstStyle/>
          <a:p>
            <a:pPr algn="r">
              <a:defRPr/>
            </a:pPr>
            <a:fld id="{BF93F59F-AF68-410B-8395-3B170F791072}" type="slidenum">
              <a:rPr lang="en-GB" sz="1000" b="1">
                <a:solidFill>
                  <a:schemeClr val="bg1"/>
                </a:solidFill>
                <a:latin typeface="+mj-lt"/>
              </a:rPr>
              <a:pPr algn="r">
                <a:defRPr/>
              </a:pPr>
              <a:t>‹#›</a:t>
            </a:fld>
            <a:endParaRPr lang="en-GB" sz="1000" b="1">
              <a:solidFill>
                <a:schemeClr val="bg1"/>
              </a:solidFill>
              <a:latin typeface="+mj-lt"/>
            </a:endParaRPr>
          </a:p>
        </p:txBody>
      </p:sp>
      <p:grpSp>
        <p:nvGrpSpPr>
          <p:cNvPr id="54" name="Group 53">
            <a:extLst>
              <a:ext uri="{FF2B5EF4-FFF2-40B4-BE49-F238E27FC236}">
                <a16:creationId xmlns:a16="http://schemas.microsoft.com/office/drawing/2014/main" id="{BE4B9B70-E2F7-42CE-A695-760EDE689519}"/>
              </a:ext>
            </a:extLst>
          </p:cNvPr>
          <p:cNvGrpSpPr/>
          <p:nvPr userDrawn="1"/>
        </p:nvGrpSpPr>
        <p:grpSpPr>
          <a:xfrm>
            <a:off x="6137252" y="9472615"/>
            <a:ext cx="409666" cy="337158"/>
            <a:chOff x="11197002" y="6334353"/>
            <a:chExt cx="409666" cy="337158"/>
          </a:xfrm>
        </p:grpSpPr>
        <p:sp>
          <p:nvSpPr>
            <p:cNvPr id="55" name="Freeform: Shape 54">
              <a:extLst>
                <a:ext uri="{FF2B5EF4-FFF2-40B4-BE49-F238E27FC236}">
                  <a16:creationId xmlns:a16="http://schemas.microsoft.com/office/drawing/2014/main" id="{ED7AAE7C-42A6-4874-9924-5556035E83C5}"/>
                </a:ext>
              </a:extLst>
            </p:cNvPr>
            <p:cNvSpPr/>
            <p:nvPr/>
          </p:nvSpPr>
          <p:spPr>
            <a:xfrm>
              <a:off x="11197002" y="6334353"/>
              <a:ext cx="409666" cy="337158"/>
            </a:xfrm>
            <a:custGeom>
              <a:avLst/>
              <a:gdLst>
                <a:gd name="connsiteX0" fmla="*/ 268148 w 409666"/>
                <a:gd name="connsiteY0" fmla="*/ 333737 h 337158"/>
                <a:gd name="connsiteX1" fmla="*/ 316620 w 409666"/>
                <a:gd name="connsiteY1" fmla="*/ 327683 h 337158"/>
                <a:gd name="connsiteX2" fmla="*/ 362988 w 409666"/>
                <a:gd name="connsiteY2" fmla="*/ 321338 h 337158"/>
                <a:gd name="connsiteX3" fmla="*/ 390649 w 409666"/>
                <a:gd name="connsiteY3" fmla="*/ 296722 h 337158"/>
                <a:gd name="connsiteX4" fmla="*/ 401852 w 409666"/>
                <a:gd name="connsiteY4" fmla="*/ 234728 h 337158"/>
                <a:gd name="connsiteX5" fmla="*/ 409719 w 409666"/>
                <a:gd name="connsiteY5" fmla="*/ 158560 h 337158"/>
                <a:gd name="connsiteX6" fmla="*/ 409501 w 409666"/>
                <a:gd name="connsiteY6" fmla="*/ 72602 h 337158"/>
                <a:gd name="connsiteX7" fmla="*/ 404970 w 409666"/>
                <a:gd name="connsiteY7" fmla="*/ 30367 h 337158"/>
                <a:gd name="connsiteX8" fmla="*/ 384740 w 409666"/>
                <a:gd name="connsiteY8" fmla="*/ 8687 h 337158"/>
                <a:gd name="connsiteX9" fmla="*/ 268801 w 409666"/>
                <a:gd name="connsiteY9" fmla="*/ 2307 h 337158"/>
                <a:gd name="connsiteX10" fmla="*/ 204270 w 409666"/>
                <a:gd name="connsiteY10" fmla="*/ 5932 h 337158"/>
                <a:gd name="connsiteX11" fmla="*/ 135025 w 409666"/>
                <a:gd name="connsiteY11" fmla="*/ 12458 h 337158"/>
                <a:gd name="connsiteX12" fmla="*/ 82421 w 409666"/>
                <a:gd name="connsiteY12" fmla="*/ 20035 h 337158"/>
                <a:gd name="connsiteX13" fmla="*/ 41672 w 409666"/>
                <a:gd name="connsiteY13" fmla="*/ 29243 h 337158"/>
                <a:gd name="connsiteX14" fmla="*/ 23835 w 409666"/>
                <a:gd name="connsiteY14" fmla="*/ 47297 h 337158"/>
                <a:gd name="connsiteX15" fmla="*/ 14409 w 409666"/>
                <a:gd name="connsiteY15" fmla="*/ 88663 h 337158"/>
                <a:gd name="connsiteX16" fmla="*/ 7992 w 409666"/>
                <a:gd name="connsiteY16" fmla="*/ 138584 h 337158"/>
                <a:gd name="connsiteX17" fmla="*/ 1684 w 409666"/>
                <a:gd name="connsiteY17" fmla="*/ 252638 h 337158"/>
                <a:gd name="connsiteX18" fmla="*/ 8717 w 409666"/>
                <a:gd name="connsiteY18" fmla="*/ 314522 h 337158"/>
                <a:gd name="connsiteX19" fmla="*/ 26047 w 409666"/>
                <a:gd name="connsiteY19" fmla="*/ 329604 h 337158"/>
                <a:gd name="connsiteX20" fmla="*/ 167943 w 409666"/>
                <a:gd name="connsiteY20" fmla="*/ 336202 h 337158"/>
                <a:gd name="connsiteX21" fmla="*/ 268148 w 409666"/>
                <a:gd name="connsiteY21" fmla="*/ 333737 h 33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9666" h="337158">
                  <a:moveTo>
                    <a:pt x="268148" y="333737"/>
                  </a:moveTo>
                  <a:cubicBezTo>
                    <a:pt x="284354" y="332976"/>
                    <a:pt x="300487" y="329822"/>
                    <a:pt x="316620" y="327683"/>
                  </a:cubicBezTo>
                  <a:cubicBezTo>
                    <a:pt x="332064" y="325616"/>
                    <a:pt x="347508" y="323441"/>
                    <a:pt x="362988" y="321338"/>
                  </a:cubicBezTo>
                  <a:cubicBezTo>
                    <a:pt x="382311" y="318692"/>
                    <a:pt x="386335" y="315936"/>
                    <a:pt x="390649" y="296722"/>
                  </a:cubicBezTo>
                  <a:cubicBezTo>
                    <a:pt x="395254" y="276275"/>
                    <a:pt x="399024" y="255538"/>
                    <a:pt x="401852" y="234728"/>
                  </a:cubicBezTo>
                  <a:cubicBezTo>
                    <a:pt x="405296" y="209460"/>
                    <a:pt x="408595" y="184046"/>
                    <a:pt x="409719" y="158560"/>
                  </a:cubicBezTo>
                  <a:cubicBezTo>
                    <a:pt x="410988" y="129955"/>
                    <a:pt x="410299" y="101243"/>
                    <a:pt x="409501" y="72602"/>
                  </a:cubicBezTo>
                  <a:cubicBezTo>
                    <a:pt x="409103" y="58500"/>
                    <a:pt x="406891" y="44397"/>
                    <a:pt x="404970" y="30367"/>
                  </a:cubicBezTo>
                  <a:cubicBezTo>
                    <a:pt x="403012" y="16047"/>
                    <a:pt x="398734" y="11551"/>
                    <a:pt x="384740" y="8687"/>
                  </a:cubicBezTo>
                  <a:cubicBezTo>
                    <a:pt x="346420" y="929"/>
                    <a:pt x="307737" y="-376"/>
                    <a:pt x="268801" y="2307"/>
                  </a:cubicBezTo>
                  <a:cubicBezTo>
                    <a:pt x="247303" y="3793"/>
                    <a:pt x="225768" y="4301"/>
                    <a:pt x="204270" y="5932"/>
                  </a:cubicBezTo>
                  <a:cubicBezTo>
                    <a:pt x="181140" y="7672"/>
                    <a:pt x="158046" y="9847"/>
                    <a:pt x="135025" y="12458"/>
                  </a:cubicBezTo>
                  <a:cubicBezTo>
                    <a:pt x="117442" y="14452"/>
                    <a:pt x="99859" y="16917"/>
                    <a:pt x="82421" y="20035"/>
                  </a:cubicBezTo>
                  <a:cubicBezTo>
                    <a:pt x="68717" y="22464"/>
                    <a:pt x="55303" y="26379"/>
                    <a:pt x="41672" y="29243"/>
                  </a:cubicBezTo>
                  <a:cubicBezTo>
                    <a:pt x="31521" y="31346"/>
                    <a:pt x="26264" y="38306"/>
                    <a:pt x="23835" y="47297"/>
                  </a:cubicBezTo>
                  <a:cubicBezTo>
                    <a:pt x="20137" y="60929"/>
                    <a:pt x="16766" y="74741"/>
                    <a:pt x="14409" y="88663"/>
                  </a:cubicBezTo>
                  <a:cubicBezTo>
                    <a:pt x="11654" y="105194"/>
                    <a:pt x="10385" y="121980"/>
                    <a:pt x="7992" y="138584"/>
                  </a:cubicBezTo>
                  <a:cubicBezTo>
                    <a:pt x="2554" y="176433"/>
                    <a:pt x="-346" y="214463"/>
                    <a:pt x="1684" y="252638"/>
                  </a:cubicBezTo>
                  <a:cubicBezTo>
                    <a:pt x="2808" y="273338"/>
                    <a:pt x="5781" y="293967"/>
                    <a:pt x="8717" y="314522"/>
                  </a:cubicBezTo>
                  <a:cubicBezTo>
                    <a:pt x="9986" y="323296"/>
                    <a:pt x="17382" y="329096"/>
                    <a:pt x="26047" y="329604"/>
                  </a:cubicBezTo>
                  <a:cubicBezTo>
                    <a:pt x="73285" y="332396"/>
                    <a:pt x="157611" y="336202"/>
                    <a:pt x="167943" y="336202"/>
                  </a:cubicBezTo>
                  <a:cubicBezTo>
                    <a:pt x="178276" y="336202"/>
                    <a:pt x="234759" y="335296"/>
                    <a:pt x="268148" y="333737"/>
                  </a:cubicBezTo>
                </a:path>
              </a:pathLst>
            </a:custGeom>
            <a:solidFill>
              <a:srgbClr val="CDDC29"/>
            </a:solidFill>
            <a:ln w="3625"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DC5E0947-BC90-431B-9F78-9B082EC4F279}"/>
                </a:ext>
              </a:extLst>
            </p:cNvPr>
            <p:cNvGrpSpPr/>
            <p:nvPr userDrawn="1"/>
          </p:nvGrpSpPr>
          <p:grpSpPr>
            <a:xfrm>
              <a:off x="11222831" y="6423994"/>
              <a:ext cx="344446" cy="156398"/>
              <a:chOff x="11222831" y="6423994"/>
              <a:chExt cx="344446" cy="156398"/>
            </a:xfrm>
          </p:grpSpPr>
          <p:sp>
            <p:nvSpPr>
              <p:cNvPr id="57" name="Freeform: Shape 56">
                <a:extLst>
                  <a:ext uri="{FF2B5EF4-FFF2-40B4-BE49-F238E27FC236}">
                    <a16:creationId xmlns:a16="http://schemas.microsoft.com/office/drawing/2014/main" id="{82BBB33F-93D4-462E-A175-5A9EEDE8A93A}"/>
                  </a:ext>
                </a:extLst>
              </p:cNvPr>
              <p:cNvSpPr/>
              <p:nvPr/>
            </p:nvSpPr>
            <p:spPr>
              <a:xfrm>
                <a:off x="112649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11260C6-4A56-49A9-8D6B-3B8D6D9D71A6}"/>
                  </a:ext>
                </a:extLst>
              </p:cNvPr>
              <p:cNvSpPr/>
              <p:nvPr/>
            </p:nvSpPr>
            <p:spPr>
              <a:xfrm>
                <a:off x="11243895" y="6513287"/>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D7A77BD-6BFB-4ADC-BFBA-3E240311D7C3}"/>
                  </a:ext>
                </a:extLst>
              </p:cNvPr>
              <p:cNvSpPr/>
              <p:nvPr/>
            </p:nvSpPr>
            <p:spPr>
              <a:xfrm>
                <a:off x="1122283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C519825-0B86-4DE0-B8A1-5C4FCF26D40A}"/>
                  </a:ext>
                </a:extLst>
              </p:cNvPr>
              <p:cNvSpPr/>
              <p:nvPr/>
            </p:nvSpPr>
            <p:spPr>
              <a:xfrm>
                <a:off x="11243895"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A78189D-8555-4D91-A4E6-69FACB64138E}"/>
                  </a:ext>
                </a:extLst>
              </p:cNvPr>
              <p:cNvSpPr/>
              <p:nvPr/>
            </p:nvSpPr>
            <p:spPr>
              <a:xfrm>
                <a:off x="112649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5375065-1F1E-41B0-A229-A00DE6DE5E1F}"/>
                  </a:ext>
                </a:extLst>
              </p:cNvPr>
              <p:cNvSpPr/>
              <p:nvPr/>
            </p:nvSpPr>
            <p:spPr>
              <a:xfrm>
                <a:off x="112860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FCB56781-E89A-4806-8CC7-D009CC5D0312}"/>
                  </a:ext>
                </a:extLst>
              </p:cNvPr>
              <p:cNvSpPr/>
              <p:nvPr/>
            </p:nvSpPr>
            <p:spPr>
              <a:xfrm>
                <a:off x="1122283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32E51CE0-09C0-4456-A473-E16CAA445475}"/>
                  </a:ext>
                </a:extLst>
              </p:cNvPr>
              <p:cNvSpPr/>
              <p:nvPr/>
            </p:nvSpPr>
            <p:spPr>
              <a:xfrm>
                <a:off x="11307157"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D1D54FC9-7634-4715-9B0A-D738F553375D}"/>
                  </a:ext>
                </a:extLst>
              </p:cNvPr>
              <p:cNvSpPr/>
              <p:nvPr/>
            </p:nvSpPr>
            <p:spPr>
              <a:xfrm>
                <a:off x="11307157"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6B6EA5A1-93BF-4891-BF66-65123AAAD057}"/>
                  </a:ext>
                </a:extLst>
              </p:cNvPr>
              <p:cNvSpPr/>
              <p:nvPr/>
            </p:nvSpPr>
            <p:spPr>
              <a:xfrm>
                <a:off x="112860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7A1E798-CD2D-4695-A9C4-69672A103A62}"/>
                  </a:ext>
                </a:extLst>
              </p:cNvPr>
              <p:cNvSpPr/>
              <p:nvPr/>
            </p:nvSpPr>
            <p:spPr>
              <a:xfrm>
                <a:off x="1122283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951FF774-AD56-47C6-88A2-012B7CEECAEB}"/>
                  </a:ext>
                </a:extLst>
              </p:cNvPr>
              <p:cNvSpPr/>
              <p:nvPr/>
            </p:nvSpPr>
            <p:spPr>
              <a:xfrm>
                <a:off x="11243895"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6675CD52-DC5B-489F-BB6E-E5BDB1570886}"/>
                  </a:ext>
                </a:extLst>
              </p:cNvPr>
              <p:cNvSpPr/>
              <p:nvPr/>
            </p:nvSpPr>
            <p:spPr>
              <a:xfrm>
                <a:off x="112649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0B9F414-B159-4902-B10C-3F72C328BC6D}"/>
                  </a:ext>
                </a:extLst>
              </p:cNvPr>
              <p:cNvSpPr/>
              <p:nvPr/>
            </p:nvSpPr>
            <p:spPr>
              <a:xfrm>
                <a:off x="112860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5FD19076-51E9-41AA-871F-F78E33882E21}"/>
                  </a:ext>
                </a:extLst>
              </p:cNvPr>
              <p:cNvSpPr/>
              <p:nvPr/>
            </p:nvSpPr>
            <p:spPr>
              <a:xfrm>
                <a:off x="11307157"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76E7F916-3474-4661-B1CF-D37EFF5AD360}"/>
                  </a:ext>
                </a:extLst>
              </p:cNvPr>
              <p:cNvSpPr/>
              <p:nvPr/>
            </p:nvSpPr>
            <p:spPr>
              <a:xfrm>
                <a:off x="11363061"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175DD03-5637-4B19-A71A-F6A581FB1529}"/>
                  </a:ext>
                </a:extLst>
              </p:cNvPr>
              <p:cNvSpPr/>
              <p:nvPr/>
            </p:nvSpPr>
            <p:spPr>
              <a:xfrm>
                <a:off x="1138412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106E0A0-9933-4D6F-969B-166B116206D1}"/>
                  </a:ext>
                </a:extLst>
              </p:cNvPr>
              <p:cNvSpPr/>
              <p:nvPr/>
            </p:nvSpPr>
            <p:spPr>
              <a:xfrm>
                <a:off x="11405223"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6C82B88E-8374-4EB4-873F-E0DE896F9C32}"/>
                  </a:ext>
                </a:extLst>
              </p:cNvPr>
              <p:cNvSpPr/>
              <p:nvPr/>
            </p:nvSpPr>
            <p:spPr>
              <a:xfrm>
                <a:off x="1134196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1A70007C-9684-4017-9FAA-ACD7CD6DD0F8}"/>
                  </a:ext>
                </a:extLst>
              </p:cNvPr>
              <p:cNvSpPr/>
              <p:nvPr/>
            </p:nvSpPr>
            <p:spPr>
              <a:xfrm>
                <a:off x="11426323"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984C547E-B120-4F7D-BDCC-A05125605CF8}"/>
                  </a:ext>
                </a:extLst>
              </p:cNvPr>
              <p:cNvSpPr/>
              <p:nvPr/>
            </p:nvSpPr>
            <p:spPr>
              <a:xfrm>
                <a:off x="11341961"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C6BF69E-8F7A-4DA9-B1AF-D1AA3DDC3E12}"/>
                  </a:ext>
                </a:extLst>
              </p:cNvPr>
              <p:cNvSpPr/>
              <p:nvPr/>
            </p:nvSpPr>
            <p:spPr>
              <a:xfrm>
                <a:off x="11341961"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7EF9982-8680-4D7F-AF98-7D2550B658B4}"/>
                  </a:ext>
                </a:extLst>
              </p:cNvPr>
              <p:cNvSpPr/>
              <p:nvPr/>
            </p:nvSpPr>
            <p:spPr>
              <a:xfrm>
                <a:off x="11341961" y="6513287"/>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8C612254-94A7-49D6-8798-16F5B5328DCB}"/>
                  </a:ext>
                </a:extLst>
              </p:cNvPr>
              <p:cNvSpPr/>
              <p:nvPr/>
            </p:nvSpPr>
            <p:spPr>
              <a:xfrm>
                <a:off x="1134196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1A269CAF-D008-4E3E-A5A7-693288E90763}"/>
                  </a:ext>
                </a:extLst>
              </p:cNvPr>
              <p:cNvSpPr/>
              <p:nvPr/>
            </p:nvSpPr>
            <p:spPr>
              <a:xfrm>
                <a:off x="11426323"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57632561-8C45-4E50-8B08-F8BB4DCE41D1}"/>
                  </a:ext>
                </a:extLst>
              </p:cNvPr>
              <p:cNvSpPr/>
              <p:nvPr/>
            </p:nvSpPr>
            <p:spPr>
              <a:xfrm>
                <a:off x="1136306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4E9D971-D199-4156-B3AF-B68C6F84C848}"/>
                  </a:ext>
                </a:extLst>
              </p:cNvPr>
              <p:cNvSpPr/>
              <p:nvPr/>
            </p:nvSpPr>
            <p:spPr>
              <a:xfrm>
                <a:off x="1138412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67F042A-CA02-4A42-B736-A73EF6966717}"/>
                  </a:ext>
                </a:extLst>
              </p:cNvPr>
              <p:cNvSpPr/>
              <p:nvPr/>
            </p:nvSpPr>
            <p:spPr>
              <a:xfrm>
                <a:off x="11405223"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550BF145-E6DA-4A12-8A20-15C77A5FAF68}"/>
                  </a:ext>
                </a:extLst>
              </p:cNvPr>
              <p:cNvSpPr/>
              <p:nvPr/>
            </p:nvSpPr>
            <p:spPr>
              <a:xfrm>
                <a:off x="11461163"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A22A135D-7DEE-472E-84C4-95ECAC037FE4}"/>
                  </a:ext>
                </a:extLst>
              </p:cNvPr>
              <p:cNvSpPr/>
              <p:nvPr/>
            </p:nvSpPr>
            <p:spPr>
              <a:xfrm>
                <a:off x="11545525"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0F65DD2C-D545-4489-BA26-D9FFCE05E8E1}"/>
                  </a:ext>
                </a:extLst>
              </p:cNvPr>
              <p:cNvSpPr/>
              <p:nvPr/>
            </p:nvSpPr>
            <p:spPr>
              <a:xfrm>
                <a:off x="11461163"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6AAA6ED4-1550-4A36-8AE6-F173E248D88D}"/>
                  </a:ext>
                </a:extLst>
              </p:cNvPr>
              <p:cNvSpPr/>
              <p:nvPr/>
            </p:nvSpPr>
            <p:spPr>
              <a:xfrm>
                <a:off x="11545525"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F0EAF64A-1F42-418E-A704-17440ACB2377}"/>
                  </a:ext>
                </a:extLst>
              </p:cNvPr>
              <p:cNvSpPr/>
              <p:nvPr/>
            </p:nvSpPr>
            <p:spPr>
              <a:xfrm>
                <a:off x="11461163"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4900399D-9A6F-4D9B-9936-F506401DF352}"/>
                  </a:ext>
                </a:extLst>
              </p:cNvPr>
              <p:cNvSpPr/>
              <p:nvPr/>
            </p:nvSpPr>
            <p:spPr>
              <a:xfrm>
                <a:off x="11545525"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F2CEB507-2B0F-4632-B758-C33369DA3E59}"/>
                  </a:ext>
                </a:extLst>
              </p:cNvPr>
              <p:cNvSpPr/>
              <p:nvPr/>
            </p:nvSpPr>
            <p:spPr>
              <a:xfrm>
                <a:off x="11461163"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651792C6-0234-4FAA-A42F-3894DD1B2937}"/>
                  </a:ext>
                </a:extLst>
              </p:cNvPr>
              <p:cNvSpPr/>
              <p:nvPr/>
            </p:nvSpPr>
            <p:spPr>
              <a:xfrm>
                <a:off x="11545525"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615B6426-E543-49C2-9FE2-AA6D61D37965}"/>
                  </a:ext>
                </a:extLst>
              </p:cNvPr>
              <p:cNvSpPr/>
              <p:nvPr/>
            </p:nvSpPr>
            <p:spPr>
              <a:xfrm>
                <a:off x="11461163"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3A501FF1-112C-4C17-AE09-EB52A0808D45}"/>
                  </a:ext>
                </a:extLst>
              </p:cNvPr>
              <p:cNvSpPr/>
              <p:nvPr/>
            </p:nvSpPr>
            <p:spPr>
              <a:xfrm>
                <a:off x="11545525"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8B344B66-B082-48E9-9A9C-74DB878E0506}"/>
                  </a:ext>
                </a:extLst>
              </p:cNvPr>
              <p:cNvSpPr/>
              <p:nvPr/>
            </p:nvSpPr>
            <p:spPr>
              <a:xfrm>
                <a:off x="11482262"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5200909A-B214-4901-B817-8BFDAC98FA55}"/>
                  </a:ext>
                </a:extLst>
              </p:cNvPr>
              <p:cNvSpPr/>
              <p:nvPr/>
            </p:nvSpPr>
            <p:spPr>
              <a:xfrm>
                <a:off x="11524425"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9F9E5FF1-D8FF-4040-B58C-5DF1FCED9A3D}"/>
                  </a:ext>
                </a:extLst>
              </p:cNvPr>
              <p:cNvSpPr/>
              <p:nvPr/>
            </p:nvSpPr>
            <p:spPr>
              <a:xfrm>
                <a:off x="11503362" y="655864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90832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B 2 Line with Subtitle">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F0D74FD5-BA38-4613-947C-39C8069651A2}"/>
              </a:ext>
            </a:extLst>
          </p:cNvPr>
          <p:cNvSpPr>
            <a:spLocks noChangeArrowheads="1"/>
          </p:cNvSpPr>
          <p:nvPr userDrawn="1"/>
        </p:nvSpPr>
        <p:spPr bwMode="auto">
          <a:xfrm>
            <a:off x="6551612" y="9571082"/>
            <a:ext cx="306388" cy="184150"/>
          </a:xfrm>
          <a:prstGeom prst="rect">
            <a:avLst/>
          </a:prstGeom>
          <a:noFill/>
          <a:ln w="9525" algn="ctr">
            <a:noFill/>
            <a:miter lim="800000"/>
            <a:headEnd/>
            <a:tailEnd/>
          </a:ln>
          <a:effectLst/>
        </p:spPr>
        <p:txBody>
          <a:bodyPr wrap="none" anchor="ctr"/>
          <a:lstStyle/>
          <a:p>
            <a:pPr algn="r">
              <a:defRPr/>
            </a:pPr>
            <a:fld id="{BF93F59F-AF68-410B-8395-3B170F791072}" type="slidenum">
              <a:rPr lang="en-GB" sz="1000" b="1">
                <a:solidFill>
                  <a:schemeClr val="tx1"/>
                </a:solidFill>
                <a:latin typeface="+mj-lt"/>
              </a:rPr>
              <a:pPr algn="r">
                <a:defRPr/>
              </a:pPr>
              <a:t>‹#›</a:t>
            </a:fld>
            <a:endParaRPr lang="en-GB" sz="1000" b="1">
              <a:solidFill>
                <a:schemeClr val="tx1"/>
              </a:solidFill>
              <a:latin typeface="+mj-lt"/>
            </a:endParaRPr>
          </a:p>
        </p:txBody>
      </p:sp>
      <p:grpSp>
        <p:nvGrpSpPr>
          <p:cNvPr id="106" name="Group 105">
            <a:extLst>
              <a:ext uri="{FF2B5EF4-FFF2-40B4-BE49-F238E27FC236}">
                <a16:creationId xmlns:a16="http://schemas.microsoft.com/office/drawing/2014/main" id="{54CD50E3-D539-4F91-A7EF-F2ABD53864BD}"/>
              </a:ext>
            </a:extLst>
          </p:cNvPr>
          <p:cNvGrpSpPr/>
          <p:nvPr userDrawn="1"/>
        </p:nvGrpSpPr>
        <p:grpSpPr>
          <a:xfrm>
            <a:off x="6137252" y="9472615"/>
            <a:ext cx="409666" cy="337158"/>
            <a:chOff x="11197002" y="6334353"/>
            <a:chExt cx="409666" cy="337158"/>
          </a:xfrm>
        </p:grpSpPr>
        <p:sp>
          <p:nvSpPr>
            <p:cNvPr id="107" name="Freeform: Shape 106">
              <a:extLst>
                <a:ext uri="{FF2B5EF4-FFF2-40B4-BE49-F238E27FC236}">
                  <a16:creationId xmlns:a16="http://schemas.microsoft.com/office/drawing/2014/main" id="{47286690-3DC4-4059-B0A3-C9C777FB3CC6}"/>
                </a:ext>
              </a:extLst>
            </p:cNvPr>
            <p:cNvSpPr/>
            <p:nvPr/>
          </p:nvSpPr>
          <p:spPr>
            <a:xfrm>
              <a:off x="11197002" y="6334353"/>
              <a:ext cx="409666" cy="337158"/>
            </a:xfrm>
            <a:custGeom>
              <a:avLst/>
              <a:gdLst>
                <a:gd name="connsiteX0" fmla="*/ 268148 w 409666"/>
                <a:gd name="connsiteY0" fmla="*/ 333737 h 337158"/>
                <a:gd name="connsiteX1" fmla="*/ 316620 w 409666"/>
                <a:gd name="connsiteY1" fmla="*/ 327683 h 337158"/>
                <a:gd name="connsiteX2" fmla="*/ 362988 w 409666"/>
                <a:gd name="connsiteY2" fmla="*/ 321338 h 337158"/>
                <a:gd name="connsiteX3" fmla="*/ 390649 w 409666"/>
                <a:gd name="connsiteY3" fmla="*/ 296722 h 337158"/>
                <a:gd name="connsiteX4" fmla="*/ 401852 w 409666"/>
                <a:gd name="connsiteY4" fmla="*/ 234728 h 337158"/>
                <a:gd name="connsiteX5" fmla="*/ 409719 w 409666"/>
                <a:gd name="connsiteY5" fmla="*/ 158560 h 337158"/>
                <a:gd name="connsiteX6" fmla="*/ 409501 w 409666"/>
                <a:gd name="connsiteY6" fmla="*/ 72602 h 337158"/>
                <a:gd name="connsiteX7" fmla="*/ 404970 w 409666"/>
                <a:gd name="connsiteY7" fmla="*/ 30367 h 337158"/>
                <a:gd name="connsiteX8" fmla="*/ 384740 w 409666"/>
                <a:gd name="connsiteY8" fmla="*/ 8687 h 337158"/>
                <a:gd name="connsiteX9" fmla="*/ 268801 w 409666"/>
                <a:gd name="connsiteY9" fmla="*/ 2307 h 337158"/>
                <a:gd name="connsiteX10" fmla="*/ 204270 w 409666"/>
                <a:gd name="connsiteY10" fmla="*/ 5932 h 337158"/>
                <a:gd name="connsiteX11" fmla="*/ 135025 w 409666"/>
                <a:gd name="connsiteY11" fmla="*/ 12458 h 337158"/>
                <a:gd name="connsiteX12" fmla="*/ 82421 w 409666"/>
                <a:gd name="connsiteY12" fmla="*/ 20035 h 337158"/>
                <a:gd name="connsiteX13" fmla="*/ 41672 w 409666"/>
                <a:gd name="connsiteY13" fmla="*/ 29243 h 337158"/>
                <a:gd name="connsiteX14" fmla="*/ 23835 w 409666"/>
                <a:gd name="connsiteY14" fmla="*/ 47297 h 337158"/>
                <a:gd name="connsiteX15" fmla="*/ 14409 w 409666"/>
                <a:gd name="connsiteY15" fmla="*/ 88663 h 337158"/>
                <a:gd name="connsiteX16" fmla="*/ 7992 w 409666"/>
                <a:gd name="connsiteY16" fmla="*/ 138584 h 337158"/>
                <a:gd name="connsiteX17" fmla="*/ 1684 w 409666"/>
                <a:gd name="connsiteY17" fmla="*/ 252638 h 337158"/>
                <a:gd name="connsiteX18" fmla="*/ 8717 w 409666"/>
                <a:gd name="connsiteY18" fmla="*/ 314522 h 337158"/>
                <a:gd name="connsiteX19" fmla="*/ 26047 w 409666"/>
                <a:gd name="connsiteY19" fmla="*/ 329604 h 337158"/>
                <a:gd name="connsiteX20" fmla="*/ 167943 w 409666"/>
                <a:gd name="connsiteY20" fmla="*/ 336202 h 337158"/>
                <a:gd name="connsiteX21" fmla="*/ 268148 w 409666"/>
                <a:gd name="connsiteY21" fmla="*/ 333737 h 33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9666" h="337158">
                  <a:moveTo>
                    <a:pt x="268148" y="333737"/>
                  </a:moveTo>
                  <a:cubicBezTo>
                    <a:pt x="284354" y="332976"/>
                    <a:pt x="300487" y="329822"/>
                    <a:pt x="316620" y="327683"/>
                  </a:cubicBezTo>
                  <a:cubicBezTo>
                    <a:pt x="332064" y="325616"/>
                    <a:pt x="347508" y="323441"/>
                    <a:pt x="362988" y="321338"/>
                  </a:cubicBezTo>
                  <a:cubicBezTo>
                    <a:pt x="382311" y="318692"/>
                    <a:pt x="386335" y="315936"/>
                    <a:pt x="390649" y="296722"/>
                  </a:cubicBezTo>
                  <a:cubicBezTo>
                    <a:pt x="395254" y="276275"/>
                    <a:pt x="399024" y="255538"/>
                    <a:pt x="401852" y="234728"/>
                  </a:cubicBezTo>
                  <a:cubicBezTo>
                    <a:pt x="405296" y="209460"/>
                    <a:pt x="408595" y="184046"/>
                    <a:pt x="409719" y="158560"/>
                  </a:cubicBezTo>
                  <a:cubicBezTo>
                    <a:pt x="410988" y="129955"/>
                    <a:pt x="410299" y="101243"/>
                    <a:pt x="409501" y="72602"/>
                  </a:cubicBezTo>
                  <a:cubicBezTo>
                    <a:pt x="409103" y="58500"/>
                    <a:pt x="406891" y="44397"/>
                    <a:pt x="404970" y="30367"/>
                  </a:cubicBezTo>
                  <a:cubicBezTo>
                    <a:pt x="403012" y="16047"/>
                    <a:pt x="398734" y="11551"/>
                    <a:pt x="384740" y="8687"/>
                  </a:cubicBezTo>
                  <a:cubicBezTo>
                    <a:pt x="346420" y="929"/>
                    <a:pt x="307737" y="-376"/>
                    <a:pt x="268801" y="2307"/>
                  </a:cubicBezTo>
                  <a:cubicBezTo>
                    <a:pt x="247303" y="3793"/>
                    <a:pt x="225768" y="4301"/>
                    <a:pt x="204270" y="5932"/>
                  </a:cubicBezTo>
                  <a:cubicBezTo>
                    <a:pt x="181140" y="7672"/>
                    <a:pt x="158046" y="9847"/>
                    <a:pt x="135025" y="12458"/>
                  </a:cubicBezTo>
                  <a:cubicBezTo>
                    <a:pt x="117442" y="14452"/>
                    <a:pt x="99859" y="16917"/>
                    <a:pt x="82421" y="20035"/>
                  </a:cubicBezTo>
                  <a:cubicBezTo>
                    <a:pt x="68717" y="22464"/>
                    <a:pt x="55303" y="26379"/>
                    <a:pt x="41672" y="29243"/>
                  </a:cubicBezTo>
                  <a:cubicBezTo>
                    <a:pt x="31521" y="31346"/>
                    <a:pt x="26264" y="38306"/>
                    <a:pt x="23835" y="47297"/>
                  </a:cubicBezTo>
                  <a:cubicBezTo>
                    <a:pt x="20137" y="60929"/>
                    <a:pt x="16766" y="74741"/>
                    <a:pt x="14409" y="88663"/>
                  </a:cubicBezTo>
                  <a:cubicBezTo>
                    <a:pt x="11654" y="105194"/>
                    <a:pt x="10385" y="121980"/>
                    <a:pt x="7992" y="138584"/>
                  </a:cubicBezTo>
                  <a:cubicBezTo>
                    <a:pt x="2554" y="176433"/>
                    <a:pt x="-346" y="214463"/>
                    <a:pt x="1684" y="252638"/>
                  </a:cubicBezTo>
                  <a:cubicBezTo>
                    <a:pt x="2808" y="273338"/>
                    <a:pt x="5781" y="293967"/>
                    <a:pt x="8717" y="314522"/>
                  </a:cubicBezTo>
                  <a:cubicBezTo>
                    <a:pt x="9986" y="323296"/>
                    <a:pt x="17382" y="329096"/>
                    <a:pt x="26047" y="329604"/>
                  </a:cubicBezTo>
                  <a:cubicBezTo>
                    <a:pt x="73285" y="332396"/>
                    <a:pt x="157611" y="336202"/>
                    <a:pt x="167943" y="336202"/>
                  </a:cubicBezTo>
                  <a:cubicBezTo>
                    <a:pt x="178276" y="336202"/>
                    <a:pt x="234759" y="335296"/>
                    <a:pt x="268148" y="333737"/>
                  </a:cubicBezTo>
                </a:path>
              </a:pathLst>
            </a:custGeom>
            <a:solidFill>
              <a:srgbClr val="CDDC29"/>
            </a:solidFill>
            <a:ln w="3625" cap="flat">
              <a:noFill/>
              <a:prstDash val="solid"/>
              <a:miter/>
            </a:ln>
          </p:spPr>
          <p:txBody>
            <a:bodyPr rtlCol="0" anchor="ctr"/>
            <a:lstStyle/>
            <a:p>
              <a:endParaRPr lang="en-GB"/>
            </a:p>
          </p:txBody>
        </p:sp>
        <p:grpSp>
          <p:nvGrpSpPr>
            <p:cNvPr id="108" name="Group 107">
              <a:extLst>
                <a:ext uri="{FF2B5EF4-FFF2-40B4-BE49-F238E27FC236}">
                  <a16:creationId xmlns:a16="http://schemas.microsoft.com/office/drawing/2014/main" id="{95AC3BC5-77C5-45DF-A5C5-236D46DDCA96}"/>
                </a:ext>
              </a:extLst>
            </p:cNvPr>
            <p:cNvGrpSpPr/>
            <p:nvPr userDrawn="1"/>
          </p:nvGrpSpPr>
          <p:grpSpPr>
            <a:xfrm>
              <a:off x="11222831" y="6423994"/>
              <a:ext cx="344446" cy="156398"/>
              <a:chOff x="11222831" y="6423994"/>
              <a:chExt cx="344446" cy="156398"/>
            </a:xfrm>
          </p:grpSpPr>
          <p:sp>
            <p:nvSpPr>
              <p:cNvPr id="109" name="Freeform: Shape 108">
                <a:extLst>
                  <a:ext uri="{FF2B5EF4-FFF2-40B4-BE49-F238E27FC236}">
                    <a16:creationId xmlns:a16="http://schemas.microsoft.com/office/drawing/2014/main" id="{BA2AB397-F375-483E-AD4C-F6BBCAA900C0}"/>
                  </a:ext>
                </a:extLst>
              </p:cNvPr>
              <p:cNvSpPr/>
              <p:nvPr/>
            </p:nvSpPr>
            <p:spPr>
              <a:xfrm>
                <a:off x="112649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111CCA53-9C75-4988-B1D7-9AEE5641479D}"/>
                  </a:ext>
                </a:extLst>
              </p:cNvPr>
              <p:cNvSpPr/>
              <p:nvPr/>
            </p:nvSpPr>
            <p:spPr>
              <a:xfrm>
                <a:off x="11243895" y="6513287"/>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CF7854D5-EDA8-4CBC-807C-B713A5C33665}"/>
                  </a:ext>
                </a:extLst>
              </p:cNvPr>
              <p:cNvSpPr/>
              <p:nvPr/>
            </p:nvSpPr>
            <p:spPr>
              <a:xfrm>
                <a:off x="1122283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47CEEF1D-974A-416F-8F68-DDD3FC044DC6}"/>
                  </a:ext>
                </a:extLst>
              </p:cNvPr>
              <p:cNvSpPr/>
              <p:nvPr/>
            </p:nvSpPr>
            <p:spPr>
              <a:xfrm>
                <a:off x="11243895"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7BC33AD-457D-4C2C-9B2A-348BBEC6365F}"/>
                  </a:ext>
                </a:extLst>
              </p:cNvPr>
              <p:cNvSpPr/>
              <p:nvPr/>
            </p:nvSpPr>
            <p:spPr>
              <a:xfrm>
                <a:off x="112649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B7A05ABD-6BFE-41F9-935E-B12E6DC03148}"/>
                  </a:ext>
                </a:extLst>
              </p:cNvPr>
              <p:cNvSpPr/>
              <p:nvPr/>
            </p:nvSpPr>
            <p:spPr>
              <a:xfrm>
                <a:off x="1128609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190232FB-13C8-46E8-B891-31E970A47A81}"/>
                  </a:ext>
                </a:extLst>
              </p:cNvPr>
              <p:cNvSpPr/>
              <p:nvPr/>
            </p:nvSpPr>
            <p:spPr>
              <a:xfrm>
                <a:off x="1122283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559FCA93-B38F-4861-9364-1A3EA1BB29FB}"/>
                  </a:ext>
                </a:extLst>
              </p:cNvPr>
              <p:cNvSpPr/>
              <p:nvPr/>
            </p:nvSpPr>
            <p:spPr>
              <a:xfrm>
                <a:off x="11307157"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612A69FB-76CB-4ECB-BD3C-210789AF37C1}"/>
                  </a:ext>
                </a:extLst>
              </p:cNvPr>
              <p:cNvSpPr/>
              <p:nvPr/>
            </p:nvSpPr>
            <p:spPr>
              <a:xfrm>
                <a:off x="11307157"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AAC14978-C565-4A0F-A7E9-83FD29F575A3}"/>
                  </a:ext>
                </a:extLst>
              </p:cNvPr>
              <p:cNvSpPr/>
              <p:nvPr/>
            </p:nvSpPr>
            <p:spPr>
              <a:xfrm>
                <a:off x="11286094"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9A14DA79-7A1F-4A92-88A7-9DA2A21A7C87}"/>
                  </a:ext>
                </a:extLst>
              </p:cNvPr>
              <p:cNvSpPr/>
              <p:nvPr/>
            </p:nvSpPr>
            <p:spPr>
              <a:xfrm>
                <a:off x="1122283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89684557-41D0-4C44-9D10-0155EF4233C0}"/>
                  </a:ext>
                </a:extLst>
              </p:cNvPr>
              <p:cNvSpPr/>
              <p:nvPr/>
            </p:nvSpPr>
            <p:spPr>
              <a:xfrm>
                <a:off x="11243895"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6162E69A-9ADB-44BF-BEBD-9F24BF23885D}"/>
                  </a:ext>
                </a:extLst>
              </p:cNvPr>
              <p:cNvSpPr/>
              <p:nvPr/>
            </p:nvSpPr>
            <p:spPr>
              <a:xfrm>
                <a:off x="112649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5E2B64CF-7E1C-4190-B8FA-C51CA42DCBF6}"/>
                  </a:ext>
                </a:extLst>
              </p:cNvPr>
              <p:cNvSpPr/>
              <p:nvPr/>
            </p:nvSpPr>
            <p:spPr>
              <a:xfrm>
                <a:off x="1128609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DE6FEE0-0898-42F7-8A78-4A060D955979}"/>
                  </a:ext>
                </a:extLst>
              </p:cNvPr>
              <p:cNvSpPr/>
              <p:nvPr/>
            </p:nvSpPr>
            <p:spPr>
              <a:xfrm>
                <a:off x="11307157"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F9B5B136-A945-40B5-A7FB-3A04E373F265}"/>
                  </a:ext>
                </a:extLst>
              </p:cNvPr>
              <p:cNvSpPr/>
              <p:nvPr/>
            </p:nvSpPr>
            <p:spPr>
              <a:xfrm>
                <a:off x="11363061"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590FE398-A8DB-422C-B6C7-EF773E7590D0}"/>
                  </a:ext>
                </a:extLst>
              </p:cNvPr>
              <p:cNvSpPr/>
              <p:nvPr/>
            </p:nvSpPr>
            <p:spPr>
              <a:xfrm>
                <a:off x="11384124"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B2DE8DFF-7086-40AE-AE34-B7FFD196A26F}"/>
                  </a:ext>
                </a:extLst>
              </p:cNvPr>
              <p:cNvSpPr/>
              <p:nvPr/>
            </p:nvSpPr>
            <p:spPr>
              <a:xfrm>
                <a:off x="11405223" y="6423994"/>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13366B0B-CD05-406C-8B4E-2F30EFCB1F92}"/>
                  </a:ext>
                </a:extLst>
              </p:cNvPr>
              <p:cNvSpPr/>
              <p:nvPr/>
            </p:nvSpPr>
            <p:spPr>
              <a:xfrm>
                <a:off x="11341961"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931D538B-C3AB-4BD4-9B47-666AD6890703}"/>
                  </a:ext>
                </a:extLst>
              </p:cNvPr>
              <p:cNvSpPr/>
              <p:nvPr/>
            </p:nvSpPr>
            <p:spPr>
              <a:xfrm>
                <a:off x="11426323" y="6446326"/>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CD9B7650-E5C5-4B18-8C31-FD5137E5B163}"/>
                  </a:ext>
                </a:extLst>
              </p:cNvPr>
              <p:cNvSpPr/>
              <p:nvPr/>
            </p:nvSpPr>
            <p:spPr>
              <a:xfrm>
                <a:off x="11341961" y="646862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5C0CD9AE-A455-45FE-9406-3015DBC27048}"/>
                  </a:ext>
                </a:extLst>
              </p:cNvPr>
              <p:cNvSpPr/>
              <p:nvPr/>
            </p:nvSpPr>
            <p:spPr>
              <a:xfrm>
                <a:off x="11341961" y="649095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9690B168-D644-45A8-8522-7E5EDDF535B0}"/>
                  </a:ext>
                </a:extLst>
              </p:cNvPr>
              <p:cNvSpPr/>
              <p:nvPr/>
            </p:nvSpPr>
            <p:spPr>
              <a:xfrm>
                <a:off x="11341961" y="6513287"/>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865DB9A5-EB03-44D7-9F05-BB680076E5EC}"/>
                  </a:ext>
                </a:extLst>
              </p:cNvPr>
              <p:cNvSpPr/>
              <p:nvPr/>
            </p:nvSpPr>
            <p:spPr>
              <a:xfrm>
                <a:off x="11341961"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A14EB9A8-22E3-4AAE-9AFA-5273F2E8EAC2}"/>
                  </a:ext>
                </a:extLst>
              </p:cNvPr>
              <p:cNvSpPr/>
              <p:nvPr/>
            </p:nvSpPr>
            <p:spPr>
              <a:xfrm>
                <a:off x="11426323" y="6535583"/>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614699FB-58DC-4BB4-9461-09CFF4DAEB02}"/>
                  </a:ext>
                </a:extLst>
              </p:cNvPr>
              <p:cNvSpPr/>
              <p:nvPr/>
            </p:nvSpPr>
            <p:spPr>
              <a:xfrm>
                <a:off x="11363061"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83ABB772-F2E5-4B8F-AC72-4948C66B3C07}"/>
                  </a:ext>
                </a:extLst>
              </p:cNvPr>
              <p:cNvSpPr/>
              <p:nvPr/>
            </p:nvSpPr>
            <p:spPr>
              <a:xfrm>
                <a:off x="11384124"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655EE45A-E803-4110-B95E-B0886B86C9D3}"/>
                  </a:ext>
                </a:extLst>
              </p:cNvPr>
              <p:cNvSpPr/>
              <p:nvPr/>
            </p:nvSpPr>
            <p:spPr>
              <a:xfrm>
                <a:off x="11405223" y="6557915"/>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336BABD4-FC64-465A-A648-BE4B599EF501}"/>
                  </a:ext>
                </a:extLst>
              </p:cNvPr>
              <p:cNvSpPr/>
              <p:nvPr/>
            </p:nvSpPr>
            <p:spPr>
              <a:xfrm>
                <a:off x="11461163"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F5C2A51A-7352-4092-AF55-3FD5DAF0E31D}"/>
                  </a:ext>
                </a:extLst>
              </p:cNvPr>
              <p:cNvSpPr/>
              <p:nvPr/>
            </p:nvSpPr>
            <p:spPr>
              <a:xfrm>
                <a:off x="11545525" y="6424719"/>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AE788C51-FE48-444D-85DA-4BD8FC3018A6}"/>
                  </a:ext>
                </a:extLst>
              </p:cNvPr>
              <p:cNvSpPr/>
              <p:nvPr/>
            </p:nvSpPr>
            <p:spPr>
              <a:xfrm>
                <a:off x="11461163"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5D2CA6F7-ABB4-424D-A398-60DCA36615C1}"/>
                  </a:ext>
                </a:extLst>
              </p:cNvPr>
              <p:cNvSpPr/>
              <p:nvPr/>
            </p:nvSpPr>
            <p:spPr>
              <a:xfrm>
                <a:off x="11545525" y="644705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924"/>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E6157829-7B70-4B77-8C6E-CD1D898525CC}"/>
                  </a:ext>
                </a:extLst>
              </p:cNvPr>
              <p:cNvSpPr/>
              <p:nvPr/>
            </p:nvSpPr>
            <p:spPr>
              <a:xfrm>
                <a:off x="11461163"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6D2CB23B-320F-4EA1-A8B2-B34BF032F0D0}"/>
                  </a:ext>
                </a:extLst>
              </p:cNvPr>
              <p:cNvSpPr/>
              <p:nvPr/>
            </p:nvSpPr>
            <p:spPr>
              <a:xfrm>
                <a:off x="11545525" y="6469384"/>
                <a:ext cx="21752" cy="21752"/>
              </a:xfrm>
              <a:custGeom>
                <a:avLst/>
                <a:gdLst>
                  <a:gd name="connsiteX0" fmla="*/ 20411 w 21752"/>
                  <a:gd name="connsiteY0" fmla="*/ 12073 h 21752"/>
                  <a:gd name="connsiteX1" fmla="*/ 11565 w 21752"/>
                  <a:gd name="connsiteY1" fmla="*/ 21426 h 21752"/>
                  <a:gd name="connsiteX2" fmla="*/ 2719 w 21752"/>
                  <a:gd name="connsiteY2" fmla="*/ 12073 h 21752"/>
                  <a:gd name="connsiteX3" fmla="*/ 11565 w 21752"/>
                  <a:gd name="connsiteY3" fmla="*/ 2719 h 21752"/>
                  <a:gd name="connsiteX4" fmla="*/ 20411 w 21752"/>
                  <a:gd name="connsiteY4" fmla="*/ 12073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3"/>
                    </a:moveTo>
                    <a:cubicBezTo>
                      <a:pt x="20411" y="17257"/>
                      <a:pt x="16459" y="21426"/>
                      <a:pt x="11565" y="21426"/>
                    </a:cubicBezTo>
                    <a:cubicBezTo>
                      <a:pt x="6671" y="21426"/>
                      <a:pt x="2719" y="17221"/>
                      <a:pt x="2719" y="12073"/>
                    </a:cubicBezTo>
                    <a:cubicBezTo>
                      <a:pt x="2719" y="6888"/>
                      <a:pt x="6671" y="2719"/>
                      <a:pt x="11565" y="2719"/>
                    </a:cubicBezTo>
                    <a:cubicBezTo>
                      <a:pt x="16459" y="2683"/>
                      <a:pt x="20411" y="6888"/>
                      <a:pt x="20411" y="12073"/>
                    </a:cubicBezTo>
                  </a:path>
                </a:pathLst>
              </a:custGeom>
              <a:solidFill>
                <a:schemeClr val="bg1"/>
              </a:solidFill>
              <a:ln w="9525"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71F6631C-88EC-4163-B920-0920A3A5C4D6}"/>
                  </a:ext>
                </a:extLst>
              </p:cNvPr>
              <p:cNvSpPr/>
              <p:nvPr/>
            </p:nvSpPr>
            <p:spPr>
              <a:xfrm>
                <a:off x="11461163"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F8725F61-4EBB-4478-BED6-912112709003}"/>
                  </a:ext>
                </a:extLst>
              </p:cNvPr>
              <p:cNvSpPr/>
              <p:nvPr/>
            </p:nvSpPr>
            <p:spPr>
              <a:xfrm>
                <a:off x="11545525" y="649168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20"/>
                      <a:pt x="16459" y="21426"/>
                      <a:pt x="11565" y="21426"/>
                    </a:cubicBezTo>
                    <a:cubicBezTo>
                      <a:pt x="6671" y="21426"/>
                      <a:pt x="2719" y="17220"/>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40118636-C748-4F82-AA03-8B51B696FAD2}"/>
                  </a:ext>
                </a:extLst>
              </p:cNvPr>
              <p:cNvSpPr/>
              <p:nvPr/>
            </p:nvSpPr>
            <p:spPr>
              <a:xfrm>
                <a:off x="11461163"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2F8F8B3A-3490-4102-BB40-0C34AA83DF74}"/>
                  </a:ext>
                </a:extLst>
              </p:cNvPr>
              <p:cNvSpPr/>
              <p:nvPr/>
            </p:nvSpPr>
            <p:spPr>
              <a:xfrm>
                <a:off x="11545525" y="6514012"/>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888"/>
                      <a:pt x="20411" y="12072"/>
                    </a:cubicBezTo>
                  </a:path>
                </a:pathLst>
              </a:custGeom>
              <a:solidFill>
                <a:schemeClr val="bg1"/>
              </a:solidFill>
              <a:ln w="9525"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F4253D57-51A1-4982-9884-1EC10F79CF2A}"/>
                  </a:ext>
                </a:extLst>
              </p:cNvPr>
              <p:cNvSpPr/>
              <p:nvPr/>
            </p:nvSpPr>
            <p:spPr>
              <a:xfrm>
                <a:off x="11482262"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6751D281-4004-4C15-ADDA-81C66A060C38}"/>
                  </a:ext>
                </a:extLst>
              </p:cNvPr>
              <p:cNvSpPr/>
              <p:nvPr/>
            </p:nvSpPr>
            <p:spPr>
              <a:xfrm>
                <a:off x="11524425" y="6536308"/>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57"/>
                      <a:pt x="2719" y="12072"/>
                    </a:cubicBezTo>
                    <a:cubicBezTo>
                      <a:pt x="2719" y="6888"/>
                      <a:pt x="6671" y="2719"/>
                      <a:pt x="11565" y="2719"/>
                    </a:cubicBezTo>
                    <a:cubicBezTo>
                      <a:pt x="16459" y="2719"/>
                      <a:pt x="20411" y="6924"/>
                      <a:pt x="20411" y="12072"/>
                    </a:cubicBezTo>
                  </a:path>
                </a:pathLst>
              </a:custGeom>
              <a:solidFill>
                <a:schemeClr val="bg1"/>
              </a:solidFill>
              <a:ln w="9525"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2B1FE4F0-8DE6-4482-B84A-80DFC5F43D3E}"/>
                  </a:ext>
                </a:extLst>
              </p:cNvPr>
              <p:cNvSpPr/>
              <p:nvPr/>
            </p:nvSpPr>
            <p:spPr>
              <a:xfrm>
                <a:off x="11503362" y="6558640"/>
                <a:ext cx="21752" cy="21752"/>
              </a:xfrm>
              <a:custGeom>
                <a:avLst/>
                <a:gdLst>
                  <a:gd name="connsiteX0" fmla="*/ 20411 w 21752"/>
                  <a:gd name="connsiteY0" fmla="*/ 12072 h 21752"/>
                  <a:gd name="connsiteX1" fmla="*/ 11565 w 21752"/>
                  <a:gd name="connsiteY1" fmla="*/ 21426 h 21752"/>
                  <a:gd name="connsiteX2" fmla="*/ 2719 w 21752"/>
                  <a:gd name="connsiteY2" fmla="*/ 12072 h 21752"/>
                  <a:gd name="connsiteX3" fmla="*/ 11565 w 21752"/>
                  <a:gd name="connsiteY3" fmla="*/ 2719 h 21752"/>
                  <a:gd name="connsiteX4" fmla="*/ 20411 w 21752"/>
                  <a:gd name="connsiteY4" fmla="*/ 12072 h 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2" h="21752">
                    <a:moveTo>
                      <a:pt x="20411" y="12072"/>
                    </a:moveTo>
                    <a:cubicBezTo>
                      <a:pt x="20411" y="17257"/>
                      <a:pt x="16459" y="21426"/>
                      <a:pt x="11565" y="21426"/>
                    </a:cubicBezTo>
                    <a:cubicBezTo>
                      <a:pt x="6671" y="21426"/>
                      <a:pt x="2719" y="17220"/>
                      <a:pt x="2719" y="12072"/>
                    </a:cubicBezTo>
                    <a:cubicBezTo>
                      <a:pt x="2719" y="6888"/>
                      <a:pt x="6671" y="2719"/>
                      <a:pt x="11565" y="2719"/>
                    </a:cubicBezTo>
                    <a:cubicBezTo>
                      <a:pt x="16423" y="2719"/>
                      <a:pt x="20411" y="6924"/>
                      <a:pt x="20411" y="12072"/>
                    </a:cubicBezTo>
                  </a:path>
                </a:pathLst>
              </a:custGeom>
              <a:solidFill>
                <a:schemeClr val="bg1"/>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10293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Blank">
    <p:bg>
      <p:bgPr>
        <a:solidFill>
          <a:schemeClr val="tx1"/>
        </a:solidFill>
        <a:effectLst/>
      </p:bgPr>
    </p:bg>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FFE71FA1-6CCB-414C-9D2F-C09D4F0422E0}"/>
              </a:ext>
            </a:extLst>
          </p:cNvPr>
          <p:cNvSpPr txBox="1"/>
          <p:nvPr userDrawn="1"/>
        </p:nvSpPr>
        <p:spPr>
          <a:xfrm>
            <a:off x="0" y="3407190"/>
            <a:ext cx="6858000" cy="707886"/>
          </a:xfrm>
          <a:prstGeom prst="rect">
            <a:avLst/>
          </a:prstGeom>
          <a:noFill/>
        </p:spPr>
        <p:txBody>
          <a:bodyPr wrap="square" anchor="b">
            <a:spAutoFit/>
          </a:bodyPr>
          <a:lstStyle/>
          <a:p>
            <a:pPr algn="ctr">
              <a:spcBef>
                <a:spcPts val="600"/>
              </a:spcBef>
              <a:spcAft>
                <a:spcPts val="600"/>
              </a:spcAft>
            </a:pPr>
            <a:r>
              <a:rPr lang="en-US" sz="4000" b="1">
                <a:solidFill>
                  <a:schemeClr val="bg1"/>
                </a:solidFill>
                <a:latin typeface="+mj-lt"/>
              </a:rPr>
              <a:t>Let’s talk.</a:t>
            </a:r>
          </a:p>
        </p:txBody>
      </p:sp>
      <p:cxnSp>
        <p:nvCxnSpPr>
          <p:cNvPr id="57" name="Straight Connector 56">
            <a:extLst>
              <a:ext uri="{FF2B5EF4-FFF2-40B4-BE49-F238E27FC236}">
                <a16:creationId xmlns:a16="http://schemas.microsoft.com/office/drawing/2014/main" id="{C3A0FDDB-94FD-49B6-AF82-EFE588EAC161}"/>
              </a:ext>
            </a:extLst>
          </p:cNvPr>
          <p:cNvCxnSpPr>
            <a:cxnSpLocks/>
          </p:cNvCxnSpPr>
          <p:nvPr userDrawn="1"/>
        </p:nvCxnSpPr>
        <p:spPr>
          <a:xfrm>
            <a:off x="3105975" y="3274188"/>
            <a:ext cx="646049" cy="0"/>
          </a:xfrm>
          <a:prstGeom prst="line">
            <a:avLst/>
          </a:prstGeom>
          <a:ln w="38100">
            <a:solidFill>
              <a:srgbClr val="009FDF"/>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A618E663-0596-432F-B9D1-3D791B098272}"/>
              </a:ext>
            </a:extLst>
          </p:cNvPr>
          <p:cNvGrpSpPr/>
          <p:nvPr userDrawn="1"/>
        </p:nvGrpSpPr>
        <p:grpSpPr>
          <a:xfrm>
            <a:off x="2958983" y="2195410"/>
            <a:ext cx="940033" cy="785748"/>
            <a:chOff x="11080509" y="269721"/>
            <a:chExt cx="821264" cy="669978"/>
          </a:xfrm>
        </p:grpSpPr>
        <p:sp>
          <p:nvSpPr>
            <p:cNvPr id="96" name="Freeform: Shape 95">
              <a:extLst>
                <a:ext uri="{FF2B5EF4-FFF2-40B4-BE49-F238E27FC236}">
                  <a16:creationId xmlns:a16="http://schemas.microsoft.com/office/drawing/2014/main" id="{285BD56F-373B-4ECE-80C1-AD5DFF9404F1}"/>
                </a:ext>
              </a:extLst>
            </p:cNvPr>
            <p:cNvSpPr/>
            <p:nvPr/>
          </p:nvSpPr>
          <p:spPr>
            <a:xfrm>
              <a:off x="11080509" y="269721"/>
              <a:ext cx="821264" cy="669978"/>
            </a:xfrm>
            <a:custGeom>
              <a:avLst/>
              <a:gdLst>
                <a:gd name="connsiteX0" fmla="*/ 534871 w 821263"/>
                <a:gd name="connsiteY0" fmla="*/ 665205 h 669978"/>
                <a:gd name="connsiteX1" fmla="*/ 631190 w 821263"/>
                <a:gd name="connsiteY1" fmla="*/ 653174 h 669978"/>
                <a:gd name="connsiteX2" fmla="*/ 723330 w 821263"/>
                <a:gd name="connsiteY2" fmla="*/ 640567 h 669978"/>
                <a:gd name="connsiteX3" fmla="*/ 778297 w 821263"/>
                <a:gd name="connsiteY3" fmla="*/ 591651 h 669978"/>
                <a:gd name="connsiteX4" fmla="*/ 800557 w 821263"/>
                <a:gd name="connsiteY4" fmla="*/ 468462 h 669978"/>
                <a:gd name="connsiteX5" fmla="*/ 816190 w 821263"/>
                <a:gd name="connsiteY5" fmla="*/ 317104 h 669978"/>
                <a:gd name="connsiteX6" fmla="*/ 815758 w 821263"/>
                <a:gd name="connsiteY6" fmla="*/ 146296 h 669978"/>
                <a:gd name="connsiteX7" fmla="*/ 806753 w 821263"/>
                <a:gd name="connsiteY7" fmla="*/ 62368 h 669978"/>
                <a:gd name="connsiteX8" fmla="*/ 766554 w 821263"/>
                <a:gd name="connsiteY8" fmla="*/ 19288 h 669978"/>
                <a:gd name="connsiteX9" fmla="*/ 536168 w 821263"/>
                <a:gd name="connsiteY9" fmla="*/ 6609 h 669978"/>
                <a:gd name="connsiteX10" fmla="*/ 407936 w 821263"/>
                <a:gd name="connsiteY10" fmla="*/ 13813 h 669978"/>
                <a:gd name="connsiteX11" fmla="*/ 270338 w 821263"/>
                <a:gd name="connsiteY11" fmla="*/ 26780 h 669978"/>
                <a:gd name="connsiteX12" fmla="*/ 165807 w 821263"/>
                <a:gd name="connsiteY12" fmla="*/ 41837 h 669978"/>
                <a:gd name="connsiteX13" fmla="*/ 84833 w 821263"/>
                <a:gd name="connsiteY13" fmla="*/ 60135 h 669978"/>
                <a:gd name="connsiteX14" fmla="*/ 49389 w 821263"/>
                <a:gd name="connsiteY14" fmla="*/ 96011 h 669978"/>
                <a:gd name="connsiteX15" fmla="*/ 30659 w 821263"/>
                <a:gd name="connsiteY15" fmla="*/ 178210 h 669978"/>
                <a:gd name="connsiteX16" fmla="*/ 17907 w 821263"/>
                <a:gd name="connsiteY16" fmla="*/ 277410 h 669978"/>
                <a:gd name="connsiteX17" fmla="*/ 5372 w 821263"/>
                <a:gd name="connsiteY17" fmla="*/ 504050 h 669978"/>
                <a:gd name="connsiteX18" fmla="*/ 19348 w 821263"/>
                <a:gd name="connsiteY18" fmla="*/ 627023 h 669978"/>
                <a:gd name="connsiteX19" fmla="*/ 53784 w 821263"/>
                <a:gd name="connsiteY19" fmla="*/ 656992 h 669978"/>
                <a:gd name="connsiteX20" fmla="*/ 335751 w 821263"/>
                <a:gd name="connsiteY20" fmla="*/ 670104 h 669978"/>
                <a:gd name="connsiteX21" fmla="*/ 534871 w 821263"/>
                <a:gd name="connsiteY21" fmla="*/ 665205 h 66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1263" h="669978">
                  <a:moveTo>
                    <a:pt x="534871" y="665205"/>
                  </a:moveTo>
                  <a:cubicBezTo>
                    <a:pt x="567073" y="663692"/>
                    <a:pt x="599132" y="657424"/>
                    <a:pt x="631190" y="653174"/>
                  </a:cubicBezTo>
                  <a:cubicBezTo>
                    <a:pt x="661879" y="649068"/>
                    <a:pt x="692568" y="644745"/>
                    <a:pt x="723330" y="640567"/>
                  </a:cubicBezTo>
                  <a:cubicBezTo>
                    <a:pt x="761727" y="635308"/>
                    <a:pt x="769724" y="629833"/>
                    <a:pt x="778297" y="591651"/>
                  </a:cubicBezTo>
                  <a:cubicBezTo>
                    <a:pt x="787446" y="551020"/>
                    <a:pt x="794938" y="509813"/>
                    <a:pt x="800557" y="468462"/>
                  </a:cubicBezTo>
                  <a:cubicBezTo>
                    <a:pt x="807401" y="418249"/>
                    <a:pt x="813957" y="367749"/>
                    <a:pt x="816190" y="317104"/>
                  </a:cubicBezTo>
                  <a:cubicBezTo>
                    <a:pt x="818711" y="260264"/>
                    <a:pt x="817343" y="203208"/>
                    <a:pt x="815758" y="146296"/>
                  </a:cubicBezTo>
                  <a:cubicBezTo>
                    <a:pt x="814965" y="118272"/>
                    <a:pt x="810571" y="90248"/>
                    <a:pt x="806753" y="62368"/>
                  </a:cubicBezTo>
                  <a:cubicBezTo>
                    <a:pt x="802863" y="33912"/>
                    <a:pt x="794362" y="24979"/>
                    <a:pt x="766554" y="19288"/>
                  </a:cubicBezTo>
                  <a:cubicBezTo>
                    <a:pt x="690407" y="3871"/>
                    <a:pt x="613540" y="1278"/>
                    <a:pt x="536168" y="6609"/>
                  </a:cubicBezTo>
                  <a:cubicBezTo>
                    <a:pt x="493448" y="9563"/>
                    <a:pt x="450656" y="10571"/>
                    <a:pt x="407936" y="13813"/>
                  </a:cubicBezTo>
                  <a:cubicBezTo>
                    <a:pt x="361974" y="17271"/>
                    <a:pt x="316084" y="21593"/>
                    <a:pt x="270338" y="26780"/>
                  </a:cubicBezTo>
                  <a:cubicBezTo>
                    <a:pt x="235398" y="30743"/>
                    <a:pt x="200459" y="35641"/>
                    <a:pt x="165807" y="41837"/>
                  </a:cubicBezTo>
                  <a:cubicBezTo>
                    <a:pt x="138576" y="46664"/>
                    <a:pt x="111920" y="54444"/>
                    <a:pt x="84833" y="60135"/>
                  </a:cubicBezTo>
                  <a:cubicBezTo>
                    <a:pt x="64662" y="64314"/>
                    <a:pt x="54216" y="78145"/>
                    <a:pt x="49389" y="96011"/>
                  </a:cubicBezTo>
                  <a:cubicBezTo>
                    <a:pt x="42041" y="123099"/>
                    <a:pt x="35341" y="150546"/>
                    <a:pt x="30659" y="178210"/>
                  </a:cubicBezTo>
                  <a:cubicBezTo>
                    <a:pt x="25183" y="211060"/>
                    <a:pt x="22662" y="244415"/>
                    <a:pt x="17907" y="277410"/>
                  </a:cubicBezTo>
                  <a:cubicBezTo>
                    <a:pt x="7101" y="352620"/>
                    <a:pt x="1338" y="428191"/>
                    <a:pt x="5372" y="504050"/>
                  </a:cubicBezTo>
                  <a:cubicBezTo>
                    <a:pt x="7605" y="545185"/>
                    <a:pt x="13513" y="586176"/>
                    <a:pt x="19348" y="627023"/>
                  </a:cubicBezTo>
                  <a:cubicBezTo>
                    <a:pt x="21870" y="644457"/>
                    <a:pt x="36566" y="655984"/>
                    <a:pt x="53784" y="656992"/>
                  </a:cubicBezTo>
                  <a:cubicBezTo>
                    <a:pt x="147653" y="662539"/>
                    <a:pt x="315219" y="670104"/>
                    <a:pt x="335751" y="670104"/>
                  </a:cubicBezTo>
                  <a:cubicBezTo>
                    <a:pt x="356283" y="670104"/>
                    <a:pt x="468594" y="668303"/>
                    <a:pt x="534871" y="665205"/>
                  </a:cubicBezTo>
                </a:path>
              </a:pathLst>
            </a:custGeom>
            <a:solidFill>
              <a:srgbClr val="00AEEF"/>
            </a:solidFill>
            <a:ln w="7195"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9267A5A5-7D51-4410-A93E-8BD300733384}"/>
                </a:ext>
              </a:extLst>
            </p:cNvPr>
            <p:cNvSpPr/>
            <p:nvPr/>
          </p:nvSpPr>
          <p:spPr>
            <a:xfrm>
              <a:off x="11217716"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1E4D042A-A67B-41C9-A33F-BD8CC3EA6C9B}"/>
                </a:ext>
              </a:extLst>
            </p:cNvPr>
            <p:cNvSpPr/>
            <p:nvPr/>
          </p:nvSpPr>
          <p:spPr>
            <a:xfrm>
              <a:off x="11175789"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8AEB4989-135A-4565-B912-76B479A7DE9F}"/>
                </a:ext>
              </a:extLst>
            </p:cNvPr>
            <p:cNvSpPr/>
            <p:nvPr/>
          </p:nvSpPr>
          <p:spPr>
            <a:xfrm>
              <a:off x="11133861"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57FFB64F-D30A-40FB-925E-98E44C7D7D9C}"/>
                </a:ext>
              </a:extLst>
            </p:cNvPr>
            <p:cNvSpPr/>
            <p:nvPr/>
          </p:nvSpPr>
          <p:spPr>
            <a:xfrm>
              <a:off x="11175789"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CC590234-8ECE-434E-AFFA-8813EE6D1BFB}"/>
                </a:ext>
              </a:extLst>
            </p:cNvPr>
            <p:cNvSpPr/>
            <p:nvPr/>
          </p:nvSpPr>
          <p:spPr>
            <a:xfrm>
              <a:off x="11217716"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8969F064-DF9A-490C-9D87-AFD67637836C}"/>
                </a:ext>
              </a:extLst>
            </p:cNvPr>
            <p:cNvSpPr/>
            <p:nvPr/>
          </p:nvSpPr>
          <p:spPr>
            <a:xfrm>
              <a:off x="1125957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55DB7335-A39B-488E-B9DB-4452B78C804D}"/>
                </a:ext>
              </a:extLst>
            </p:cNvPr>
            <p:cNvSpPr/>
            <p:nvPr/>
          </p:nvSpPr>
          <p:spPr>
            <a:xfrm>
              <a:off x="11133861"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5" y="42576"/>
                    <a:pt x="5403" y="34220"/>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FFDAD86C-9125-4D0F-BE9F-E87F2CE93936}"/>
                </a:ext>
              </a:extLst>
            </p:cNvPr>
            <p:cNvSpPr/>
            <p:nvPr/>
          </p:nvSpPr>
          <p:spPr>
            <a:xfrm>
              <a:off x="11301499"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20"/>
                    <a:pt x="32707" y="42576"/>
                    <a:pt x="22981" y="42576"/>
                  </a:cubicBezTo>
                  <a:cubicBezTo>
                    <a:pt x="13256" y="42576"/>
                    <a:pt x="5403" y="34220"/>
                    <a:pt x="5403" y="23990"/>
                  </a:cubicBezTo>
                  <a:cubicBezTo>
                    <a:pt x="5403" y="13688"/>
                    <a:pt x="13256"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7B251731-D6DD-4447-A3FF-39066C67C5AC}"/>
                </a:ext>
              </a:extLst>
            </p:cNvPr>
            <p:cNvSpPr/>
            <p:nvPr/>
          </p:nvSpPr>
          <p:spPr>
            <a:xfrm>
              <a:off x="11301499"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91"/>
                    <a:pt x="5403" y="23990"/>
                  </a:cubicBezTo>
                  <a:cubicBezTo>
                    <a:pt x="5403" y="13688"/>
                    <a:pt x="13256"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E89F4793-61F7-43D7-BE89-159C868774C0}"/>
                </a:ext>
              </a:extLst>
            </p:cNvPr>
            <p:cNvSpPr/>
            <p:nvPr/>
          </p:nvSpPr>
          <p:spPr>
            <a:xfrm>
              <a:off x="11259572"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E755A061-7DD5-41A7-A357-429913D7076E}"/>
                </a:ext>
              </a:extLst>
            </p:cNvPr>
            <p:cNvSpPr/>
            <p:nvPr/>
          </p:nvSpPr>
          <p:spPr>
            <a:xfrm>
              <a:off x="11133861"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C16E6C51-D024-4279-96A7-5D71A2BDB73A}"/>
                </a:ext>
              </a:extLst>
            </p:cNvPr>
            <p:cNvSpPr/>
            <p:nvPr/>
          </p:nvSpPr>
          <p:spPr>
            <a:xfrm>
              <a:off x="1117578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5218B275-E165-482D-89F8-DACAB2E6B027}"/>
                </a:ext>
              </a:extLst>
            </p:cNvPr>
            <p:cNvSpPr/>
            <p:nvPr/>
          </p:nvSpPr>
          <p:spPr>
            <a:xfrm>
              <a:off x="11217716"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7257B06F-9CF0-4BAA-86EB-81D123B2D433}"/>
                </a:ext>
              </a:extLst>
            </p:cNvPr>
            <p:cNvSpPr/>
            <p:nvPr/>
          </p:nvSpPr>
          <p:spPr>
            <a:xfrm>
              <a:off x="1125957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19"/>
                    <a:pt x="5403" y="23990"/>
                  </a:cubicBezTo>
                  <a:cubicBezTo>
                    <a:pt x="5403" y="13688"/>
                    <a:pt x="13255" y="5403"/>
                    <a:pt x="22981" y="5403"/>
                  </a:cubicBezTo>
                  <a:cubicBezTo>
                    <a:pt x="32706"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191AFC85-3D8A-489D-9A9D-0B2A33D10513}"/>
                </a:ext>
              </a:extLst>
            </p:cNvPr>
            <p:cNvSpPr/>
            <p:nvPr/>
          </p:nvSpPr>
          <p:spPr>
            <a:xfrm>
              <a:off x="11301499"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2A909E52-6244-44DA-B5EC-8812CBC3E91E}"/>
                </a:ext>
              </a:extLst>
            </p:cNvPr>
            <p:cNvSpPr/>
            <p:nvPr/>
          </p:nvSpPr>
          <p:spPr>
            <a:xfrm>
              <a:off x="11412514"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F905E277-AFF9-4C7D-A6A4-80B8C071C644}"/>
                </a:ext>
              </a:extLst>
            </p:cNvPr>
            <p:cNvSpPr/>
            <p:nvPr/>
          </p:nvSpPr>
          <p:spPr>
            <a:xfrm>
              <a:off x="11454442"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FE1DFFF4-96D0-4B1D-86F0-8FF224FBA146}"/>
                </a:ext>
              </a:extLst>
            </p:cNvPr>
            <p:cNvSpPr/>
            <p:nvPr/>
          </p:nvSpPr>
          <p:spPr>
            <a:xfrm>
              <a:off x="11496370" y="4498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76B702B9-902A-4202-AFED-28927642D7A3}"/>
                </a:ext>
              </a:extLst>
            </p:cNvPr>
            <p:cNvSpPr/>
            <p:nvPr/>
          </p:nvSpPr>
          <p:spPr>
            <a:xfrm>
              <a:off x="11370658"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151B7B83-0E77-4B2E-99D6-4AE7339C24AC}"/>
                </a:ext>
              </a:extLst>
            </p:cNvPr>
            <p:cNvSpPr/>
            <p:nvPr/>
          </p:nvSpPr>
          <p:spPr>
            <a:xfrm>
              <a:off x="11538225" y="494253"/>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ADEA6734-B147-4351-ABC1-50D8EAA347DC}"/>
                </a:ext>
              </a:extLst>
            </p:cNvPr>
            <p:cNvSpPr/>
            <p:nvPr/>
          </p:nvSpPr>
          <p:spPr>
            <a:xfrm>
              <a:off x="11370658" y="5385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AC41B5CD-7CFF-4C87-B984-88500AD21A74}"/>
                </a:ext>
              </a:extLst>
            </p:cNvPr>
            <p:cNvSpPr/>
            <p:nvPr/>
          </p:nvSpPr>
          <p:spPr>
            <a:xfrm>
              <a:off x="11370658" y="5829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AC258951-BEF3-4CC4-9A24-5B52F8BD70EB}"/>
                </a:ext>
              </a:extLst>
            </p:cNvPr>
            <p:cNvSpPr/>
            <p:nvPr/>
          </p:nvSpPr>
          <p:spPr>
            <a:xfrm>
              <a:off x="11370658" y="627240"/>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47496E6D-7546-4FB4-91BA-76482105E034}"/>
                </a:ext>
              </a:extLst>
            </p:cNvPr>
            <p:cNvSpPr/>
            <p:nvPr/>
          </p:nvSpPr>
          <p:spPr>
            <a:xfrm>
              <a:off x="11370658"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68E6687D-7471-471F-AB47-5CE7DDCECD51}"/>
                </a:ext>
              </a:extLst>
            </p:cNvPr>
            <p:cNvSpPr/>
            <p:nvPr/>
          </p:nvSpPr>
          <p:spPr>
            <a:xfrm>
              <a:off x="11538225" y="6716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7CDE6571-B216-4B6E-9BEA-480C0303BA35}"/>
                </a:ext>
              </a:extLst>
            </p:cNvPr>
            <p:cNvSpPr/>
            <p:nvPr/>
          </p:nvSpPr>
          <p:spPr>
            <a:xfrm>
              <a:off x="11412514"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5F558818-6796-4FBB-81F9-AEE540F73D13}"/>
                </a:ext>
              </a:extLst>
            </p:cNvPr>
            <p:cNvSpPr/>
            <p:nvPr/>
          </p:nvSpPr>
          <p:spPr>
            <a:xfrm>
              <a:off x="11454442"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665D33F1-0731-4EE5-84F9-76FB491FD83E}"/>
                </a:ext>
              </a:extLst>
            </p:cNvPr>
            <p:cNvSpPr/>
            <p:nvPr/>
          </p:nvSpPr>
          <p:spPr>
            <a:xfrm>
              <a:off x="11496370" y="7159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6418F9B4-B484-4ECC-BDF3-A7A9D2730800}"/>
                </a:ext>
              </a:extLst>
            </p:cNvPr>
            <p:cNvSpPr/>
            <p:nvPr/>
          </p:nvSpPr>
          <p:spPr>
            <a:xfrm>
              <a:off x="11607528"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6CFDBEC5-0F33-44BD-87B7-E078AB95DE71}"/>
                </a:ext>
              </a:extLst>
            </p:cNvPr>
            <p:cNvSpPr/>
            <p:nvPr/>
          </p:nvSpPr>
          <p:spPr>
            <a:xfrm>
              <a:off x="11775167" y="451317"/>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6FF95E72-BD5B-4A42-8E84-C8143F5F07AA}"/>
                </a:ext>
              </a:extLst>
            </p:cNvPr>
            <p:cNvSpPr/>
            <p:nvPr/>
          </p:nvSpPr>
          <p:spPr>
            <a:xfrm>
              <a:off x="11607528"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760"/>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B3356CFE-400A-45A1-B9D8-EFDBB03732D7}"/>
                </a:ext>
              </a:extLst>
            </p:cNvPr>
            <p:cNvSpPr/>
            <p:nvPr/>
          </p:nvSpPr>
          <p:spPr>
            <a:xfrm>
              <a:off x="11775167" y="495694"/>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760"/>
                    <a:pt x="13256" y="5403"/>
                    <a:pt x="22981" y="5403"/>
                  </a:cubicBezTo>
                  <a:cubicBezTo>
                    <a:pt x="32635" y="5403"/>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C5466D0B-0454-40E7-875D-2FE759ED9B2A}"/>
                </a:ext>
              </a:extLst>
            </p:cNvPr>
            <p:cNvSpPr/>
            <p:nvPr/>
          </p:nvSpPr>
          <p:spPr>
            <a:xfrm>
              <a:off x="11607528"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03BA9922-1E38-446C-A68B-8E339D50FB1E}"/>
                </a:ext>
              </a:extLst>
            </p:cNvPr>
            <p:cNvSpPr/>
            <p:nvPr/>
          </p:nvSpPr>
          <p:spPr>
            <a:xfrm>
              <a:off x="11775167" y="539999"/>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0FECE7A7-9247-4098-804A-166F45AD4E9E}"/>
                </a:ext>
              </a:extLst>
            </p:cNvPr>
            <p:cNvSpPr/>
            <p:nvPr/>
          </p:nvSpPr>
          <p:spPr>
            <a:xfrm>
              <a:off x="11607528"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5" y="42576"/>
                    <a:pt x="5403" y="34219"/>
                    <a:pt x="5403" y="23990"/>
                  </a:cubicBezTo>
                  <a:cubicBezTo>
                    <a:pt x="5403" y="13688"/>
                    <a:pt x="13255" y="5403"/>
                    <a:pt x="22981" y="5403"/>
                  </a:cubicBezTo>
                  <a:cubicBezTo>
                    <a:pt x="32707"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ADD7042B-BDCB-4C85-B5C0-B5FE616BE00D}"/>
                </a:ext>
              </a:extLst>
            </p:cNvPr>
            <p:cNvSpPr/>
            <p:nvPr/>
          </p:nvSpPr>
          <p:spPr>
            <a:xfrm>
              <a:off x="11775167" y="584376"/>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19"/>
                    <a:pt x="32707" y="42576"/>
                    <a:pt x="22981" y="42576"/>
                  </a:cubicBezTo>
                  <a:cubicBezTo>
                    <a:pt x="13256" y="42576"/>
                    <a:pt x="5403" y="34219"/>
                    <a:pt x="5403" y="23990"/>
                  </a:cubicBezTo>
                  <a:cubicBezTo>
                    <a:pt x="5403" y="13688"/>
                    <a:pt x="13256" y="5403"/>
                    <a:pt x="22981" y="5403"/>
                  </a:cubicBezTo>
                  <a:cubicBezTo>
                    <a:pt x="32635"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B59551FE-50AD-4B4E-AC10-43863EEF6F51}"/>
                </a:ext>
              </a:extLst>
            </p:cNvPr>
            <p:cNvSpPr/>
            <p:nvPr/>
          </p:nvSpPr>
          <p:spPr>
            <a:xfrm>
              <a:off x="11607528"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5" y="42577"/>
                    <a:pt x="5403" y="34292"/>
                    <a:pt x="5403" y="23990"/>
                  </a:cubicBezTo>
                  <a:cubicBezTo>
                    <a:pt x="5403" y="13688"/>
                    <a:pt x="13255" y="5404"/>
                    <a:pt x="22981" y="5404"/>
                  </a:cubicBezTo>
                  <a:cubicBezTo>
                    <a:pt x="32707"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E62DE229-AFAC-4645-9F16-A9C46646EC13}"/>
                </a:ext>
              </a:extLst>
            </p:cNvPr>
            <p:cNvSpPr/>
            <p:nvPr/>
          </p:nvSpPr>
          <p:spPr>
            <a:xfrm>
              <a:off x="11775167" y="628752"/>
              <a:ext cx="43224" cy="43224"/>
            </a:xfrm>
            <a:custGeom>
              <a:avLst/>
              <a:gdLst>
                <a:gd name="connsiteX0" fmla="*/ 40559 w 43224"/>
                <a:gd name="connsiteY0" fmla="*/ 23990 h 43224"/>
                <a:gd name="connsiteX1" fmla="*/ 22981 w 43224"/>
                <a:gd name="connsiteY1" fmla="*/ 42577 h 43224"/>
                <a:gd name="connsiteX2" fmla="*/ 5403 w 43224"/>
                <a:gd name="connsiteY2" fmla="*/ 23990 h 43224"/>
                <a:gd name="connsiteX3" fmla="*/ 22981 w 43224"/>
                <a:gd name="connsiteY3" fmla="*/ 5404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2"/>
                    <a:pt x="32707" y="42577"/>
                    <a:pt x="22981" y="42577"/>
                  </a:cubicBezTo>
                  <a:cubicBezTo>
                    <a:pt x="13256" y="42577"/>
                    <a:pt x="5403" y="34292"/>
                    <a:pt x="5403" y="23990"/>
                  </a:cubicBezTo>
                  <a:cubicBezTo>
                    <a:pt x="5403" y="13688"/>
                    <a:pt x="13256" y="5404"/>
                    <a:pt x="22981" y="5404"/>
                  </a:cubicBezTo>
                  <a:cubicBezTo>
                    <a:pt x="32635" y="5331"/>
                    <a:pt x="40559" y="13688"/>
                    <a:pt x="40559" y="23990"/>
                  </a:cubicBezTo>
                </a:path>
              </a:pathLst>
            </a:custGeom>
            <a:solidFill>
              <a:schemeClr val="bg1"/>
            </a:solidFill>
            <a:ln w="9525"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3538B1E0-B08A-4106-961A-3401B317E7B3}"/>
                </a:ext>
              </a:extLst>
            </p:cNvPr>
            <p:cNvSpPr/>
            <p:nvPr/>
          </p:nvSpPr>
          <p:spPr>
            <a:xfrm>
              <a:off x="11649456"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91"/>
                    <a:pt x="5403" y="23990"/>
                  </a:cubicBezTo>
                  <a:cubicBezTo>
                    <a:pt x="5403" y="13688"/>
                    <a:pt x="13255" y="5403"/>
                    <a:pt x="22981" y="5403"/>
                  </a:cubicBezTo>
                  <a:cubicBezTo>
                    <a:pt x="32634"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238B2AF9-FBEA-4855-A0F8-1C7BC32FE531}"/>
                </a:ext>
              </a:extLst>
            </p:cNvPr>
            <p:cNvSpPr/>
            <p:nvPr/>
          </p:nvSpPr>
          <p:spPr>
            <a:xfrm>
              <a:off x="11733239" y="673058"/>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6" y="42576"/>
                    <a:pt x="22981" y="42576"/>
                  </a:cubicBezTo>
                  <a:cubicBezTo>
                    <a:pt x="13255" y="42576"/>
                    <a:pt x="5403" y="34291"/>
                    <a:pt x="5403" y="23990"/>
                  </a:cubicBezTo>
                  <a:cubicBezTo>
                    <a:pt x="5403" y="13688"/>
                    <a:pt x="13255" y="5403"/>
                    <a:pt x="22981" y="5403"/>
                  </a:cubicBezTo>
                  <a:cubicBezTo>
                    <a:pt x="32706" y="5403"/>
                    <a:pt x="40559" y="13760"/>
                    <a:pt x="40559" y="23990"/>
                  </a:cubicBezTo>
                </a:path>
              </a:pathLst>
            </a:custGeom>
            <a:solidFill>
              <a:schemeClr val="bg1"/>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7AFA4F49-810B-4BB6-B9DF-57C95A0E0548}"/>
                </a:ext>
              </a:extLst>
            </p:cNvPr>
            <p:cNvSpPr/>
            <p:nvPr/>
          </p:nvSpPr>
          <p:spPr>
            <a:xfrm>
              <a:off x="11691312" y="717435"/>
              <a:ext cx="43224" cy="43224"/>
            </a:xfrm>
            <a:custGeom>
              <a:avLst/>
              <a:gdLst>
                <a:gd name="connsiteX0" fmla="*/ 40559 w 43224"/>
                <a:gd name="connsiteY0" fmla="*/ 23990 h 43224"/>
                <a:gd name="connsiteX1" fmla="*/ 22981 w 43224"/>
                <a:gd name="connsiteY1" fmla="*/ 42576 h 43224"/>
                <a:gd name="connsiteX2" fmla="*/ 5403 w 43224"/>
                <a:gd name="connsiteY2" fmla="*/ 23990 h 43224"/>
                <a:gd name="connsiteX3" fmla="*/ 22981 w 43224"/>
                <a:gd name="connsiteY3" fmla="*/ 5403 h 43224"/>
                <a:gd name="connsiteX4" fmla="*/ 40559 w 43224"/>
                <a:gd name="connsiteY4" fmla="*/ 23990 h 4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24" h="43224">
                  <a:moveTo>
                    <a:pt x="40559" y="23990"/>
                  </a:moveTo>
                  <a:cubicBezTo>
                    <a:pt x="40559" y="34291"/>
                    <a:pt x="32707" y="42576"/>
                    <a:pt x="22981" y="42576"/>
                  </a:cubicBezTo>
                  <a:cubicBezTo>
                    <a:pt x="13255" y="42576"/>
                    <a:pt x="5403" y="34219"/>
                    <a:pt x="5403" y="23990"/>
                  </a:cubicBezTo>
                  <a:cubicBezTo>
                    <a:pt x="5403" y="13688"/>
                    <a:pt x="13255" y="5403"/>
                    <a:pt x="22981" y="5403"/>
                  </a:cubicBezTo>
                  <a:cubicBezTo>
                    <a:pt x="32707" y="5403"/>
                    <a:pt x="40559" y="13688"/>
                    <a:pt x="40559" y="23990"/>
                  </a:cubicBezTo>
                </a:path>
              </a:pathLst>
            </a:custGeom>
            <a:solidFill>
              <a:schemeClr val="bg1"/>
            </a:solidFill>
            <a:ln w="9525" cap="flat">
              <a:noFill/>
              <a:prstDash val="solid"/>
              <a:miter/>
            </a:ln>
          </p:spPr>
          <p:txBody>
            <a:bodyPr rtlCol="0" anchor="ctr"/>
            <a:lstStyle/>
            <a:p>
              <a:endParaRPr lang="en-GB"/>
            </a:p>
          </p:txBody>
        </p:sp>
      </p:grpSp>
      <p:pic>
        <p:nvPicPr>
          <p:cNvPr id="138" name="Graphic 137">
            <a:extLst>
              <a:ext uri="{FF2B5EF4-FFF2-40B4-BE49-F238E27FC236}">
                <a16:creationId xmlns:a16="http://schemas.microsoft.com/office/drawing/2014/main" id="{6984281C-6F80-45D1-AFF3-7C58C3118C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16967" y="8835772"/>
            <a:ext cx="2981325" cy="209550"/>
          </a:xfrm>
          <a:prstGeom prst="rect">
            <a:avLst/>
          </a:prstGeom>
        </p:spPr>
      </p:pic>
      <p:pic>
        <p:nvPicPr>
          <p:cNvPr id="139" name="Graphic 138">
            <a:extLst>
              <a:ext uri="{FF2B5EF4-FFF2-40B4-BE49-F238E27FC236}">
                <a16:creationId xmlns:a16="http://schemas.microsoft.com/office/drawing/2014/main" id="{DF0105BC-BAAC-4ED6-9965-8110F52057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684371">
            <a:off x="3244819" y="4185780"/>
            <a:ext cx="429806" cy="556219"/>
          </a:xfrm>
          <a:prstGeom prst="rect">
            <a:avLst/>
          </a:prstGeom>
        </p:spPr>
      </p:pic>
      <p:pic>
        <p:nvPicPr>
          <p:cNvPr id="145" name="Graphic 144">
            <a:extLst>
              <a:ext uri="{FF2B5EF4-FFF2-40B4-BE49-F238E27FC236}">
                <a16:creationId xmlns:a16="http://schemas.microsoft.com/office/drawing/2014/main" id="{0DF93B90-CCAD-4383-8E95-D51A7960FB4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55956" y="9319077"/>
            <a:ext cx="3703347" cy="90959"/>
          </a:xfrm>
          <a:prstGeom prst="rect">
            <a:avLst/>
          </a:prstGeom>
        </p:spPr>
      </p:pic>
    </p:spTree>
    <p:extLst>
      <p:ext uri="{BB962C8B-B14F-4D97-AF65-F5344CB8AC3E}">
        <p14:creationId xmlns:p14="http://schemas.microsoft.com/office/powerpoint/2010/main" val="2225789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99C2C-FFA6-4050-A16B-B52A3F51D63C}"/>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400220-E6AF-4658-87CA-AAD5C6FE5A8F}"/>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39345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8" r:id="rId5"/>
    <p:sldLayoutId id="2147483682" r:id="rId6"/>
    <p:sldLayoutId id="2147483684" r:id="rId7"/>
    <p:sldLayoutId id="2147483683" r:id="rId8"/>
    <p:sldLayoutId id="2147483687" r:id="rId9"/>
  </p:sldLayoutIdLst>
  <p:txStyles>
    <p:titleStyle>
      <a:lvl1pPr algn="l" defTabSz="514350" rtl="0" eaLnBrk="1" latinLnBrk="0" hangingPunct="1">
        <a:lnSpc>
          <a:spcPct val="90000"/>
        </a:lnSpc>
        <a:spcBef>
          <a:spcPct val="0"/>
        </a:spcBef>
        <a:buNone/>
        <a:defRPr sz="2475" b="0" i="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ClrTx/>
        <a:buFont typeface="Arial" panose="020B0604020202020204" pitchFamily="34" charset="0"/>
        <a:buChar char="•"/>
        <a:defRPr sz="900" kern="1200">
          <a:solidFill>
            <a:schemeClr val="tx1"/>
          </a:solidFill>
          <a:latin typeface="+mj-lt"/>
          <a:ea typeface="+mn-ea"/>
          <a:cs typeface="+mn-cs"/>
        </a:defRPr>
      </a:lvl1pPr>
      <a:lvl2pPr marL="385763" indent="-128588" algn="l" defTabSz="514350" rtl="0" eaLnBrk="1" latinLnBrk="0" hangingPunct="1">
        <a:lnSpc>
          <a:spcPct val="90000"/>
        </a:lnSpc>
        <a:spcBef>
          <a:spcPts val="281"/>
        </a:spcBef>
        <a:buClrTx/>
        <a:buFont typeface="Arial" panose="020B0604020202020204" pitchFamily="34" charset="0"/>
        <a:buChar char="•"/>
        <a:defRPr sz="900" kern="1200">
          <a:solidFill>
            <a:schemeClr val="tx1"/>
          </a:solidFill>
          <a:latin typeface="+mj-lt"/>
          <a:ea typeface="+mn-ea"/>
          <a:cs typeface="+mn-cs"/>
        </a:defRPr>
      </a:lvl2pPr>
      <a:lvl3pPr marL="707231" indent="-192881" algn="l" defTabSz="514350" rtl="0" eaLnBrk="1" latinLnBrk="0" hangingPunct="1">
        <a:lnSpc>
          <a:spcPct val="90000"/>
        </a:lnSpc>
        <a:spcBef>
          <a:spcPts val="281"/>
        </a:spcBef>
        <a:buClrTx/>
        <a:buFont typeface="Arial" panose="020B0604020202020204" pitchFamily="34" charset="0"/>
        <a:buChar char="•"/>
        <a:defRPr sz="900" kern="1200">
          <a:solidFill>
            <a:schemeClr val="tx1"/>
          </a:solidFill>
          <a:latin typeface="+mj-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j-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j-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13.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9.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8.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31.svg"/><Relationship Id="rId4" Type="http://schemas.openxmlformats.org/officeDocument/2006/relationships/image" Target="../media/image10.sv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0978C4-3FEA-11E5-ED5F-F2FA2D8583AB}"/>
              </a:ext>
            </a:extLst>
          </p:cNvPr>
          <p:cNvSpPr>
            <a:spLocks noGrp="1"/>
          </p:cNvSpPr>
          <p:nvPr>
            <p:ph type="title" idx="4294967295"/>
          </p:nvPr>
        </p:nvSpPr>
        <p:spPr>
          <a:xfrm>
            <a:off x="495300" y="4843463"/>
            <a:ext cx="5949950"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14350" rtl="0" eaLnBrk="1" fontAlgn="auto" latinLnBrk="0" hangingPunct="1">
              <a:lnSpc>
                <a:spcPct val="100000"/>
              </a:lnSpc>
              <a:spcBef>
                <a:spcPts val="0"/>
              </a:spcBef>
              <a:spcAft>
                <a:spcPts val="675"/>
              </a:spcAft>
              <a:buClrTx/>
              <a:buSzTx/>
              <a:buFont typeface="+mj-lt"/>
              <a:buNone/>
              <a:tabLst/>
              <a:defRPr/>
            </a:pPr>
            <a:r>
              <a:rPr kumimoji="0" lang="en-GB" sz="3200" b="1" i="0" u="none" strike="noStrike" kern="1200" cap="none" spc="0" normalizeH="0" baseline="0" noProof="0">
                <a:ln>
                  <a:noFill/>
                </a:ln>
                <a:solidFill>
                  <a:schemeClr val="bg1"/>
                </a:solidFill>
                <a:effectLst/>
                <a:uLnTx/>
                <a:uFillTx/>
                <a:latin typeface="+mj-lt"/>
                <a:ea typeface="+mn-ea"/>
                <a:cs typeface="+mn-cs"/>
              </a:rPr>
              <a:t>Case Study: Gemma</a:t>
            </a:r>
          </a:p>
        </p:txBody>
      </p:sp>
    </p:spTree>
    <p:extLst>
      <p:ext uri="{BB962C8B-B14F-4D97-AF65-F5344CB8AC3E}">
        <p14:creationId xmlns:p14="http://schemas.microsoft.com/office/powerpoint/2010/main" val="1078016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FED36B-7DF4-51F2-67A5-49B7774AD25F}"/>
              </a:ext>
            </a:extLst>
          </p:cNvPr>
          <p:cNvSpPr>
            <a:spLocks noGrp="1"/>
          </p:cNvSpPr>
          <p:nvPr>
            <p:ph type="title" idx="4294967295"/>
          </p:nvPr>
        </p:nvSpPr>
        <p:spPr>
          <a:xfrm>
            <a:off x="495300" y="4843463"/>
            <a:ext cx="5949950"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14350" rtl="0" eaLnBrk="1" fontAlgn="auto" latinLnBrk="0" hangingPunct="1">
              <a:lnSpc>
                <a:spcPct val="100000"/>
              </a:lnSpc>
              <a:spcBef>
                <a:spcPts val="0"/>
              </a:spcBef>
              <a:spcAft>
                <a:spcPts val="675"/>
              </a:spcAft>
              <a:buClrTx/>
              <a:buSzTx/>
              <a:buFont typeface="+mj-lt"/>
              <a:buNone/>
              <a:tabLst/>
              <a:defRPr/>
            </a:pPr>
            <a:r>
              <a:rPr kumimoji="0" lang="en-GB" sz="3200" b="1" i="0" u="none" strike="noStrike" kern="1200" cap="none" spc="0" normalizeH="0" baseline="0" noProof="0">
                <a:ln>
                  <a:noFill/>
                </a:ln>
                <a:solidFill>
                  <a:schemeClr val="bg1"/>
                </a:solidFill>
                <a:effectLst/>
                <a:uLnTx/>
                <a:uFillTx/>
                <a:latin typeface="+mj-lt"/>
                <a:ea typeface="+mn-ea"/>
                <a:cs typeface="+mn-cs"/>
              </a:rPr>
              <a:t>Case Study: Ian</a:t>
            </a:r>
          </a:p>
        </p:txBody>
      </p:sp>
    </p:spTree>
    <p:extLst>
      <p:ext uri="{BB962C8B-B14F-4D97-AF65-F5344CB8AC3E}">
        <p14:creationId xmlns:p14="http://schemas.microsoft.com/office/powerpoint/2010/main" val="333568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1A0F70-3913-434B-FC6A-DF0C57EEBC45}"/>
              </a:ext>
              <a:ext uri="{C183D7F6-B498-43B3-948B-1728B52AA6E4}">
                <adec:decorative xmlns:adec="http://schemas.microsoft.com/office/drawing/2017/decorative" val="1"/>
              </a:ext>
            </a:extLst>
          </p:cNvPr>
          <p:cNvSpPr/>
          <p:nvPr/>
        </p:nvSpPr>
        <p:spPr>
          <a:xfrm>
            <a:off x="0" y="1634838"/>
            <a:ext cx="6858000" cy="15517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B003061E-4C8A-49F1-B4FB-A4E009B2ECB2}"/>
              </a:ext>
            </a:extLst>
          </p:cNvPr>
          <p:cNvSpPr>
            <a:spLocks noGrp="1"/>
          </p:cNvSpPr>
          <p:nvPr>
            <p:ph type="title"/>
          </p:nvPr>
        </p:nvSpPr>
        <p:spPr>
          <a:xfrm>
            <a:off x="157643" y="324234"/>
            <a:ext cx="1616293" cy="480131"/>
          </a:xfrm>
        </p:spPr>
        <p:txBody>
          <a:bodyPr/>
          <a:lstStyle/>
          <a:p>
            <a:r>
              <a:rPr lang="en-US"/>
              <a:t>Ian, 67</a:t>
            </a:r>
            <a:endParaRPr lang="en-GB" b="0"/>
          </a:p>
        </p:txBody>
      </p:sp>
      <p:sp>
        <p:nvSpPr>
          <p:cNvPr id="8" name="Text Placeholder 7">
            <a:extLst>
              <a:ext uri="{FF2B5EF4-FFF2-40B4-BE49-F238E27FC236}">
                <a16:creationId xmlns:a16="http://schemas.microsoft.com/office/drawing/2014/main" id="{CFE4ACCA-12CB-4155-A5B1-B35D159BB490}"/>
              </a:ext>
            </a:extLst>
          </p:cNvPr>
          <p:cNvSpPr>
            <a:spLocks noGrp="1"/>
          </p:cNvSpPr>
          <p:nvPr>
            <p:ph type="body" sz="quarter" idx="11"/>
          </p:nvPr>
        </p:nvSpPr>
        <p:spPr>
          <a:xfrm>
            <a:off x="155543" y="823124"/>
            <a:ext cx="5635658" cy="707886"/>
          </a:xfrm>
        </p:spPr>
        <p:txBody>
          <a:bodyPr/>
          <a:lstStyle/>
          <a:p>
            <a:pPr marL="0" indent="0">
              <a:buNone/>
            </a:pPr>
            <a:r>
              <a:rPr lang="en-GB" sz="2000" b="1"/>
              <a:t>Age related macular degeneration developed over 2 years ago. </a:t>
            </a:r>
          </a:p>
        </p:txBody>
      </p:sp>
      <p:sp>
        <p:nvSpPr>
          <p:cNvPr id="3" name="TextBox 2">
            <a:extLst>
              <a:ext uri="{FF2B5EF4-FFF2-40B4-BE49-F238E27FC236}">
                <a16:creationId xmlns:a16="http://schemas.microsoft.com/office/drawing/2014/main" id="{87FF1BF7-3E2F-2BE5-4BEE-08D31D318E36}"/>
              </a:ext>
            </a:extLst>
          </p:cNvPr>
          <p:cNvSpPr txBox="1"/>
          <p:nvPr/>
        </p:nvSpPr>
        <p:spPr>
          <a:xfrm>
            <a:off x="195981" y="1957160"/>
            <a:ext cx="1696827" cy="646331"/>
          </a:xfrm>
          <a:prstGeom prst="rect">
            <a:avLst/>
          </a:prstGeom>
          <a:noFill/>
        </p:spPr>
        <p:txBody>
          <a:bodyPr wrap="square">
            <a:spAutoFit/>
          </a:bodyPr>
          <a:lstStyle/>
          <a:p>
            <a:r>
              <a:rPr lang="en-US"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General travel </a:t>
            </a:r>
            <a:r>
              <a:rPr lang="en-US" b="1" err="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behaviour</a:t>
            </a:r>
            <a:r>
              <a:rPr lang="en-US"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a:t>
            </a:r>
            <a:endParaRPr lang="en-GB" sz="16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D4332C5-9256-1C8E-001D-ECE39804E054}"/>
              </a:ext>
            </a:extLst>
          </p:cNvPr>
          <p:cNvSpPr txBox="1"/>
          <p:nvPr/>
        </p:nvSpPr>
        <p:spPr>
          <a:xfrm>
            <a:off x="2518809" y="1728106"/>
            <a:ext cx="3987470" cy="1384995"/>
          </a:xfrm>
          <a:prstGeom prst="rect">
            <a:avLst/>
          </a:prstGeom>
          <a:noFill/>
        </p:spPr>
        <p:txBody>
          <a:bodyPr wrap="square">
            <a:spAutoFit/>
          </a:bodyPr>
          <a:lstStyle/>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Primarily uses both buses and trains  </a:t>
            </a:r>
          </a:p>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Familiar with route and able to travel independently </a:t>
            </a:r>
          </a:p>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Happy to walk in familiar surroundings </a:t>
            </a:r>
          </a:p>
        </p:txBody>
      </p:sp>
      <p:sp>
        <p:nvSpPr>
          <p:cNvPr id="13" name="TextBox 12">
            <a:extLst>
              <a:ext uri="{FF2B5EF4-FFF2-40B4-BE49-F238E27FC236}">
                <a16:creationId xmlns:a16="http://schemas.microsoft.com/office/drawing/2014/main" id="{4CABE734-D00A-E7CD-7EE3-B647A40ACA2D}"/>
              </a:ext>
            </a:extLst>
          </p:cNvPr>
          <p:cNvSpPr txBox="1"/>
          <p:nvPr/>
        </p:nvSpPr>
        <p:spPr>
          <a:xfrm>
            <a:off x="156593" y="3385278"/>
            <a:ext cx="2253435" cy="369332"/>
          </a:xfrm>
          <a:prstGeom prst="rect">
            <a:avLst/>
          </a:prstGeom>
          <a:noFill/>
        </p:spPr>
        <p:txBody>
          <a:bodyPr wrap="square">
            <a:spAutoFit/>
          </a:bodyPr>
          <a:lstStyle/>
          <a:p>
            <a:r>
              <a:rPr lang="en-US" sz="1800"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Things that help:</a:t>
            </a:r>
            <a:endParaRPr lang="en-GB" sz="16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EEA16C3-71D9-0F31-FACA-A229849D51DE}"/>
              </a:ext>
            </a:extLst>
          </p:cNvPr>
          <p:cNvSpPr txBox="1"/>
          <p:nvPr/>
        </p:nvSpPr>
        <p:spPr>
          <a:xfrm>
            <a:off x="195980" y="3825889"/>
            <a:ext cx="2390809" cy="1077218"/>
          </a:xfrm>
          <a:prstGeom prst="rect">
            <a:avLst/>
          </a:prstGeom>
          <a:noFill/>
        </p:spPr>
        <p:txBody>
          <a:bodyPr wrap="square" numCol="1">
            <a:spAutoFit/>
          </a:bodyPr>
          <a:lstStyle/>
          <a:p>
            <a:pPr lvl="0" rtl="0">
              <a:spcAft>
                <a:spcPts val="1200"/>
              </a:spcAft>
            </a:pP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a:t>
            </a:r>
            <a:r>
              <a:rPr lang="en-US" sz="18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National rail</a:t>
            </a: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 app </a:t>
            </a:r>
            <a:endParaRPr lang="en-GB" sz="1800">
              <a:effectLst/>
              <a:latin typeface="Calibri" panose="020F0502020204030204" pitchFamily="34" charset="0"/>
              <a:ea typeface="Calibri" panose="020F0502020204030204" pitchFamily="34" charset="0"/>
              <a:cs typeface="Segoe UI" panose="020B0502040204020203" pitchFamily="34" charset="0"/>
            </a:endParaRPr>
          </a:p>
          <a:p>
            <a:pPr lvl="0">
              <a:spcAft>
                <a:spcPts val="1200"/>
              </a:spcAft>
            </a:pP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A </a:t>
            </a:r>
            <a:r>
              <a:rPr lang="en-US" sz="18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symbol cane</a:t>
            </a: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 to signal to others</a:t>
            </a:r>
            <a:endParaRPr lang="en-GB" sz="1800">
              <a:effectLst/>
              <a:latin typeface="Calibri" panose="020F0502020204030204" pitchFamily="34" charset="0"/>
              <a:ea typeface="Calibri" panose="020F0502020204030204" pitchFamily="34" charset="0"/>
              <a:cs typeface="Segoe UI" panose="020B0502040204020203" pitchFamily="34" charset="0"/>
            </a:endParaRPr>
          </a:p>
        </p:txBody>
      </p:sp>
      <p:sp>
        <p:nvSpPr>
          <p:cNvPr id="22" name="TextBox 21">
            <a:extLst>
              <a:ext uri="{FF2B5EF4-FFF2-40B4-BE49-F238E27FC236}">
                <a16:creationId xmlns:a16="http://schemas.microsoft.com/office/drawing/2014/main" id="{30B5872B-8770-7524-A4CE-36017E1541C1}"/>
              </a:ext>
            </a:extLst>
          </p:cNvPr>
          <p:cNvSpPr txBox="1"/>
          <p:nvPr/>
        </p:nvSpPr>
        <p:spPr>
          <a:xfrm>
            <a:off x="2973372" y="3825889"/>
            <a:ext cx="3429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Ian uses </a:t>
            </a: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the screen at the train station</a:t>
            </a: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to indicate train and platform</a:t>
            </a:r>
            <a:endPar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8F0E589C-A043-5176-565C-5626F7FA1455}"/>
              </a:ext>
            </a:extLst>
          </p:cNvPr>
          <p:cNvSpPr txBox="1"/>
          <p:nvPr/>
        </p:nvSpPr>
        <p:spPr>
          <a:xfrm>
            <a:off x="842870" y="5542449"/>
            <a:ext cx="2760222" cy="369332"/>
          </a:xfrm>
          <a:prstGeom prst="rect">
            <a:avLst/>
          </a:prstGeom>
          <a:noFill/>
        </p:spPr>
        <p:txBody>
          <a:bodyPr wrap="square">
            <a:spAutoFit/>
          </a:bodyPr>
          <a:lstStyle/>
          <a:p>
            <a:r>
              <a:rPr lang="en-US" sz="1800" b="1">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Pain points/challenges: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phic 3">
            <a:extLst>
              <a:ext uri="{FF2B5EF4-FFF2-40B4-BE49-F238E27FC236}">
                <a16:creationId xmlns:a16="http://schemas.microsoft.com/office/drawing/2014/main" id="{89A4307B-64DE-B6C6-12F3-5C3E3630E75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191" t="3452" r="13474" b="22931"/>
          <a:stretch/>
        </p:blipFill>
        <p:spPr>
          <a:xfrm>
            <a:off x="195980" y="5439039"/>
            <a:ext cx="573932" cy="576152"/>
          </a:xfrm>
          <a:prstGeom prst="rect">
            <a:avLst/>
          </a:prstGeom>
        </p:spPr>
      </p:pic>
      <p:sp>
        <p:nvSpPr>
          <p:cNvPr id="9" name="TextBox 8">
            <a:extLst>
              <a:ext uri="{FF2B5EF4-FFF2-40B4-BE49-F238E27FC236}">
                <a16:creationId xmlns:a16="http://schemas.microsoft.com/office/drawing/2014/main" id="{195FAE6A-D7D5-5696-9334-C98F09D083C5}"/>
              </a:ext>
            </a:extLst>
          </p:cNvPr>
          <p:cNvSpPr txBox="1"/>
          <p:nvPr/>
        </p:nvSpPr>
        <p:spPr>
          <a:xfrm>
            <a:off x="155544" y="7686413"/>
            <a:ext cx="2760222" cy="1754326"/>
          </a:xfrm>
          <a:prstGeom prst="rect">
            <a:avLst/>
          </a:prstGeom>
          <a:noFill/>
        </p:spPr>
        <p:txBody>
          <a:bodyPr wrap="square">
            <a:spAutoFit/>
          </a:bodyPr>
          <a:lstStyle>
            <a:defPPr>
              <a:defRPr lang="en-US"/>
            </a:defPPr>
            <a:lvl1pPr>
              <a:spcAft>
                <a:spcPts val="1200"/>
              </a:spcAft>
              <a:defRPr b="1">
                <a:solidFill>
                  <a:srgbClr val="000000"/>
                </a:solidFill>
                <a:effectLst/>
                <a:latin typeface="+mj-lt"/>
                <a:ea typeface="Calibri" panose="020F0502020204030204" pitchFamily="34" charset="0"/>
                <a:cs typeface="Times New Roman" panose="02020603050405020304" pitchFamily="18" charset="0"/>
              </a:defRPr>
            </a:lvl1pPr>
          </a:lstStyle>
          <a:p>
            <a:r>
              <a:rPr lang="en-US"/>
              <a:t>The built environment </a:t>
            </a:r>
            <a:endParaRPr lang="en-GB"/>
          </a:p>
          <a:p>
            <a:r>
              <a:rPr lang="en-GB" sz="1600" b="0"/>
              <a:t>Getting off the train can be challenging due to the gaps between the platform. So, Ian must go slow to ensure he has his grounding</a:t>
            </a:r>
            <a:endParaRPr lang="en-GB" sz="1400" b="0"/>
          </a:p>
        </p:txBody>
      </p:sp>
      <p:sp>
        <p:nvSpPr>
          <p:cNvPr id="7" name="TextBox 6">
            <a:extLst>
              <a:ext uri="{FF2B5EF4-FFF2-40B4-BE49-F238E27FC236}">
                <a16:creationId xmlns:a16="http://schemas.microsoft.com/office/drawing/2014/main" id="{75216CC4-923E-A929-39FB-00F39160F9DF}"/>
              </a:ext>
            </a:extLst>
          </p:cNvPr>
          <p:cNvSpPr txBox="1"/>
          <p:nvPr/>
        </p:nvSpPr>
        <p:spPr>
          <a:xfrm>
            <a:off x="3058233" y="7007537"/>
            <a:ext cx="3644223" cy="2646878"/>
          </a:xfrm>
          <a:prstGeom prst="rect">
            <a:avLst/>
          </a:prstGeom>
          <a:noFill/>
        </p:spPr>
        <p:txBody>
          <a:bodyPr wrap="square">
            <a:spAutoFit/>
          </a:bodyPr>
          <a:lstStyle/>
          <a:p>
            <a:pPr>
              <a:spcAft>
                <a:spcPts val="1200"/>
              </a:spcAft>
            </a:pPr>
            <a:r>
              <a:rPr lang="en-US" b="1">
                <a:solidFill>
                  <a:srgbClr val="000000"/>
                </a:solidFill>
                <a:effectLst/>
                <a:latin typeface="+mj-lt"/>
                <a:ea typeface="Calibri" panose="020F0502020204030204" pitchFamily="34" charset="0"/>
                <a:cs typeface="Times New Roman" panose="02020603050405020304" pitchFamily="18" charset="0"/>
              </a:rPr>
              <a:t>Information</a:t>
            </a:r>
            <a:endParaRPr lang="en-GB">
              <a:effectLst/>
              <a:latin typeface="+mj-lt"/>
              <a:ea typeface="Calibri" panose="020F0502020204030204" pitchFamily="34" charset="0"/>
              <a:cs typeface="Times New Roman" panose="02020603050405020304" pitchFamily="18" charset="0"/>
            </a:endParaRPr>
          </a:p>
          <a:p>
            <a:pPr lvl="0">
              <a:spcAft>
                <a:spcPts val="1200"/>
              </a:spcAft>
            </a:pPr>
            <a:r>
              <a:rPr lang="en-GB" sz="1600">
                <a:solidFill>
                  <a:srgbClr val="000000"/>
                </a:solidFill>
                <a:effectLst/>
                <a:latin typeface="+mj-lt"/>
                <a:ea typeface="Calibri" panose="020F0502020204030204" pitchFamily="34" charset="0"/>
                <a:cs typeface="Segoe UI" panose="020B0502040204020203" pitchFamily="34" charset="0"/>
              </a:rPr>
              <a:t>The ticket office departure screen is difficult to see and read</a:t>
            </a:r>
            <a:r>
              <a:rPr lang="en-GB" sz="1600">
                <a:solidFill>
                  <a:srgbClr val="000000"/>
                </a:solidFill>
                <a:latin typeface="+mj-lt"/>
                <a:ea typeface="Calibri" panose="020F0502020204030204" pitchFamily="34" charset="0"/>
                <a:cs typeface="Segoe UI" panose="020B0502040204020203" pitchFamily="34" charset="0"/>
              </a:rPr>
              <a:t> as i</a:t>
            </a:r>
            <a:r>
              <a:rPr lang="en-GB" sz="1600">
                <a:solidFill>
                  <a:srgbClr val="000000"/>
                </a:solidFill>
                <a:effectLst/>
                <a:latin typeface="+mj-lt"/>
                <a:ea typeface="Calibri" panose="020F0502020204030204" pitchFamily="34" charset="0"/>
                <a:cs typeface="Segoe UI" panose="020B0502040204020203" pitchFamily="34" charset="0"/>
              </a:rPr>
              <a:t>t is too small, so often Ian must go to the ticket office window for information </a:t>
            </a:r>
          </a:p>
          <a:p>
            <a:pPr lvl="0">
              <a:spcAft>
                <a:spcPts val="1200"/>
              </a:spcAft>
            </a:pPr>
            <a:r>
              <a:rPr lang="en-GB" sz="1600">
                <a:solidFill>
                  <a:srgbClr val="000000"/>
                </a:solidFill>
                <a:effectLst/>
                <a:latin typeface="+mj-lt"/>
                <a:ea typeface="Calibri" panose="020F0502020204030204" pitchFamily="34" charset="0"/>
                <a:cs typeface="Segoe UI" panose="020B0502040204020203" pitchFamily="34" charset="0"/>
              </a:rPr>
              <a:t>The </a:t>
            </a:r>
            <a:r>
              <a:rPr lang="en-GB" sz="1600">
                <a:solidFill>
                  <a:srgbClr val="000000"/>
                </a:solidFill>
                <a:latin typeface="+mj-lt"/>
                <a:ea typeface="Calibri" panose="020F0502020204030204" pitchFamily="34" charset="0"/>
                <a:cs typeface="Segoe UI" panose="020B0502040204020203" pitchFamily="34" charset="0"/>
              </a:rPr>
              <a:t>d</a:t>
            </a:r>
            <a:r>
              <a:rPr lang="en-GB" sz="1600">
                <a:solidFill>
                  <a:srgbClr val="000000"/>
                </a:solidFill>
                <a:effectLst/>
                <a:latin typeface="+mj-lt"/>
                <a:ea typeface="Calibri" panose="020F0502020204030204" pitchFamily="34" charset="0"/>
                <a:cs typeface="Segoe UI" panose="020B0502040204020203" pitchFamily="34" charset="0"/>
              </a:rPr>
              <a:t>ot matrix boards in carriages are not always easily accessible if in priority access. It might be behind him and directly above his head. </a:t>
            </a:r>
          </a:p>
        </p:txBody>
      </p:sp>
      <p:grpSp>
        <p:nvGrpSpPr>
          <p:cNvPr id="10" name="Group 9">
            <a:extLst>
              <a:ext uri="{FF2B5EF4-FFF2-40B4-BE49-F238E27FC236}">
                <a16:creationId xmlns:a16="http://schemas.microsoft.com/office/drawing/2014/main" id="{3FE0284B-20C7-E107-7160-B5F3E7FA186D}"/>
              </a:ext>
              <a:ext uri="{C183D7F6-B498-43B3-948B-1728B52AA6E4}">
                <adec:decorative xmlns:adec="http://schemas.microsoft.com/office/drawing/2017/decorative" val="1"/>
              </a:ext>
            </a:extLst>
          </p:cNvPr>
          <p:cNvGrpSpPr/>
          <p:nvPr/>
        </p:nvGrpSpPr>
        <p:grpSpPr>
          <a:xfrm>
            <a:off x="337122" y="6453973"/>
            <a:ext cx="1167321" cy="1079260"/>
            <a:chOff x="320198" y="5802977"/>
            <a:chExt cx="1167321" cy="1079260"/>
          </a:xfrm>
        </p:grpSpPr>
        <p:sp>
          <p:nvSpPr>
            <p:cNvPr id="12" name="Oval 11">
              <a:extLst>
                <a:ext uri="{FF2B5EF4-FFF2-40B4-BE49-F238E27FC236}">
                  <a16:creationId xmlns:a16="http://schemas.microsoft.com/office/drawing/2014/main" id="{13DA8AA2-6470-D8E0-A8CB-F7C3F5CA021B}"/>
                </a:ext>
                <a:ext uri="{C183D7F6-B498-43B3-948B-1728B52AA6E4}">
                  <adec:decorative xmlns:adec="http://schemas.microsoft.com/office/drawing/2017/decorative" val="1"/>
                </a:ext>
              </a:extLst>
            </p:cNvPr>
            <p:cNvSpPr/>
            <p:nvPr/>
          </p:nvSpPr>
          <p:spPr>
            <a:xfrm>
              <a:off x="361954" y="5830846"/>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6FA1AA4E-67AF-4A10-838B-8F9E2272849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580" t="11345" r="17030" b="28371"/>
            <a:stretch/>
          </p:blipFill>
          <p:spPr>
            <a:xfrm>
              <a:off x="320198" y="5802977"/>
              <a:ext cx="1167321" cy="1076164"/>
            </a:xfrm>
            <a:prstGeom prst="rect">
              <a:avLst/>
            </a:prstGeom>
          </p:spPr>
        </p:pic>
      </p:grpSp>
      <p:grpSp>
        <p:nvGrpSpPr>
          <p:cNvPr id="17" name="Group 16">
            <a:extLst>
              <a:ext uri="{FF2B5EF4-FFF2-40B4-BE49-F238E27FC236}">
                <a16:creationId xmlns:a16="http://schemas.microsoft.com/office/drawing/2014/main" id="{2E6F0B23-2096-4243-D6E2-C3757EF9C53B}"/>
              </a:ext>
              <a:ext uri="{C183D7F6-B498-43B3-948B-1728B52AA6E4}">
                <adec:decorative xmlns:adec="http://schemas.microsoft.com/office/drawing/2017/decorative" val="1"/>
              </a:ext>
            </a:extLst>
          </p:cNvPr>
          <p:cNvGrpSpPr/>
          <p:nvPr/>
        </p:nvGrpSpPr>
        <p:grpSpPr>
          <a:xfrm>
            <a:off x="4739810" y="6075432"/>
            <a:ext cx="1051391" cy="1224148"/>
            <a:chOff x="4786516" y="1058337"/>
            <a:chExt cx="1051391" cy="1224148"/>
          </a:xfrm>
        </p:grpSpPr>
        <p:sp>
          <p:nvSpPr>
            <p:cNvPr id="19" name="Oval 18">
              <a:extLst>
                <a:ext uri="{FF2B5EF4-FFF2-40B4-BE49-F238E27FC236}">
                  <a16:creationId xmlns:a16="http://schemas.microsoft.com/office/drawing/2014/main" id="{86228CF7-2CD5-4825-2E29-CEC41930A317}"/>
                </a:ext>
                <a:ext uri="{C183D7F6-B498-43B3-948B-1728B52AA6E4}">
                  <adec:decorative xmlns:adec="http://schemas.microsoft.com/office/drawing/2017/decorative" val="1"/>
                </a:ext>
              </a:extLst>
            </p:cNvPr>
            <p:cNvSpPr/>
            <p:nvPr/>
          </p:nvSpPr>
          <p:spPr>
            <a:xfrm>
              <a:off x="4786516" y="1128740"/>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EBC52149-18CE-B624-B8CE-FBFDAE6127F4}"/>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7943" t="1891" r="28369" b="22081"/>
            <a:stretch/>
          </p:blipFill>
          <p:spPr>
            <a:xfrm>
              <a:off x="4960498" y="1058337"/>
              <a:ext cx="703428" cy="1224148"/>
            </a:xfrm>
            <a:prstGeom prst="rect">
              <a:avLst/>
            </a:prstGeom>
          </p:spPr>
        </p:pic>
      </p:grpSp>
    </p:spTree>
    <p:extLst>
      <p:ext uri="{BB962C8B-B14F-4D97-AF65-F5344CB8AC3E}">
        <p14:creationId xmlns:p14="http://schemas.microsoft.com/office/powerpoint/2010/main" val="1299810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44E0EA-5FB3-B15F-EBC5-5D88E4EDA9C7}"/>
              </a:ext>
            </a:extLst>
          </p:cNvPr>
          <p:cNvSpPr txBox="1">
            <a:spLocks noGrp="1"/>
          </p:cNvSpPr>
          <p:nvPr>
            <p:ph type="title" idx="4294967295"/>
          </p:nvPr>
        </p:nvSpPr>
        <p:spPr>
          <a:xfrm>
            <a:off x="148347" y="241038"/>
            <a:ext cx="35870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Accompanied journey in detail:</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9581BB4-C3D7-1F40-C426-CB90C22FFF83}"/>
              </a:ext>
            </a:extLst>
          </p:cNvPr>
          <p:cNvSpPr txBox="1"/>
          <p:nvPr/>
        </p:nvSpPr>
        <p:spPr>
          <a:xfrm>
            <a:off x="1250143" y="1101339"/>
            <a:ext cx="1252436"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Planning: </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E0BC3E5C-3846-B345-3538-343AF12A04BE}"/>
              </a:ext>
            </a:extLst>
          </p:cNvPr>
          <p:cNvSpPr txBox="1"/>
          <p:nvPr/>
        </p:nvSpPr>
        <p:spPr>
          <a:xfrm>
            <a:off x="1250143" y="1508601"/>
            <a:ext cx="5138624" cy="830997"/>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Ian uses the National Rail app to plan, calls the station to double check with staff the trains are running smoothly. He does this the day before travelling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033DB6F-9336-1A22-7F89-176E83368ECA}"/>
              </a:ext>
            </a:extLst>
          </p:cNvPr>
          <p:cNvSpPr txBox="1"/>
          <p:nvPr/>
        </p:nvSpPr>
        <p:spPr>
          <a:xfrm>
            <a:off x="1250143" y="2377528"/>
            <a:ext cx="4333527"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Walking to t</a:t>
            </a:r>
            <a:r>
              <a:rPr lang="en-GB" b="1">
                <a:solidFill>
                  <a:srgbClr val="000000"/>
                </a:solidFill>
                <a:latin typeface="Segoe UI" panose="020B0502040204020203" pitchFamily="34" charset="0"/>
                <a:ea typeface="Calibri" panose="020F0502020204030204" pitchFamily="34" charset="0"/>
                <a:cs typeface="Segoe UI" panose="020B0502040204020203" pitchFamily="34" charset="0"/>
              </a:rPr>
              <a:t>rain station</a:t>
            </a: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 from home</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7154093D-388B-79B9-33ED-4987B75B2901}"/>
              </a:ext>
            </a:extLst>
          </p:cNvPr>
          <p:cNvSpPr txBox="1"/>
          <p:nvPr/>
        </p:nvSpPr>
        <p:spPr>
          <a:xfrm>
            <a:off x="1250143" y="2784790"/>
            <a:ext cx="4649300" cy="830997"/>
          </a:xfrm>
          <a:prstGeom prst="rect">
            <a:avLst/>
          </a:prstGeom>
          <a:noFill/>
        </p:spPr>
        <p:txBody>
          <a:bodyPr wrap="square">
            <a:spAutoFit/>
          </a:bodyPr>
          <a:lstStyle/>
          <a:p>
            <a:pPr lvl="0" rtl="0">
              <a:spcAft>
                <a:spcPts val="600"/>
              </a:spcAft>
            </a:pP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It’s a 10 minute walk. Ian’s main concerns are crossings, needing to locate the curbs and safe mid points to stop if needed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6711B9A-37D9-0C22-D3C6-10F953AF8D43}"/>
              </a:ext>
            </a:extLst>
          </p:cNvPr>
          <p:cNvSpPr txBox="1"/>
          <p:nvPr/>
        </p:nvSpPr>
        <p:spPr>
          <a:xfrm>
            <a:off x="1250143" y="3653717"/>
            <a:ext cx="3049102"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At train station</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1" name="TextBox 20">
            <a:extLst>
              <a:ext uri="{FF2B5EF4-FFF2-40B4-BE49-F238E27FC236}">
                <a16:creationId xmlns:a16="http://schemas.microsoft.com/office/drawing/2014/main" id="{E375BDC9-85D7-422B-1070-32E0B423A56A}"/>
              </a:ext>
            </a:extLst>
          </p:cNvPr>
          <p:cNvSpPr txBox="1"/>
          <p:nvPr/>
        </p:nvSpPr>
        <p:spPr>
          <a:xfrm>
            <a:off x="1250143" y="4060979"/>
            <a:ext cx="4957769" cy="830997"/>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Ian again talks to staff at the ticket office - to ensure he knows the platform and train time and he buys a physical ticket at the ticket office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C993128-BB59-B6CB-D5B5-8B4284D06D7E}"/>
              </a:ext>
            </a:extLst>
          </p:cNvPr>
          <p:cNvSpPr txBox="1"/>
          <p:nvPr/>
        </p:nvSpPr>
        <p:spPr>
          <a:xfrm>
            <a:off x="1250143" y="4929906"/>
            <a:ext cx="1875769"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At the platform</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1C1E16A-B499-87F2-F078-31868992B15D}"/>
              </a:ext>
            </a:extLst>
          </p:cNvPr>
          <p:cNvSpPr txBox="1"/>
          <p:nvPr/>
        </p:nvSpPr>
        <p:spPr>
          <a:xfrm>
            <a:off x="1250143" y="5337168"/>
            <a:ext cx="5407281" cy="1077218"/>
          </a:xfrm>
          <a:prstGeom prst="rect">
            <a:avLst/>
          </a:prstGeom>
          <a:noFill/>
        </p:spPr>
        <p:txBody>
          <a:bodyPr wrap="square">
            <a:spAutoFit/>
          </a:bodyPr>
          <a:lstStyle/>
          <a:p>
            <a:pPr>
              <a:spcAft>
                <a:spcPts val="600"/>
              </a:spcAft>
            </a:pPr>
            <a:r>
              <a:rPr lang="en-GB" sz="1600">
                <a:solidFill>
                  <a:srgbClr val="000000"/>
                </a:solidFill>
                <a:latin typeface="Segoe UI" panose="020B0502040204020203" pitchFamily="34" charset="0"/>
                <a:cs typeface="Times New Roman" panose="02020603050405020304" pitchFamily="18" charset="0"/>
              </a:rPr>
              <a:t>Ian is familiar with the stations signage, location and size well thought out. He is comfortable with the dot matrix boards also, the colour contrast allows him to understand the information provided</a:t>
            </a:r>
          </a:p>
        </p:txBody>
      </p:sp>
      <p:sp>
        <p:nvSpPr>
          <p:cNvPr id="24" name="TextBox 23">
            <a:extLst>
              <a:ext uri="{FF2B5EF4-FFF2-40B4-BE49-F238E27FC236}">
                <a16:creationId xmlns:a16="http://schemas.microsoft.com/office/drawing/2014/main" id="{9A895338-BF5F-F147-817A-8FA99B26C6FB}"/>
              </a:ext>
            </a:extLst>
          </p:cNvPr>
          <p:cNvSpPr txBox="1"/>
          <p:nvPr/>
        </p:nvSpPr>
        <p:spPr>
          <a:xfrm>
            <a:off x="1250143" y="6452316"/>
            <a:ext cx="3302398"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On transport</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5" name="TextBox 24">
            <a:extLst>
              <a:ext uri="{FF2B5EF4-FFF2-40B4-BE49-F238E27FC236}">
                <a16:creationId xmlns:a16="http://schemas.microsoft.com/office/drawing/2014/main" id="{27203A7B-807F-D749-D913-CFBD0F8A1922}"/>
              </a:ext>
            </a:extLst>
          </p:cNvPr>
          <p:cNvSpPr txBox="1"/>
          <p:nvPr/>
        </p:nvSpPr>
        <p:spPr>
          <a:xfrm>
            <a:off x="1250143" y="6859578"/>
            <a:ext cx="4957768" cy="1077218"/>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Audio announcements are crucial for his ability to travel: to know where he is and whether there are any changes. He opts for the priority access seats with a table which give him extra comfort</a:t>
            </a:r>
          </a:p>
        </p:txBody>
      </p:sp>
      <p:cxnSp>
        <p:nvCxnSpPr>
          <p:cNvPr id="10" name="Straight Connector 9">
            <a:extLst>
              <a:ext uri="{FF2B5EF4-FFF2-40B4-BE49-F238E27FC236}">
                <a16:creationId xmlns:a16="http://schemas.microsoft.com/office/drawing/2014/main" id="{648E752E-F884-B83C-398F-9996A09E719A}"/>
              </a:ext>
              <a:ext uri="{C183D7F6-B498-43B3-948B-1728B52AA6E4}">
                <adec:decorative xmlns:adec="http://schemas.microsoft.com/office/drawing/2017/decorative" val="1"/>
              </a:ext>
            </a:extLst>
          </p:cNvPr>
          <p:cNvCxnSpPr/>
          <p:nvPr/>
        </p:nvCxnSpPr>
        <p:spPr>
          <a:xfrm>
            <a:off x="642027" y="969970"/>
            <a:ext cx="0" cy="89332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6FA1A84-FD6A-7AD8-A557-A3ADBFB0EDD6}"/>
              </a:ext>
              <a:ext uri="{C183D7F6-B498-43B3-948B-1728B52AA6E4}">
                <adec:decorative xmlns:adec="http://schemas.microsoft.com/office/drawing/2017/decorative" val="1"/>
              </a:ext>
            </a:extLst>
          </p:cNvPr>
          <p:cNvSpPr/>
          <p:nvPr/>
        </p:nvSpPr>
        <p:spPr>
          <a:xfrm>
            <a:off x="466928" y="765689"/>
            <a:ext cx="369332" cy="3693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A5F7FCB-B01E-8145-E605-0E8EFDDBAD84}"/>
              </a:ext>
            </a:extLst>
          </p:cNvPr>
          <p:cNvSpPr txBox="1"/>
          <p:nvPr/>
        </p:nvSpPr>
        <p:spPr>
          <a:xfrm>
            <a:off x="1250143" y="7974726"/>
            <a:ext cx="3302398"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Disembarking</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4" name="TextBox 3">
            <a:extLst>
              <a:ext uri="{FF2B5EF4-FFF2-40B4-BE49-F238E27FC236}">
                <a16:creationId xmlns:a16="http://schemas.microsoft.com/office/drawing/2014/main" id="{24C37F9C-5531-0E85-4E18-47931A168D37}"/>
              </a:ext>
            </a:extLst>
          </p:cNvPr>
          <p:cNvSpPr txBox="1"/>
          <p:nvPr/>
        </p:nvSpPr>
        <p:spPr>
          <a:xfrm>
            <a:off x="1250143" y="8381991"/>
            <a:ext cx="4957768" cy="1323439"/>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Ian knows when to get off because it is the end of the line and listens for announcements. Disembarking Ian uses the handrails and ensures he has stable footing, he also uses his symbol cane for others to get out the way</a:t>
            </a:r>
          </a:p>
        </p:txBody>
      </p:sp>
      <p:grpSp>
        <p:nvGrpSpPr>
          <p:cNvPr id="14" name="Group 13">
            <a:extLst>
              <a:ext uri="{FF2B5EF4-FFF2-40B4-BE49-F238E27FC236}">
                <a16:creationId xmlns:a16="http://schemas.microsoft.com/office/drawing/2014/main" id="{473ADBEF-9EBA-EA2D-A682-5A99D57AB1AE}"/>
              </a:ext>
              <a:ext uri="{C183D7F6-B498-43B3-948B-1728B52AA6E4}">
                <adec:decorative xmlns:adec="http://schemas.microsoft.com/office/drawing/2017/decorative" val="1"/>
              </a:ext>
            </a:extLst>
          </p:cNvPr>
          <p:cNvGrpSpPr/>
          <p:nvPr/>
        </p:nvGrpSpPr>
        <p:grpSpPr>
          <a:xfrm>
            <a:off x="848811" y="1445856"/>
            <a:ext cx="282096" cy="7399261"/>
            <a:chOff x="848811" y="1445856"/>
            <a:chExt cx="282096" cy="7399261"/>
          </a:xfrm>
        </p:grpSpPr>
        <p:grpSp>
          <p:nvGrpSpPr>
            <p:cNvPr id="13" name="Group 12">
              <a:extLst>
                <a:ext uri="{FF2B5EF4-FFF2-40B4-BE49-F238E27FC236}">
                  <a16:creationId xmlns:a16="http://schemas.microsoft.com/office/drawing/2014/main" id="{69C3F03A-3221-AA84-48C9-95BD49333B4A}"/>
                </a:ext>
                <a:ext uri="{C183D7F6-B498-43B3-948B-1728B52AA6E4}">
                  <adec:decorative xmlns:adec="http://schemas.microsoft.com/office/drawing/2017/decorative" val="1"/>
                </a:ext>
              </a:extLst>
            </p:cNvPr>
            <p:cNvGrpSpPr/>
            <p:nvPr/>
          </p:nvGrpSpPr>
          <p:grpSpPr>
            <a:xfrm>
              <a:off x="848811" y="1445856"/>
              <a:ext cx="282096" cy="599624"/>
              <a:chOff x="817129" y="1457888"/>
              <a:chExt cx="388464" cy="825720"/>
            </a:xfrm>
          </p:grpSpPr>
          <p:sp>
            <p:nvSpPr>
              <p:cNvPr id="12" name="Isosceles Triangle 11">
                <a:extLst>
                  <a:ext uri="{FF2B5EF4-FFF2-40B4-BE49-F238E27FC236}">
                    <a16:creationId xmlns:a16="http://schemas.microsoft.com/office/drawing/2014/main" id="{93238F95-B5F2-277B-DCBD-9EB9AC0DEAF6}"/>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D3090789-DDA3-56B4-F56E-A1158ACCA598}"/>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DED3D399-BEE4-5C79-2205-2E563D305C03}"/>
                </a:ext>
              </a:extLst>
            </p:cNvPr>
            <p:cNvGrpSpPr/>
            <p:nvPr/>
          </p:nvGrpSpPr>
          <p:grpSpPr>
            <a:xfrm>
              <a:off x="848811" y="2609055"/>
              <a:ext cx="282096" cy="599624"/>
              <a:chOff x="817129" y="1457888"/>
              <a:chExt cx="388464" cy="825720"/>
            </a:xfrm>
          </p:grpSpPr>
          <p:sp>
            <p:nvSpPr>
              <p:cNvPr id="27" name="Isosceles Triangle 26">
                <a:extLst>
                  <a:ext uri="{FF2B5EF4-FFF2-40B4-BE49-F238E27FC236}">
                    <a16:creationId xmlns:a16="http://schemas.microsoft.com/office/drawing/2014/main" id="{98DDEFA6-FD33-2F89-7FC6-826085537776}"/>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8BB4F1D4-BF08-57E4-A1A5-B588E4DC7189}"/>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9DFC9175-2B34-5208-B96B-2EE70BA53537}"/>
                </a:ext>
              </a:extLst>
            </p:cNvPr>
            <p:cNvGrpSpPr/>
            <p:nvPr/>
          </p:nvGrpSpPr>
          <p:grpSpPr>
            <a:xfrm>
              <a:off x="848812" y="3783452"/>
              <a:ext cx="282094" cy="599622"/>
              <a:chOff x="817130" y="1544731"/>
              <a:chExt cx="388462" cy="825717"/>
            </a:xfrm>
          </p:grpSpPr>
          <p:sp>
            <p:nvSpPr>
              <p:cNvPr id="30" name="Isosceles Triangle 29">
                <a:extLst>
                  <a:ext uri="{FF2B5EF4-FFF2-40B4-BE49-F238E27FC236}">
                    <a16:creationId xmlns:a16="http://schemas.microsoft.com/office/drawing/2014/main" id="{E8C58FA2-E8D3-7CA1-6A7A-60A5E8F8C1BA}"/>
                  </a:ext>
                </a:extLst>
              </p:cNvPr>
              <p:cNvSpPr/>
              <p:nvPr/>
            </p:nvSpPr>
            <p:spPr>
              <a:xfrm rot="16200000">
                <a:off x="665917" y="1841873"/>
                <a:ext cx="679788" cy="377361"/>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63C2E8B4-C55E-0AFD-EFDA-DB1EA2E283B8}"/>
                  </a:ext>
                </a:extLst>
              </p:cNvPr>
              <p:cNvSpPr/>
              <p:nvPr/>
            </p:nvSpPr>
            <p:spPr>
              <a:xfrm rot="16200000">
                <a:off x="677016" y="1695944"/>
                <a:ext cx="679790" cy="377363"/>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9A9702B9-3010-B9C2-BED4-C068A7A5C62C}"/>
                </a:ext>
              </a:extLst>
            </p:cNvPr>
            <p:cNvGrpSpPr/>
            <p:nvPr/>
          </p:nvGrpSpPr>
          <p:grpSpPr>
            <a:xfrm>
              <a:off x="848811" y="5158761"/>
              <a:ext cx="282096" cy="599624"/>
              <a:chOff x="817129" y="1457888"/>
              <a:chExt cx="388464" cy="825720"/>
            </a:xfrm>
          </p:grpSpPr>
          <p:sp>
            <p:nvSpPr>
              <p:cNvPr id="33" name="Isosceles Triangle 32">
                <a:extLst>
                  <a:ext uri="{FF2B5EF4-FFF2-40B4-BE49-F238E27FC236}">
                    <a16:creationId xmlns:a16="http://schemas.microsoft.com/office/drawing/2014/main" id="{4997D356-D01D-A7EF-D955-73B06446DB9D}"/>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Isosceles Triangle 33">
                <a:extLst>
                  <a:ext uri="{FF2B5EF4-FFF2-40B4-BE49-F238E27FC236}">
                    <a16:creationId xmlns:a16="http://schemas.microsoft.com/office/drawing/2014/main" id="{8372D226-A47F-4E57-6062-514AE5BCF1A3}"/>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778D3C20-64BC-7703-399B-2D17C8E70E5F}"/>
                </a:ext>
              </a:extLst>
            </p:cNvPr>
            <p:cNvGrpSpPr/>
            <p:nvPr/>
          </p:nvGrpSpPr>
          <p:grpSpPr>
            <a:xfrm>
              <a:off x="848811" y="8245493"/>
              <a:ext cx="282096" cy="599624"/>
              <a:chOff x="817129" y="1457888"/>
              <a:chExt cx="388464" cy="825720"/>
            </a:xfrm>
          </p:grpSpPr>
          <p:sp>
            <p:nvSpPr>
              <p:cNvPr id="36" name="Isosceles Triangle 35">
                <a:extLst>
                  <a:ext uri="{FF2B5EF4-FFF2-40B4-BE49-F238E27FC236}">
                    <a16:creationId xmlns:a16="http://schemas.microsoft.com/office/drawing/2014/main" id="{5C008E52-D37F-7184-41AB-3FEC40AB5B58}"/>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34D600BE-C984-B586-844C-B60A1E6F5752}"/>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869026CF-481E-8DC1-53C0-C3CB4927EAD5}"/>
                </a:ext>
              </a:extLst>
            </p:cNvPr>
            <p:cNvGrpSpPr/>
            <p:nvPr/>
          </p:nvGrpSpPr>
          <p:grpSpPr>
            <a:xfrm>
              <a:off x="848811" y="6613279"/>
              <a:ext cx="282096" cy="599624"/>
              <a:chOff x="817129" y="1457888"/>
              <a:chExt cx="388464" cy="825720"/>
            </a:xfrm>
          </p:grpSpPr>
          <p:sp>
            <p:nvSpPr>
              <p:cNvPr id="8" name="Isosceles Triangle 7">
                <a:extLst>
                  <a:ext uri="{FF2B5EF4-FFF2-40B4-BE49-F238E27FC236}">
                    <a16:creationId xmlns:a16="http://schemas.microsoft.com/office/drawing/2014/main" id="{E9F339B6-6234-C47B-BBEF-66897AC9968F}"/>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465941B2-B36E-77E3-CC60-3EAEBBC7751E}"/>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563488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34DF65-0D09-6402-E381-303EC9C5A02D}"/>
              </a:ext>
            </a:extLst>
          </p:cNvPr>
          <p:cNvSpPr txBox="1">
            <a:spLocks noGrp="1"/>
          </p:cNvSpPr>
          <p:nvPr>
            <p:ph type="title" idx="4294967295"/>
          </p:nvPr>
        </p:nvSpPr>
        <p:spPr>
          <a:xfrm>
            <a:off x="148347" y="241038"/>
            <a:ext cx="35870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Response to disruption:</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0E40789-4525-169D-DEC7-C4E7019C9DFB}"/>
              </a:ext>
            </a:extLst>
          </p:cNvPr>
          <p:cNvSpPr txBox="1"/>
          <p:nvPr/>
        </p:nvSpPr>
        <p:spPr>
          <a:xfrm>
            <a:off x="158075" y="697171"/>
            <a:ext cx="6551579" cy="2523768"/>
          </a:xfrm>
          <a:prstGeom prst="rect">
            <a:avLst/>
          </a:prstGeom>
          <a:noFill/>
        </p:spPr>
        <p:txBody>
          <a:bodyPr wrap="square">
            <a:spAutoFit/>
          </a:bodyPr>
          <a:lstStyle/>
          <a:p>
            <a:pPr lvl="0" rtl="0">
              <a:spcAft>
                <a:spcPts val="1200"/>
              </a:spcAft>
            </a:pPr>
            <a:r>
              <a:rPr lang="en-GB" sz="1600">
                <a:solidFill>
                  <a:srgbClr val="000000"/>
                </a:solidFill>
                <a:effectLst/>
                <a:latin typeface="+mj-lt"/>
                <a:ea typeface="Calibri" panose="020F0502020204030204" pitchFamily="34" charset="0"/>
                <a:cs typeface="Segoe UI" panose="020B0502040204020203" pitchFamily="34" charset="0"/>
              </a:rPr>
              <a:t>The disruption came on the return journey</a:t>
            </a:r>
            <a:r>
              <a:rPr lang="en-GB" sz="1600">
                <a:solidFill>
                  <a:srgbClr val="000000"/>
                </a:solidFill>
                <a:latin typeface="+mj-lt"/>
                <a:ea typeface="Calibri" panose="020F0502020204030204" pitchFamily="34" charset="0"/>
                <a:cs typeface="Segoe UI" panose="020B0502040204020203" pitchFamily="34" charset="0"/>
              </a:rPr>
              <a:t>, with lots going on around Ian, he used his </a:t>
            </a:r>
            <a:r>
              <a:rPr lang="en-GB" sz="1600">
                <a:solidFill>
                  <a:srgbClr val="000000"/>
                </a:solidFill>
                <a:effectLst/>
                <a:latin typeface="+mj-lt"/>
                <a:ea typeface="Calibri" panose="020F0502020204030204" pitchFamily="34" charset="0"/>
                <a:cs typeface="Segoe UI" panose="020B0502040204020203" pitchFamily="34" charset="0"/>
              </a:rPr>
              <a:t>knowledge of the route and conversations with others to safely make it home </a:t>
            </a:r>
            <a:endParaRPr lang="en-GB" sz="1600">
              <a:solidFill>
                <a:srgbClr val="000000"/>
              </a:solidFill>
              <a:latin typeface="+mj-lt"/>
              <a:ea typeface="Calibri" panose="020F0502020204030204" pitchFamily="34" charset="0"/>
              <a:cs typeface="Segoe UI" panose="020B0502040204020203" pitchFamily="34" charset="0"/>
            </a:endParaRPr>
          </a:p>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Initial train </a:t>
            </a:r>
            <a:r>
              <a:rPr lang="en-GB" sz="1600">
                <a:solidFill>
                  <a:srgbClr val="000000"/>
                </a:solidFill>
                <a:latin typeface="+mj-lt"/>
                <a:ea typeface="Calibri" panose="020F0502020204030204" pitchFamily="34" charset="0"/>
                <a:cs typeface="Segoe UI" panose="020B0502040204020203" pitchFamily="34" charset="0"/>
              </a:rPr>
              <a:t>consisted of fewer carriages than expected</a:t>
            </a:r>
            <a:r>
              <a:rPr lang="en-GB" sz="1600">
                <a:solidFill>
                  <a:srgbClr val="000000"/>
                </a:solidFill>
                <a:effectLst/>
                <a:latin typeface="+mj-lt"/>
                <a:ea typeface="Calibri" panose="020F0502020204030204" pitchFamily="34" charset="0"/>
                <a:cs typeface="Segoe UI" panose="020B0502040204020203" pitchFamily="34" charset="0"/>
              </a:rPr>
              <a:t>, and </a:t>
            </a:r>
            <a:r>
              <a:rPr lang="en-GB" sz="1600">
                <a:solidFill>
                  <a:srgbClr val="000000"/>
                </a:solidFill>
                <a:latin typeface="+mj-lt"/>
                <a:ea typeface="Calibri" panose="020F0502020204030204" pitchFamily="34" charset="0"/>
                <a:cs typeface="Segoe UI" panose="020B0502040204020203" pitchFamily="34" charset="0"/>
              </a:rPr>
              <a:t>was </a:t>
            </a:r>
            <a:r>
              <a:rPr lang="en-GB" sz="1600">
                <a:solidFill>
                  <a:srgbClr val="000000"/>
                </a:solidFill>
                <a:effectLst/>
                <a:latin typeface="+mj-lt"/>
                <a:ea typeface="Calibri" panose="020F0502020204030204" pitchFamily="34" charset="0"/>
                <a:cs typeface="Segoe UI" panose="020B0502040204020203" pitchFamily="34" charset="0"/>
              </a:rPr>
              <a:t>full </a:t>
            </a:r>
          </a:p>
          <a:p>
            <a:pPr marL="285750" lvl="0" indent="-285750" rtl="0">
              <a:spcAft>
                <a:spcPts val="1200"/>
              </a:spcAft>
              <a:buFont typeface="Arial" panose="020B0604020202020204" pitchFamily="34" charset="0"/>
              <a:buChar char="•"/>
            </a:pPr>
            <a:r>
              <a:rPr lang="en-GB" sz="1600">
                <a:solidFill>
                  <a:srgbClr val="000000"/>
                </a:solidFill>
                <a:latin typeface="+mj-lt"/>
                <a:ea typeface="Calibri" panose="020F0502020204030204" pitchFamily="34" charset="0"/>
                <a:cs typeface="Segoe UI" panose="020B0502040204020203" pitchFamily="34" charset="0"/>
              </a:rPr>
              <a:t>Delays impacted the following trains arrival time (listened for audio announcements)</a:t>
            </a:r>
          </a:p>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Sporadic audio announcements en route detailing possible reduced stops on the service (including his destination)</a:t>
            </a:r>
          </a:p>
        </p:txBody>
      </p:sp>
      <p:sp>
        <p:nvSpPr>
          <p:cNvPr id="10" name="TextBox 9">
            <a:extLst>
              <a:ext uri="{FF2B5EF4-FFF2-40B4-BE49-F238E27FC236}">
                <a16:creationId xmlns:a16="http://schemas.microsoft.com/office/drawing/2014/main" id="{1F2034FB-8B7E-4F3C-ECBA-69CB0C391CD3}"/>
              </a:ext>
            </a:extLst>
          </p:cNvPr>
          <p:cNvSpPr txBox="1"/>
          <p:nvPr/>
        </p:nvSpPr>
        <p:spPr>
          <a:xfrm>
            <a:off x="148346" y="3362675"/>
            <a:ext cx="4143983" cy="369332"/>
          </a:xfrm>
          <a:prstGeom prst="rect">
            <a:avLst/>
          </a:prstGeom>
          <a:noFill/>
        </p:spPr>
        <p:txBody>
          <a:bodyPr wrap="square">
            <a:spAutoFit/>
          </a:bodyPr>
          <a:lstStyle/>
          <a:p>
            <a:r>
              <a:rPr lang="en-GB" b="1">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Reflections and ideas for the future: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A458FC7-E345-507F-9C31-6778BC307EC9}"/>
              </a:ext>
            </a:extLst>
          </p:cNvPr>
          <p:cNvSpPr txBox="1"/>
          <p:nvPr/>
        </p:nvSpPr>
        <p:spPr>
          <a:xfrm>
            <a:off x="148346" y="3954498"/>
            <a:ext cx="2091830" cy="584775"/>
          </a:xfrm>
          <a:prstGeom prst="rect">
            <a:avLst/>
          </a:prstGeom>
          <a:noFill/>
        </p:spPr>
        <p:txBody>
          <a:bodyPr wrap="square">
            <a:spAutoFit/>
          </a:bodyPr>
          <a:lstStyle/>
          <a:p>
            <a:pPr lvl="0" rtl="0">
              <a:spcAft>
                <a:spcPts val="1200"/>
              </a:spcAft>
            </a:pPr>
            <a:r>
              <a:rPr lang="en-GB" sz="1600" b="1" i="1">
                <a:solidFill>
                  <a:schemeClr val="accent3"/>
                </a:solidFill>
                <a:effectLst/>
                <a:latin typeface="+mj-lt"/>
                <a:ea typeface="Calibri" panose="020F0502020204030204" pitchFamily="34" charset="0"/>
                <a:cs typeface="Segoe UI" panose="020B0502040204020203" pitchFamily="34" charset="0"/>
              </a:rPr>
              <a:t>Accessible transport means…</a:t>
            </a:r>
          </a:p>
        </p:txBody>
      </p:sp>
      <p:sp>
        <p:nvSpPr>
          <p:cNvPr id="13" name="Speech Bubble: Rectangle with Corners Rounded 12">
            <a:extLst>
              <a:ext uri="{FF2B5EF4-FFF2-40B4-BE49-F238E27FC236}">
                <a16:creationId xmlns:a16="http://schemas.microsoft.com/office/drawing/2014/main" id="{26C2D23E-1761-AFE0-3842-FC9DCF9E01D9}"/>
              </a:ext>
            </a:extLst>
          </p:cNvPr>
          <p:cNvSpPr/>
          <p:nvPr/>
        </p:nvSpPr>
        <p:spPr>
          <a:xfrm>
            <a:off x="2269637" y="3892287"/>
            <a:ext cx="4045384" cy="646986"/>
          </a:xfrm>
          <a:prstGeom prst="wedgeRoundRectCallout">
            <a:avLst>
              <a:gd name="adj1" fmla="val -54300"/>
              <a:gd name="adj2" fmla="val -28622"/>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rtl="0">
              <a:spcAft>
                <a:spcPts val="1200"/>
              </a:spcAft>
            </a:pPr>
            <a:r>
              <a:rPr lang="en-GB" sz="1600">
                <a:solidFill>
                  <a:schemeClr val="bg1"/>
                </a:solidFill>
                <a:effectLst/>
                <a:latin typeface="+mj-lt"/>
                <a:ea typeface="Calibri" panose="020F0502020204030204" pitchFamily="34" charset="0"/>
                <a:cs typeface="Segoe UI" panose="020B0502040204020203" pitchFamily="34" charset="0"/>
              </a:rPr>
              <a:t>“Creating visual impairment and mobility impairment accessible transport available”</a:t>
            </a:r>
          </a:p>
        </p:txBody>
      </p:sp>
      <p:sp>
        <p:nvSpPr>
          <p:cNvPr id="12" name="TextBox 11">
            <a:extLst>
              <a:ext uri="{FF2B5EF4-FFF2-40B4-BE49-F238E27FC236}">
                <a16:creationId xmlns:a16="http://schemas.microsoft.com/office/drawing/2014/main" id="{9BCB84ED-A171-FCF2-B29A-27B79F93B7B6}"/>
              </a:ext>
            </a:extLst>
          </p:cNvPr>
          <p:cNvSpPr txBox="1"/>
          <p:nvPr/>
        </p:nvSpPr>
        <p:spPr>
          <a:xfrm>
            <a:off x="212729" y="4785406"/>
            <a:ext cx="2909851" cy="4739759"/>
          </a:xfrm>
          <a:prstGeom prst="rect">
            <a:avLst/>
          </a:prstGeom>
          <a:noFill/>
        </p:spPr>
        <p:txBody>
          <a:bodyPr wrap="square">
            <a:spAutoFit/>
          </a:bodyPr>
          <a:lstStyle/>
          <a:p>
            <a:pPr>
              <a:spcAft>
                <a:spcPts val="1200"/>
              </a:spcAft>
            </a:pPr>
            <a:r>
              <a:rPr lang="en-US" sz="1600" b="1" i="1">
                <a:solidFill>
                  <a:schemeClr val="accent3"/>
                </a:solidFill>
                <a:latin typeface="+mj-lt"/>
                <a:cs typeface="Segoe UI" panose="020B0502040204020203" pitchFamily="34" charset="0"/>
              </a:rPr>
              <a:t>Short term priorities:</a:t>
            </a:r>
            <a:endParaRPr lang="en-GB" sz="1600" b="1" i="1">
              <a:solidFill>
                <a:schemeClr val="accent3"/>
              </a:solidFill>
              <a:latin typeface="+mj-lt"/>
              <a:cs typeface="Segoe UI" panose="020B0502040204020203" pitchFamily="34" charset="0"/>
            </a:endParaRPr>
          </a:p>
          <a:p>
            <a:pPr marL="285750" lvl="0" indent="-285750">
              <a:spcAft>
                <a:spcPts val="6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Education on available accessibility apps</a:t>
            </a:r>
          </a:p>
          <a:p>
            <a:pPr marL="285750" lvl="0" indent="-285750">
              <a:spcAft>
                <a:spcPts val="6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Add lighting on steps to show where the steps are. Change the lighting around the open and closed button at the doors for easier disembarking and knowing when the doors can be opened</a:t>
            </a:r>
          </a:p>
          <a:p>
            <a:pPr marL="285750" lvl="0" indent="-285750">
              <a:spcAft>
                <a:spcPts val="6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More legible, larger printable timetables.</a:t>
            </a:r>
          </a:p>
          <a:p>
            <a:pPr marL="285750" lvl="0" indent="-285750">
              <a:spcAft>
                <a:spcPts val="6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Larger and more dot matrix boards</a:t>
            </a:r>
          </a:p>
          <a:p>
            <a:pPr marL="285750" lvl="0" indent="-285750">
              <a:spcAft>
                <a:spcPts val="6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Better reserving of priority access seating</a:t>
            </a:r>
          </a:p>
        </p:txBody>
      </p:sp>
      <p:sp>
        <p:nvSpPr>
          <p:cNvPr id="2" name="TextBox 1">
            <a:extLst>
              <a:ext uri="{FF2B5EF4-FFF2-40B4-BE49-F238E27FC236}">
                <a16:creationId xmlns:a16="http://schemas.microsoft.com/office/drawing/2014/main" id="{B091CE3A-7043-1B25-41C3-E9E9A976A8F6}"/>
              </a:ext>
            </a:extLst>
          </p:cNvPr>
          <p:cNvSpPr txBox="1"/>
          <p:nvPr/>
        </p:nvSpPr>
        <p:spPr>
          <a:xfrm>
            <a:off x="3735421" y="4785406"/>
            <a:ext cx="2810824" cy="4262705"/>
          </a:xfrm>
          <a:prstGeom prst="rect">
            <a:avLst/>
          </a:prstGeom>
          <a:noFill/>
        </p:spPr>
        <p:txBody>
          <a:bodyPr wrap="square">
            <a:spAutoFit/>
          </a:bodyPr>
          <a:lstStyle/>
          <a:p>
            <a:pPr>
              <a:spcAft>
                <a:spcPts val="1200"/>
              </a:spcAft>
            </a:pPr>
            <a:r>
              <a:rPr lang="en-US" sz="1600" b="1" i="1">
                <a:solidFill>
                  <a:schemeClr val="accent3"/>
                </a:solidFill>
                <a:latin typeface="+mj-lt"/>
                <a:cs typeface="Segoe UI" panose="020B0502040204020203" pitchFamily="34" charset="0"/>
              </a:rPr>
              <a:t>Long term priorities:</a:t>
            </a:r>
            <a:endParaRPr lang="en-GB" sz="1600" b="1" i="1">
              <a:solidFill>
                <a:schemeClr val="accent3"/>
              </a:solidFill>
              <a:latin typeface="+mj-lt"/>
              <a:cs typeface="Segoe UI" panose="020B0502040204020203" pitchFamily="34" charset="0"/>
            </a:endParaRPr>
          </a:p>
          <a:p>
            <a:pPr marL="285750" lvl="0" indent="-285750">
              <a:spcAft>
                <a:spcPts val="6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Making all stations more accessible for mobility and visually impaired users. Including ramps, more announcements, larger screens, more signage. And more lifts and escalators</a:t>
            </a:r>
          </a:p>
          <a:p>
            <a:pPr marL="285750" lvl="0" indent="-285750">
              <a:spcAft>
                <a:spcPts val="6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Small stations at the moment are just not accessible. They do not have all the features that are necessary: still include lots of steps, small screens and fewer staff</a:t>
            </a:r>
          </a:p>
        </p:txBody>
      </p:sp>
    </p:spTree>
    <p:extLst>
      <p:ext uri="{BB962C8B-B14F-4D97-AF65-F5344CB8AC3E}">
        <p14:creationId xmlns:p14="http://schemas.microsoft.com/office/powerpoint/2010/main" val="1968139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A56CC66-DBE0-346A-C9AD-2720C913EE65}"/>
              </a:ext>
            </a:extLst>
          </p:cNvPr>
          <p:cNvSpPr>
            <a:spLocks noGrp="1"/>
          </p:cNvSpPr>
          <p:nvPr>
            <p:ph type="title"/>
          </p:nvPr>
        </p:nvSpPr>
        <p:spPr>
          <a:xfrm>
            <a:off x="157643" y="324234"/>
            <a:ext cx="6544815" cy="341632"/>
          </a:xfrm>
        </p:spPr>
        <p:txBody>
          <a:bodyPr/>
          <a:lstStyle/>
          <a:p>
            <a:r>
              <a:rPr lang="en-GB" sz="1800"/>
              <a:t>Journey photos:</a:t>
            </a:r>
          </a:p>
        </p:txBody>
      </p:sp>
      <p:pic>
        <p:nvPicPr>
          <p:cNvPr id="8" name="Picture 7" descr="This is an image of Ian, using the handrails down the stairs.&#10;&#10;">
            <a:extLst>
              <a:ext uri="{FF2B5EF4-FFF2-40B4-BE49-F238E27FC236}">
                <a16:creationId xmlns:a16="http://schemas.microsoft.com/office/drawing/2014/main" id="{5DD1F1F2-8C17-2CA9-1D83-BF051EB358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696"/>
          <a:stretch/>
        </p:blipFill>
        <p:spPr>
          <a:xfrm>
            <a:off x="332157" y="876101"/>
            <a:ext cx="2886075" cy="3132271"/>
          </a:xfrm>
          <a:prstGeom prst="rect">
            <a:avLst/>
          </a:prstGeom>
        </p:spPr>
      </p:pic>
      <p:sp>
        <p:nvSpPr>
          <p:cNvPr id="12" name="Text Box 10">
            <a:extLst>
              <a:ext uri="{FF2B5EF4-FFF2-40B4-BE49-F238E27FC236}">
                <a16:creationId xmlns:a16="http://schemas.microsoft.com/office/drawing/2014/main" id="{B042EE7A-BDD4-5AFE-BA28-6F3B78C43724}"/>
              </a:ext>
            </a:extLst>
          </p:cNvPr>
          <p:cNvSpPr txBox="1"/>
          <p:nvPr/>
        </p:nvSpPr>
        <p:spPr>
          <a:xfrm>
            <a:off x="332156" y="4008373"/>
            <a:ext cx="2886075" cy="1077218"/>
          </a:xfrm>
          <a:prstGeom prst="rect">
            <a:avLst/>
          </a:prstGeom>
          <a:solidFill>
            <a:schemeClr val="tx1"/>
          </a:solidFill>
        </p:spPr>
        <p:txBody>
          <a:bodyPr wrap="square">
            <a:spAutoFit/>
          </a:bodyPr>
          <a:lstStyle>
            <a:defPPr>
              <a:defRPr lang="en-US"/>
            </a:defPPr>
            <a:lvl1pPr lvl="0">
              <a:spcAft>
                <a:spcPts val="1200"/>
              </a:spcAft>
              <a:defRPr sz="1600">
                <a:solidFill>
                  <a:srgbClr val="000000"/>
                </a:solidFill>
                <a:effectLst/>
                <a:latin typeface="+mj-lt"/>
                <a:ea typeface="Calibri" panose="020F0502020204030204" pitchFamily="34" charset="0"/>
                <a:cs typeface="Segoe UI" panose="020B0502040204020203" pitchFamily="34" charset="0"/>
              </a:defRPr>
            </a:lvl1pPr>
          </a:lstStyle>
          <a:p>
            <a:r>
              <a:rPr lang="en-GB">
                <a:solidFill>
                  <a:schemeClr val="bg1"/>
                </a:solidFill>
              </a:rPr>
              <a:t>Ian uses the handrails when walking down the stairs. Handrails don’t cover the full way round.</a:t>
            </a:r>
          </a:p>
        </p:txBody>
      </p:sp>
      <p:pic>
        <p:nvPicPr>
          <p:cNvPr id="6" name="Picture 5" descr="A picture of the covered walkway in the station with sides that Ian walks close to hold onto the side.&#10;&#10;">
            <a:extLst>
              <a:ext uri="{FF2B5EF4-FFF2-40B4-BE49-F238E27FC236}">
                <a16:creationId xmlns:a16="http://schemas.microsoft.com/office/drawing/2014/main" id="{825DC19B-C653-25F5-520A-9C19F95FB767}"/>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397"/>
          <a:stretch/>
        </p:blipFill>
        <p:spPr>
          <a:xfrm>
            <a:off x="3305861" y="876102"/>
            <a:ext cx="3260759" cy="3378492"/>
          </a:xfrm>
          <a:prstGeom prst="rect">
            <a:avLst/>
          </a:prstGeom>
        </p:spPr>
      </p:pic>
      <p:sp>
        <p:nvSpPr>
          <p:cNvPr id="13" name="Text Box 12">
            <a:extLst>
              <a:ext uri="{FF2B5EF4-FFF2-40B4-BE49-F238E27FC236}">
                <a16:creationId xmlns:a16="http://schemas.microsoft.com/office/drawing/2014/main" id="{12123649-D93E-0017-BB04-15D1FAF69B9D}"/>
              </a:ext>
            </a:extLst>
          </p:cNvPr>
          <p:cNvSpPr txBox="1"/>
          <p:nvPr/>
        </p:nvSpPr>
        <p:spPr>
          <a:xfrm>
            <a:off x="3305862" y="4254594"/>
            <a:ext cx="3260759" cy="830997"/>
          </a:xfrm>
          <a:prstGeom prst="rect">
            <a:avLst/>
          </a:prstGeom>
          <a:solidFill>
            <a:schemeClr val="tx1"/>
          </a:solidFill>
        </p:spPr>
        <p:txBody>
          <a:bodyPr wrap="square">
            <a:spAutoFit/>
          </a:bodyPr>
          <a:lstStyle>
            <a:defPPr>
              <a:defRPr lang="en-US"/>
            </a:defPPr>
            <a:lvl1pPr lvl="0">
              <a:spcAft>
                <a:spcPts val="1200"/>
              </a:spcAft>
              <a:defRPr sz="1600">
                <a:solidFill>
                  <a:srgbClr val="000000"/>
                </a:solidFill>
                <a:effectLst/>
                <a:latin typeface="+mj-lt"/>
                <a:ea typeface="Calibri" panose="020F0502020204030204" pitchFamily="34" charset="0"/>
                <a:cs typeface="Segoe UI" panose="020B0502040204020203" pitchFamily="34" charset="0"/>
              </a:defRPr>
            </a:lvl1pPr>
          </a:lstStyle>
          <a:p>
            <a:r>
              <a:rPr lang="en-GB">
                <a:solidFill>
                  <a:schemeClr val="bg1"/>
                </a:solidFill>
              </a:rPr>
              <a:t>The walk from the ticket office to the station is long but Ian walks closes to the walls for support. </a:t>
            </a:r>
          </a:p>
        </p:txBody>
      </p:sp>
      <p:pic>
        <p:nvPicPr>
          <p:cNvPr id="5" name="Picture 4" descr="Image of screen which is small and high up, with light reflecting off the screen.&#10;&#10;">
            <a:extLst>
              <a:ext uri="{FF2B5EF4-FFF2-40B4-BE49-F238E27FC236}">
                <a16:creationId xmlns:a16="http://schemas.microsoft.com/office/drawing/2014/main" id="{1FFCF8DB-0E07-D0CB-7906-EE681DFE333E}"/>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302"/>
          <a:stretch/>
        </p:blipFill>
        <p:spPr>
          <a:xfrm>
            <a:off x="332156" y="5259507"/>
            <a:ext cx="3096843" cy="3491262"/>
          </a:xfrm>
          <a:prstGeom prst="rect">
            <a:avLst/>
          </a:prstGeom>
        </p:spPr>
      </p:pic>
      <p:pic>
        <p:nvPicPr>
          <p:cNvPr id="7" name="Picture 6" descr="Image of a screen with the train times, it is high up with small hard to read writing.">
            <a:extLst>
              <a:ext uri="{FF2B5EF4-FFF2-40B4-BE49-F238E27FC236}">
                <a16:creationId xmlns:a16="http://schemas.microsoft.com/office/drawing/2014/main" id="{8F89D455-1A50-6363-3C6D-AD0A469F985A}"/>
              </a:ext>
              <a:ext uri="{C183D7F6-B498-43B3-948B-1728B52AA6E4}">
                <adec:decorative xmlns:adec="http://schemas.microsoft.com/office/drawing/2017/decorative" val="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302"/>
          <a:stretch/>
        </p:blipFill>
        <p:spPr>
          <a:xfrm>
            <a:off x="3429000" y="5259507"/>
            <a:ext cx="3137619" cy="3491262"/>
          </a:xfrm>
          <a:prstGeom prst="rect">
            <a:avLst/>
          </a:prstGeom>
        </p:spPr>
      </p:pic>
      <p:sp>
        <p:nvSpPr>
          <p:cNvPr id="14" name="Text Box 8">
            <a:extLst>
              <a:ext uri="{FF2B5EF4-FFF2-40B4-BE49-F238E27FC236}">
                <a16:creationId xmlns:a16="http://schemas.microsoft.com/office/drawing/2014/main" id="{8A4E2B68-F3F2-070F-BADF-41C906BF511F}"/>
              </a:ext>
            </a:extLst>
          </p:cNvPr>
          <p:cNvSpPr txBox="1"/>
          <p:nvPr/>
        </p:nvSpPr>
        <p:spPr>
          <a:xfrm>
            <a:off x="332157" y="8750769"/>
            <a:ext cx="6234461" cy="830997"/>
          </a:xfrm>
          <a:prstGeom prst="rect">
            <a:avLst/>
          </a:prstGeom>
          <a:solidFill>
            <a:schemeClr val="tx1"/>
          </a:solidFill>
        </p:spPr>
        <p:txBody>
          <a:bodyPr wrap="square">
            <a:spAutoFit/>
          </a:bodyPr>
          <a:lstStyle>
            <a:defPPr>
              <a:defRPr lang="en-US"/>
            </a:defPPr>
            <a:lvl1pPr lvl="0">
              <a:spcAft>
                <a:spcPts val="1200"/>
              </a:spcAft>
              <a:defRPr sz="1600">
                <a:solidFill>
                  <a:schemeClr val="bg1"/>
                </a:solidFill>
                <a:effectLst/>
                <a:latin typeface="+mj-lt"/>
                <a:ea typeface="Calibri" panose="020F0502020204030204" pitchFamily="34" charset="0"/>
                <a:cs typeface="Segoe UI" panose="020B0502040204020203" pitchFamily="34" charset="0"/>
              </a:defRPr>
            </a:lvl1pPr>
          </a:lstStyle>
          <a:p>
            <a:r>
              <a:rPr lang="en-GB"/>
              <a:t>The train departure screen is small, high and behind the entrance  door. With the dot matrix board, the colour contrast allows him to be able to read and follow along with it at all times.</a:t>
            </a:r>
          </a:p>
        </p:txBody>
      </p:sp>
    </p:spTree>
    <p:extLst>
      <p:ext uri="{BB962C8B-B14F-4D97-AF65-F5344CB8AC3E}">
        <p14:creationId xmlns:p14="http://schemas.microsoft.com/office/powerpoint/2010/main" val="321079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17690-2904-C596-66E7-A6CB15F94EB7}"/>
              </a:ext>
            </a:extLst>
          </p:cNvPr>
          <p:cNvSpPr>
            <a:spLocks noGrp="1"/>
          </p:cNvSpPr>
          <p:nvPr>
            <p:ph type="title"/>
          </p:nvPr>
        </p:nvSpPr>
        <p:spPr>
          <a:xfrm>
            <a:off x="157643" y="324234"/>
            <a:ext cx="6544815" cy="341632"/>
          </a:xfrm>
        </p:spPr>
        <p:txBody>
          <a:bodyPr/>
          <a:lstStyle/>
          <a:p>
            <a:r>
              <a:rPr lang="en-GB" sz="1800"/>
              <a:t>Journey photos continued</a:t>
            </a:r>
          </a:p>
        </p:txBody>
      </p:sp>
      <p:pic>
        <p:nvPicPr>
          <p:cNvPr id="5" name="Picture 4" descr="A picture of the on train dox matrix board, the writing is not readable.">
            <a:extLst>
              <a:ext uri="{FF2B5EF4-FFF2-40B4-BE49-F238E27FC236}">
                <a16:creationId xmlns:a16="http://schemas.microsoft.com/office/drawing/2014/main" id="{8DF87A23-0610-F631-EED5-F59BFAC53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94" y="1088720"/>
            <a:ext cx="3152775" cy="3705225"/>
          </a:xfrm>
          <a:prstGeom prst="rect">
            <a:avLst/>
          </a:prstGeom>
        </p:spPr>
      </p:pic>
      <p:pic>
        <p:nvPicPr>
          <p:cNvPr id="6" name="Picture 5" descr="Image of the green handrails by the doors of the train, essential for Ian when disembarking the train.">
            <a:extLst>
              <a:ext uri="{FF2B5EF4-FFF2-40B4-BE49-F238E27FC236}">
                <a16:creationId xmlns:a16="http://schemas.microsoft.com/office/drawing/2014/main" id="{ACE245C6-F09D-9FAC-D8B3-3F641A7DD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3369" y="1088720"/>
            <a:ext cx="3400425" cy="3714750"/>
          </a:xfrm>
          <a:prstGeom prst="rect">
            <a:avLst/>
          </a:prstGeom>
        </p:spPr>
      </p:pic>
      <p:sp>
        <p:nvSpPr>
          <p:cNvPr id="7" name="Text Box 17">
            <a:extLst>
              <a:ext uri="{FF2B5EF4-FFF2-40B4-BE49-F238E27FC236}">
                <a16:creationId xmlns:a16="http://schemas.microsoft.com/office/drawing/2014/main" id="{930949AA-3C98-2B01-FD93-51B21EF276D2}"/>
              </a:ext>
            </a:extLst>
          </p:cNvPr>
          <p:cNvSpPr txBox="1"/>
          <p:nvPr/>
        </p:nvSpPr>
        <p:spPr>
          <a:xfrm>
            <a:off x="130595" y="4793945"/>
            <a:ext cx="6553200" cy="1077218"/>
          </a:xfrm>
          <a:prstGeom prst="rect">
            <a:avLst/>
          </a:prstGeom>
          <a:solidFill>
            <a:schemeClr val="tx1"/>
          </a:solidFill>
        </p:spPr>
        <p:txBody>
          <a:bodyPr wrap="square">
            <a:spAutoFit/>
          </a:bodyPr>
          <a:lstStyle>
            <a:defPPr>
              <a:defRPr lang="en-US"/>
            </a:defPPr>
            <a:lvl1pPr lvl="0">
              <a:spcAft>
                <a:spcPts val="1200"/>
              </a:spcAft>
              <a:defRPr sz="1600">
                <a:solidFill>
                  <a:schemeClr val="bg1"/>
                </a:solidFill>
                <a:effectLst/>
                <a:latin typeface="+mj-lt"/>
                <a:ea typeface="Calibri" panose="020F0502020204030204" pitchFamily="34" charset="0"/>
                <a:cs typeface="Segoe UI" panose="020B0502040204020203" pitchFamily="34" charset="0"/>
              </a:defRPr>
            </a:lvl1pPr>
          </a:lstStyle>
          <a:p>
            <a:r>
              <a:rPr lang="en-GB"/>
              <a:t>When dealing with the disruption, the audio information helped in making a decision as to whether to stay, or leave the train. It is essential for Ian to hold the handrails when disembarking, this allows him to remain stable and ensure a smooth getting off of the train. </a:t>
            </a:r>
          </a:p>
        </p:txBody>
      </p:sp>
    </p:spTree>
    <p:extLst>
      <p:ext uri="{BB962C8B-B14F-4D97-AF65-F5344CB8AC3E}">
        <p14:creationId xmlns:p14="http://schemas.microsoft.com/office/powerpoint/2010/main" val="229604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FED36B-7DF4-51F2-67A5-49B7774AD25F}"/>
              </a:ext>
            </a:extLst>
          </p:cNvPr>
          <p:cNvSpPr>
            <a:spLocks noGrp="1"/>
          </p:cNvSpPr>
          <p:nvPr>
            <p:ph type="title" idx="4294967295"/>
          </p:nvPr>
        </p:nvSpPr>
        <p:spPr>
          <a:xfrm>
            <a:off x="495300" y="4843463"/>
            <a:ext cx="5949950" cy="584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514350" rtl="0" eaLnBrk="1" fontAlgn="auto" latinLnBrk="0" hangingPunct="1">
              <a:lnSpc>
                <a:spcPct val="100000"/>
              </a:lnSpc>
              <a:spcBef>
                <a:spcPts val="0"/>
              </a:spcBef>
              <a:spcAft>
                <a:spcPts val="675"/>
              </a:spcAft>
              <a:buClrTx/>
              <a:buSzTx/>
              <a:buFont typeface="+mj-lt"/>
              <a:buNone/>
              <a:tabLst/>
              <a:defRPr/>
            </a:pPr>
            <a:r>
              <a:rPr kumimoji="0" lang="en-GB" sz="3200" b="1" i="0" u="none" strike="noStrike" kern="1200" cap="none" spc="0" normalizeH="0" baseline="0" noProof="0">
                <a:ln>
                  <a:noFill/>
                </a:ln>
                <a:solidFill>
                  <a:schemeClr val="bg1"/>
                </a:solidFill>
                <a:effectLst/>
                <a:uLnTx/>
                <a:uFillTx/>
                <a:latin typeface="+mj-lt"/>
                <a:ea typeface="+mn-ea"/>
                <a:cs typeface="+mn-cs"/>
              </a:rPr>
              <a:t>Case Study: Steve</a:t>
            </a:r>
          </a:p>
        </p:txBody>
      </p:sp>
    </p:spTree>
    <p:extLst>
      <p:ext uri="{BB962C8B-B14F-4D97-AF65-F5344CB8AC3E}">
        <p14:creationId xmlns:p14="http://schemas.microsoft.com/office/powerpoint/2010/main" val="2052171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1A0F70-3913-434B-FC6A-DF0C57EEBC45}"/>
              </a:ext>
              <a:ext uri="{C183D7F6-B498-43B3-948B-1728B52AA6E4}">
                <adec:decorative xmlns:adec="http://schemas.microsoft.com/office/drawing/2017/decorative" val="1"/>
              </a:ext>
            </a:extLst>
          </p:cNvPr>
          <p:cNvSpPr/>
          <p:nvPr/>
        </p:nvSpPr>
        <p:spPr>
          <a:xfrm>
            <a:off x="0" y="2469527"/>
            <a:ext cx="6858000" cy="19719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B003061E-4C8A-49F1-B4FB-A4E009B2ECB2}"/>
              </a:ext>
            </a:extLst>
          </p:cNvPr>
          <p:cNvSpPr>
            <a:spLocks noGrp="1"/>
          </p:cNvSpPr>
          <p:nvPr>
            <p:ph type="title"/>
          </p:nvPr>
        </p:nvSpPr>
        <p:spPr>
          <a:xfrm>
            <a:off x="157643" y="324234"/>
            <a:ext cx="1826605" cy="480131"/>
          </a:xfrm>
        </p:spPr>
        <p:txBody>
          <a:bodyPr/>
          <a:lstStyle/>
          <a:p>
            <a:r>
              <a:rPr lang="en-US"/>
              <a:t>Steve, 41</a:t>
            </a:r>
            <a:endParaRPr lang="en-GB" b="0"/>
          </a:p>
        </p:txBody>
      </p:sp>
      <p:sp>
        <p:nvSpPr>
          <p:cNvPr id="8" name="Text Placeholder 7">
            <a:extLst>
              <a:ext uri="{FF2B5EF4-FFF2-40B4-BE49-F238E27FC236}">
                <a16:creationId xmlns:a16="http://schemas.microsoft.com/office/drawing/2014/main" id="{CFE4ACCA-12CB-4155-A5B1-B35D159BB490}"/>
              </a:ext>
            </a:extLst>
          </p:cNvPr>
          <p:cNvSpPr>
            <a:spLocks noGrp="1"/>
          </p:cNvSpPr>
          <p:nvPr>
            <p:ph type="body" sz="quarter" idx="11"/>
          </p:nvPr>
        </p:nvSpPr>
        <p:spPr>
          <a:xfrm>
            <a:off x="183521" y="904949"/>
            <a:ext cx="6478498" cy="1477328"/>
          </a:xfrm>
        </p:spPr>
        <p:txBody>
          <a:bodyPr/>
          <a:lstStyle/>
          <a:p>
            <a:pPr marL="0" indent="0">
              <a:buNone/>
            </a:pPr>
            <a:r>
              <a:rPr lang="en-GB" sz="1800" b="1"/>
              <a:t>Steve has a combination of macular degeneration and diabetic retinopathy. He has lost sight in his left eye, and has limited vision in his right eye although his condition not immediately visible. He also has limited sensitivity in his feet</a:t>
            </a:r>
          </a:p>
        </p:txBody>
      </p:sp>
      <p:sp>
        <p:nvSpPr>
          <p:cNvPr id="2" name="TextBox 1">
            <a:extLst>
              <a:ext uri="{FF2B5EF4-FFF2-40B4-BE49-F238E27FC236}">
                <a16:creationId xmlns:a16="http://schemas.microsoft.com/office/drawing/2014/main" id="{944F4464-86B6-6B77-B80C-956E93AA2616}"/>
              </a:ext>
            </a:extLst>
          </p:cNvPr>
          <p:cNvSpPr txBox="1"/>
          <p:nvPr/>
        </p:nvSpPr>
        <p:spPr>
          <a:xfrm>
            <a:off x="222531" y="3132335"/>
            <a:ext cx="1696827" cy="646331"/>
          </a:xfrm>
          <a:prstGeom prst="rect">
            <a:avLst/>
          </a:prstGeom>
          <a:noFill/>
        </p:spPr>
        <p:txBody>
          <a:bodyPr wrap="square">
            <a:spAutoFit/>
          </a:bodyPr>
          <a:lstStyle/>
          <a:p>
            <a:r>
              <a:rPr lang="en-US"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General travel </a:t>
            </a:r>
            <a:r>
              <a:rPr lang="en-US" b="1" err="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behaviour</a:t>
            </a:r>
            <a:r>
              <a:rPr lang="en-US"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a:t>
            </a:r>
            <a:endParaRPr lang="en-GB" sz="16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D4332C5-9256-1C8E-001D-ECE39804E054}"/>
              </a:ext>
            </a:extLst>
          </p:cNvPr>
          <p:cNvSpPr txBox="1"/>
          <p:nvPr/>
        </p:nvSpPr>
        <p:spPr>
          <a:xfrm>
            <a:off x="2410028" y="2763003"/>
            <a:ext cx="4292430" cy="1384995"/>
          </a:xfrm>
          <a:prstGeom prst="rect">
            <a:avLst/>
          </a:prstGeom>
          <a:noFill/>
        </p:spPr>
        <p:txBody>
          <a:bodyPr wrap="square">
            <a:spAutoFit/>
          </a:bodyPr>
          <a:lstStyle/>
          <a:p>
            <a:pPr marL="174625" lvl="0" indent="-174625" rtl="0">
              <a:spcAft>
                <a:spcPts val="1200"/>
              </a:spcAft>
              <a:buFont typeface="Arial" panose="020B0604020202020204" pitchFamily="34" charset="0"/>
              <a:buChar char="•"/>
            </a:pPr>
            <a:r>
              <a:rPr lang="en-GB" sz="1600">
                <a:solidFill>
                  <a:srgbClr val="000000"/>
                </a:solidFill>
                <a:latin typeface="+mj-lt"/>
                <a:ea typeface="Calibri" panose="020F0502020204030204" pitchFamily="34" charset="0"/>
                <a:cs typeface="Segoe UI" panose="020B0502040204020203" pitchFamily="34" charset="0"/>
              </a:rPr>
              <a:t>Generally uses the train and bus</a:t>
            </a:r>
          </a:p>
          <a:p>
            <a:pPr marL="174625" lvl="0" indent="-174625" rtl="0">
              <a:spcAft>
                <a:spcPts val="1200"/>
              </a:spcAft>
              <a:buFont typeface="Arial" panose="020B0604020202020204" pitchFamily="34" charset="0"/>
              <a:buChar char="•"/>
            </a:pPr>
            <a:r>
              <a:rPr lang="en-GB" sz="1600">
                <a:solidFill>
                  <a:srgbClr val="000000"/>
                </a:solidFill>
                <a:latin typeface="+mj-lt"/>
                <a:ea typeface="Calibri" panose="020F0502020204030204" pitchFamily="34" charset="0"/>
                <a:cs typeface="Segoe UI" panose="020B0502040204020203" pitchFamily="34" charset="0"/>
              </a:rPr>
              <a:t>Travels roughly 3x a week and is familiar with journey</a:t>
            </a:r>
          </a:p>
          <a:p>
            <a:pPr marL="174625" lvl="0" indent="-174625" rtl="0">
              <a:spcAft>
                <a:spcPts val="1200"/>
              </a:spcAft>
              <a:buFont typeface="Arial" panose="020B0604020202020204" pitchFamily="34" charset="0"/>
              <a:buChar char="•"/>
            </a:pPr>
            <a:r>
              <a:rPr lang="en-GB" sz="1600">
                <a:solidFill>
                  <a:srgbClr val="000000"/>
                </a:solidFill>
                <a:latin typeface="+mj-lt"/>
                <a:ea typeface="Calibri" panose="020F0502020204030204" pitchFamily="34" charset="0"/>
                <a:cs typeface="Segoe UI" panose="020B0502040204020203" pitchFamily="34" charset="0"/>
              </a:rPr>
              <a:t>Happy to travel independently</a:t>
            </a:r>
            <a:endParaRPr lang="en-GB" sz="1600">
              <a:solidFill>
                <a:srgbClr val="000000"/>
              </a:solidFill>
              <a:effectLst/>
              <a:latin typeface="+mj-lt"/>
              <a:ea typeface="Calibri" panose="020F0502020204030204"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CABE734-D00A-E7CD-7EE3-B647A40ACA2D}"/>
              </a:ext>
            </a:extLst>
          </p:cNvPr>
          <p:cNvSpPr txBox="1"/>
          <p:nvPr/>
        </p:nvSpPr>
        <p:spPr>
          <a:xfrm>
            <a:off x="165737" y="4519300"/>
            <a:ext cx="2253435" cy="369332"/>
          </a:xfrm>
          <a:prstGeom prst="rect">
            <a:avLst/>
          </a:prstGeom>
          <a:noFill/>
        </p:spPr>
        <p:txBody>
          <a:bodyPr wrap="square">
            <a:spAutoFit/>
          </a:bodyPr>
          <a:lstStyle/>
          <a:p>
            <a:r>
              <a:rPr lang="en-US" sz="1800"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Things that help:</a:t>
            </a:r>
            <a:endParaRPr lang="en-GB" sz="16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EEA16C3-71D9-0F31-FACA-A229849D51DE}"/>
              </a:ext>
            </a:extLst>
          </p:cNvPr>
          <p:cNvSpPr txBox="1"/>
          <p:nvPr/>
        </p:nvSpPr>
        <p:spPr>
          <a:xfrm>
            <a:off x="183521" y="5010423"/>
            <a:ext cx="2812395" cy="3693319"/>
          </a:xfrm>
          <a:prstGeom prst="rect">
            <a:avLst/>
          </a:prstGeom>
          <a:noFill/>
        </p:spPr>
        <p:txBody>
          <a:bodyPr wrap="square">
            <a:spAutoFit/>
          </a:bodyPr>
          <a:lstStyle/>
          <a:p>
            <a:pPr marL="342900" lvl="0" indent="-342900" rtl="0">
              <a:spcAft>
                <a:spcPts val="600"/>
              </a:spcAft>
              <a:buFont typeface="Symbol" panose="05050102010706020507" pitchFamily="18" charset="2"/>
              <a:buChar char=""/>
            </a:pPr>
            <a:r>
              <a:rPr lang="en-US" sz="1600">
                <a:solidFill>
                  <a:srgbClr val="000000"/>
                </a:solidFill>
                <a:effectLst/>
                <a:latin typeface="Segoe UI" panose="020B0502040204020203" pitchFamily="34" charset="0"/>
                <a:ea typeface="Calibri" panose="020F0502020204030204" pitchFamily="34" charset="0"/>
                <a:cs typeface="Segoe UI" panose="020B0502040204020203" pitchFamily="34" charset="0"/>
              </a:rPr>
              <a:t>His </a:t>
            </a:r>
            <a:r>
              <a:rPr lang="en-US" sz="16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knowledge </a:t>
            </a:r>
            <a:r>
              <a:rPr lang="en-US" sz="1600">
                <a:solidFill>
                  <a:srgbClr val="000000"/>
                </a:solidFill>
                <a:effectLst/>
                <a:latin typeface="Segoe UI" panose="020B0502040204020203" pitchFamily="34" charset="0"/>
                <a:ea typeface="Calibri" panose="020F0502020204030204" pitchFamily="34" charset="0"/>
                <a:cs typeface="Segoe UI" panose="020B0502040204020203" pitchFamily="34" charset="0"/>
              </a:rPr>
              <a:t>and previous experience;</a:t>
            </a:r>
            <a:r>
              <a:rPr lang="en-US" sz="1600">
                <a:solidFill>
                  <a:srgbClr val="000000"/>
                </a:solidFill>
                <a:latin typeface="Segoe UI" panose="020B0502040204020203" pitchFamily="34" charset="0"/>
                <a:ea typeface="Calibri" panose="020F0502020204030204" pitchFamily="34" charset="0"/>
                <a:cs typeface="Segoe UI" panose="020B0502040204020203" pitchFamily="34" charset="0"/>
              </a:rPr>
              <a:t> Previously worked for a  company that manages the Overground, </a:t>
            </a:r>
            <a:r>
              <a:rPr lang="en-US" sz="1600">
                <a:solidFill>
                  <a:srgbClr val="000000"/>
                </a:solidFill>
                <a:effectLst/>
                <a:latin typeface="Segoe UI" panose="020B0502040204020203" pitchFamily="34" charset="0"/>
                <a:ea typeface="Calibri" panose="020F0502020204030204" pitchFamily="34" charset="0"/>
                <a:cs typeface="Segoe UI" panose="020B0502040204020203" pitchFamily="34" charset="0"/>
              </a:rPr>
              <a:t>making him extremely familiar with the network</a:t>
            </a:r>
            <a:endParaRPr lang="en-GB" sz="1600">
              <a:effectLst/>
              <a:latin typeface="Calibri" panose="020F0502020204030204" pitchFamily="34" charset="0"/>
              <a:ea typeface="Calibri" panose="020F0502020204030204" pitchFamily="34" charset="0"/>
              <a:cs typeface="Segoe UI" panose="020B0502040204020203" pitchFamily="34" charset="0"/>
            </a:endParaRPr>
          </a:p>
          <a:p>
            <a:pPr marL="342900" lvl="0" indent="-342900">
              <a:spcAft>
                <a:spcPts val="600"/>
              </a:spcAft>
              <a:buFont typeface="Symbol" panose="05050102010706020507" pitchFamily="18" charset="2"/>
              <a:buChar char=""/>
            </a:pPr>
            <a:r>
              <a:rPr lang="en-US" sz="16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Pre-planning </a:t>
            </a:r>
            <a:r>
              <a:rPr lang="en-US" sz="1600">
                <a:solidFill>
                  <a:srgbClr val="000000"/>
                </a:solidFill>
                <a:effectLst/>
                <a:latin typeface="Segoe UI" panose="020B0502040204020203" pitchFamily="34" charset="0"/>
                <a:ea typeface="Calibri" panose="020F0502020204030204" pitchFamily="34" charset="0"/>
                <a:cs typeface="Segoe UI" panose="020B0502040204020203" pitchFamily="34" charset="0"/>
              </a:rPr>
              <a:t>and giving himself extra time</a:t>
            </a:r>
            <a:endParaRPr lang="en-GB" sz="1600">
              <a:effectLst/>
              <a:latin typeface="Calibri" panose="020F0502020204030204" pitchFamily="34" charset="0"/>
              <a:ea typeface="Calibri" panose="020F0502020204030204" pitchFamily="34" charset="0"/>
              <a:cs typeface="Segoe UI" panose="020B0502040204020203" pitchFamily="34" charset="0"/>
            </a:endParaRPr>
          </a:p>
          <a:p>
            <a:pPr marL="342900" lvl="0" indent="-342900">
              <a:spcAft>
                <a:spcPts val="600"/>
              </a:spcAft>
              <a:buFont typeface="Symbol" panose="05050102010706020507" pitchFamily="18" charset="2"/>
              <a:buChar char=""/>
            </a:pPr>
            <a:r>
              <a:rPr lang="en-US" sz="1600">
                <a:solidFill>
                  <a:srgbClr val="000000"/>
                </a:solidFill>
                <a:effectLst/>
                <a:latin typeface="Segoe UI" panose="020B0502040204020203" pitchFamily="34" charset="0"/>
                <a:ea typeface="Calibri" panose="020F0502020204030204" pitchFamily="34" charset="0"/>
                <a:cs typeface="Segoe UI" panose="020B0502040204020203" pitchFamily="34" charset="0"/>
              </a:rPr>
              <a:t>His </a:t>
            </a:r>
            <a:r>
              <a:rPr lang="en-US" sz="16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mini telescope</a:t>
            </a:r>
            <a:r>
              <a:rPr lang="en-US" sz="1600">
                <a:solidFill>
                  <a:srgbClr val="000000"/>
                </a:solidFill>
                <a:effectLst/>
                <a:latin typeface="Segoe UI" panose="020B0502040204020203" pitchFamily="34" charset="0"/>
                <a:ea typeface="Calibri" panose="020F0502020204030204" pitchFamily="34" charset="0"/>
                <a:cs typeface="Segoe UI" panose="020B0502040204020203" pitchFamily="34" charset="0"/>
              </a:rPr>
              <a:t> helps him see things in the distance more clearly (e.g. bus boards, buses coming into stop)</a:t>
            </a:r>
            <a:endParaRPr lang="en-GB" sz="1600">
              <a:effectLst/>
              <a:latin typeface="Calibri" panose="020F0502020204030204" pitchFamily="34" charset="0"/>
              <a:ea typeface="Calibri" panose="020F0502020204030204" pitchFamily="34" charset="0"/>
              <a:cs typeface="Segoe UI" panose="020B0502040204020203" pitchFamily="34" charset="0"/>
            </a:endParaRPr>
          </a:p>
        </p:txBody>
      </p:sp>
      <p:sp>
        <p:nvSpPr>
          <p:cNvPr id="4" name="TextBox 3">
            <a:extLst>
              <a:ext uri="{FF2B5EF4-FFF2-40B4-BE49-F238E27FC236}">
                <a16:creationId xmlns:a16="http://schemas.microsoft.com/office/drawing/2014/main" id="{7FA6E0CB-0633-AFD2-5FC4-A3B92D77308C}"/>
              </a:ext>
            </a:extLst>
          </p:cNvPr>
          <p:cNvSpPr txBox="1"/>
          <p:nvPr/>
        </p:nvSpPr>
        <p:spPr>
          <a:xfrm>
            <a:off x="3346704" y="5010423"/>
            <a:ext cx="3233019" cy="443198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Bus times app, google maps, </a:t>
            </a:r>
            <a:r>
              <a:rPr kumimoji="0" lang="en-US" sz="1600" b="1" i="0" u="none" strike="noStrike" kern="1200" cap="none" spc="0" normalizeH="0" baseline="0" noProof="0" err="1">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TfL</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apps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which he enlarges on phone; also finds the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Cross-Country app</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very easy to use and with good display. He or his wife checks them at home on his </a:t>
            </a:r>
            <a:r>
              <a:rPr lang="en-US" sz="1600" err="1">
                <a:solidFill>
                  <a:srgbClr val="000000"/>
                </a:solidFill>
                <a:latin typeface="Segoe UI" panose="020B0502040204020203" pitchFamily="34" charset="0"/>
                <a:ea typeface="Calibri" panose="020F0502020204030204" pitchFamily="34" charset="0"/>
                <a:cs typeface="Segoe UI" panose="020B0502040204020203" pitchFamily="34" charset="0"/>
              </a:rPr>
              <a:t>iP</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ad or laptop beforehand</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Overground </a:t>
            </a:r>
            <a:r>
              <a:rPr lang="en-US" sz="1600">
                <a:solidFill>
                  <a:srgbClr val="000000"/>
                </a:solidFill>
                <a:latin typeface="Segoe UI" panose="020B0502040204020203" pitchFamily="34" charset="0"/>
                <a:ea typeface="Calibri" panose="020F0502020204030204" pitchFamily="34" charset="0"/>
                <a:cs typeface="Segoe UI" panose="020B0502040204020203" pitchFamily="34" charset="0"/>
              </a:rPr>
              <a:t>is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generally much better than the bus and tube (more spacious, more ramps, doors of OG are more level with the platform)</a:t>
            </a: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When travelling with his daughter, she points out seats. Otherwise, he stands in the middle </a:t>
            </a:r>
            <a:r>
              <a:rPr lang="en-US" sz="1600">
                <a:solidFill>
                  <a:srgbClr val="000000"/>
                </a:solidFill>
                <a:latin typeface="Segoe UI" panose="020B0502040204020203" pitchFamily="34" charset="0"/>
                <a:ea typeface="Calibri" panose="020F0502020204030204" pitchFamily="34" charset="0"/>
                <a:cs typeface="Segoe UI" panose="020B0502040204020203" pitchFamily="34" charset="0"/>
              </a:rPr>
              <a:t>of the bus</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GB"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67220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1E9581-BF8B-637C-F551-56D11D818FBC}"/>
              </a:ext>
            </a:extLst>
          </p:cNvPr>
          <p:cNvSpPr txBox="1">
            <a:spLocks noGrp="1"/>
          </p:cNvSpPr>
          <p:nvPr>
            <p:ph type="title" idx="4294967295"/>
          </p:nvPr>
        </p:nvSpPr>
        <p:spPr>
          <a:xfrm>
            <a:off x="887650" y="365672"/>
            <a:ext cx="276022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Pain points/challenges:</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0DE9AB1-9F9E-FDD2-CA61-B400CCC0683C}"/>
              </a:ext>
            </a:extLst>
          </p:cNvPr>
          <p:cNvSpPr txBox="1"/>
          <p:nvPr/>
        </p:nvSpPr>
        <p:spPr>
          <a:xfrm>
            <a:off x="138619" y="2746624"/>
            <a:ext cx="3042325" cy="1923604"/>
          </a:xfrm>
          <a:prstGeom prst="rect">
            <a:avLst/>
          </a:prstGeom>
          <a:noFill/>
        </p:spPr>
        <p:txBody>
          <a:bodyPr wrap="square">
            <a:spAutoFit/>
          </a:bodyPr>
          <a:lstStyle/>
          <a:p>
            <a:pPr>
              <a:spcAft>
                <a:spcPts val="600"/>
              </a:spcAft>
            </a:pPr>
            <a:r>
              <a:rPr lang="en-US" b="1">
                <a:solidFill>
                  <a:srgbClr val="000000"/>
                </a:solidFill>
                <a:effectLst/>
                <a:latin typeface="+mj-lt"/>
                <a:ea typeface="Calibri" panose="020F0502020204030204" pitchFamily="34" charset="0"/>
                <a:cs typeface="Times New Roman" panose="02020603050405020304" pitchFamily="18" charset="0"/>
              </a:rPr>
              <a:t>Staff</a:t>
            </a:r>
            <a:endParaRPr lang="en-GB">
              <a:effectLst/>
              <a:latin typeface="+mj-lt"/>
              <a:ea typeface="Calibri" panose="020F0502020204030204" pitchFamily="34" charset="0"/>
              <a:cs typeface="Times New Roman" panose="02020603050405020304" pitchFamily="18" charset="0"/>
            </a:endParaRPr>
          </a:p>
          <a:p>
            <a:pPr lvl="0">
              <a:spcAft>
                <a:spcPts val="600"/>
              </a:spcAft>
            </a:pPr>
            <a:r>
              <a:rPr lang="en-GB" sz="1600">
                <a:solidFill>
                  <a:srgbClr val="000000"/>
                </a:solidFill>
                <a:effectLst/>
                <a:latin typeface="+mj-lt"/>
                <a:ea typeface="Calibri" panose="020F0502020204030204" pitchFamily="34" charset="0"/>
                <a:cs typeface="Segoe UI" panose="020B0502040204020203" pitchFamily="34" charset="0"/>
              </a:rPr>
              <a:t>Staff often not there and when they are, do not want to/cannot help [has knowledge that management make staff prioritise business KPIs instead of helping people]</a:t>
            </a:r>
            <a:endParaRPr lang="en-US" sz="1600">
              <a:solidFill>
                <a:srgbClr val="000000"/>
              </a:solidFill>
              <a:effectLst/>
              <a:latin typeface="+mj-lt"/>
              <a:ea typeface="Calibri" panose="020F0502020204030204" pitchFamily="34" charset="0"/>
              <a:cs typeface="Segoe UI" panose="020B0502040204020203" pitchFamily="34" charset="0"/>
            </a:endParaRPr>
          </a:p>
        </p:txBody>
      </p:sp>
      <p:pic>
        <p:nvPicPr>
          <p:cNvPr id="8" name="Graphic 7">
            <a:extLst>
              <a:ext uri="{FF2B5EF4-FFF2-40B4-BE49-F238E27FC236}">
                <a16:creationId xmlns:a16="http://schemas.microsoft.com/office/drawing/2014/main" id="{60DF5656-EC99-9918-CB8C-459F3D5F576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191" t="3452" r="13474" b="22931"/>
          <a:stretch/>
        </p:blipFill>
        <p:spPr>
          <a:xfrm>
            <a:off x="240760" y="262262"/>
            <a:ext cx="573932" cy="576152"/>
          </a:xfrm>
          <a:prstGeom prst="rect">
            <a:avLst/>
          </a:prstGeom>
        </p:spPr>
      </p:pic>
      <p:sp>
        <p:nvSpPr>
          <p:cNvPr id="14" name="TextBox 13">
            <a:extLst>
              <a:ext uri="{FF2B5EF4-FFF2-40B4-BE49-F238E27FC236}">
                <a16:creationId xmlns:a16="http://schemas.microsoft.com/office/drawing/2014/main" id="{C07CDEBF-BD43-BC7C-0039-2F6814473552}"/>
              </a:ext>
            </a:extLst>
          </p:cNvPr>
          <p:cNvSpPr txBox="1"/>
          <p:nvPr/>
        </p:nvSpPr>
        <p:spPr>
          <a:xfrm>
            <a:off x="3905933" y="2746624"/>
            <a:ext cx="2238835" cy="1261884"/>
          </a:xfrm>
          <a:prstGeom prst="rect">
            <a:avLst/>
          </a:prstGeom>
          <a:noFill/>
        </p:spPr>
        <p:txBody>
          <a:bodyPr wrap="square">
            <a:spAutoFit/>
          </a:bodyPr>
          <a:lstStyle/>
          <a:p>
            <a:pPr>
              <a:spcAft>
                <a:spcPts val="1200"/>
              </a:spcAft>
            </a:pPr>
            <a:r>
              <a:rPr lang="en-US" b="1">
                <a:solidFill>
                  <a:srgbClr val="000000"/>
                </a:solidFill>
                <a:effectLst/>
                <a:latin typeface="+mj-lt"/>
                <a:ea typeface="Calibri" panose="020F0502020204030204" pitchFamily="34" charset="0"/>
                <a:cs typeface="Times New Roman" panose="02020603050405020304" pitchFamily="18" charset="0"/>
              </a:rPr>
              <a:t>Information</a:t>
            </a:r>
            <a:endParaRPr lang="en-GB">
              <a:effectLst/>
              <a:latin typeface="+mj-lt"/>
              <a:ea typeface="Calibri" panose="020F0502020204030204" pitchFamily="34" charset="0"/>
              <a:cs typeface="Times New Roman" panose="02020603050405020304" pitchFamily="18" charset="0"/>
            </a:endParaRPr>
          </a:p>
          <a:p>
            <a:pPr lvl="0">
              <a:spcAft>
                <a:spcPts val="1200"/>
              </a:spcAft>
            </a:pPr>
            <a:r>
              <a:rPr lang="en-GB" sz="1600">
                <a:solidFill>
                  <a:srgbClr val="000000"/>
                </a:solidFill>
                <a:effectLst/>
                <a:latin typeface="+mj-lt"/>
                <a:ea typeface="Calibri" panose="020F0502020204030204" pitchFamily="34" charset="0"/>
                <a:cs typeface="Segoe UI" panose="020B0502040204020203" pitchFamily="34" charset="0"/>
              </a:rPr>
              <a:t>Signage is difficult to read (esp. dot matrix boards are blurry) </a:t>
            </a:r>
            <a:endParaRPr lang="en-GB" sz="1600">
              <a:effectLst/>
              <a:latin typeface="+mj-lt"/>
              <a:ea typeface="Calibri" panose="020F050202020403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C00650F5-E94A-AA3F-EF16-875EBB6D1881}"/>
              </a:ext>
            </a:extLst>
          </p:cNvPr>
          <p:cNvSpPr txBox="1"/>
          <p:nvPr/>
        </p:nvSpPr>
        <p:spPr>
          <a:xfrm>
            <a:off x="138619" y="6597547"/>
            <a:ext cx="3042325" cy="1508105"/>
          </a:xfrm>
          <a:prstGeom prst="rect">
            <a:avLst/>
          </a:prstGeom>
          <a:noFill/>
        </p:spPr>
        <p:txBody>
          <a:bodyPr wrap="square">
            <a:spAutoFit/>
          </a:bodyPr>
          <a:lstStyle>
            <a:defPPr>
              <a:defRPr lang="en-US"/>
            </a:defPPr>
            <a:lvl1pPr>
              <a:spcAft>
                <a:spcPts val="1200"/>
              </a:spcAft>
              <a:defRPr b="1">
                <a:solidFill>
                  <a:srgbClr val="000000"/>
                </a:solidFill>
                <a:effectLst/>
                <a:latin typeface="+mj-lt"/>
                <a:ea typeface="Calibri" panose="020F0502020204030204" pitchFamily="34" charset="0"/>
                <a:cs typeface="Times New Roman" panose="02020603050405020304" pitchFamily="18" charset="0"/>
              </a:defRPr>
            </a:lvl1pPr>
          </a:lstStyle>
          <a:p>
            <a:r>
              <a:rPr lang="en-US"/>
              <a:t>The built environment </a:t>
            </a:r>
            <a:endParaRPr lang="en-GB"/>
          </a:p>
          <a:p>
            <a:r>
              <a:rPr lang="en-GB" sz="1600" b="0"/>
              <a:t>Generally difficult to navigate – doesn’t have depth perception – cannot gauge how high drops are when getting of the bus</a:t>
            </a:r>
            <a:endParaRPr lang="en-GB" sz="1400" b="0"/>
          </a:p>
        </p:txBody>
      </p:sp>
      <p:sp>
        <p:nvSpPr>
          <p:cNvPr id="16" name="TextBox 15">
            <a:extLst>
              <a:ext uri="{FF2B5EF4-FFF2-40B4-BE49-F238E27FC236}">
                <a16:creationId xmlns:a16="http://schemas.microsoft.com/office/drawing/2014/main" id="{9AC90B8B-892D-4B24-D84E-889F48B2CE41}"/>
              </a:ext>
            </a:extLst>
          </p:cNvPr>
          <p:cNvSpPr txBox="1"/>
          <p:nvPr/>
        </p:nvSpPr>
        <p:spPr>
          <a:xfrm>
            <a:off x="3905933" y="6569658"/>
            <a:ext cx="2375995" cy="2246769"/>
          </a:xfrm>
          <a:prstGeom prst="rect">
            <a:avLst/>
          </a:prstGeom>
          <a:noFill/>
        </p:spPr>
        <p:txBody>
          <a:bodyPr wrap="square">
            <a:spAutoFit/>
          </a:bodyPr>
          <a:lstStyle>
            <a:defPPr>
              <a:defRPr lang="en-US"/>
            </a:defPPr>
            <a:lvl1pPr>
              <a:spcAft>
                <a:spcPts val="1200"/>
              </a:spcAft>
              <a:defRPr b="1">
                <a:solidFill>
                  <a:srgbClr val="000000"/>
                </a:solidFill>
                <a:effectLst/>
                <a:latin typeface="+mj-lt"/>
                <a:ea typeface="Calibri" panose="020F0502020204030204" pitchFamily="34" charset="0"/>
                <a:cs typeface="Times New Roman" panose="02020603050405020304" pitchFamily="18" charset="0"/>
              </a:defRPr>
            </a:lvl1pPr>
          </a:lstStyle>
          <a:p>
            <a:r>
              <a:rPr lang="en-US"/>
              <a:t>Other customers</a:t>
            </a:r>
            <a:endParaRPr lang="en-GB"/>
          </a:p>
          <a:p>
            <a:r>
              <a:rPr lang="en-GB" sz="1600" b="0"/>
              <a:t>The general public, other passengers can be rude. </a:t>
            </a:r>
            <a:r>
              <a:rPr lang="en-GB" sz="1600" b="0">
                <a:solidFill>
                  <a:schemeClr val="tx1"/>
                </a:solidFill>
              </a:rPr>
              <a:t>Also, his concern that others may be rude – fear of an unwelcome reaction/ judgment from others</a:t>
            </a:r>
          </a:p>
        </p:txBody>
      </p:sp>
      <p:grpSp>
        <p:nvGrpSpPr>
          <p:cNvPr id="5" name="Group 4">
            <a:extLst>
              <a:ext uri="{FF2B5EF4-FFF2-40B4-BE49-F238E27FC236}">
                <a16:creationId xmlns:a16="http://schemas.microsoft.com/office/drawing/2014/main" id="{87C798E1-957D-4AD4-A75B-539125BE41F5}"/>
              </a:ext>
              <a:ext uri="{C183D7F6-B498-43B3-948B-1728B52AA6E4}">
                <adec:decorative xmlns:adec="http://schemas.microsoft.com/office/drawing/2017/decorative" val="1"/>
              </a:ext>
            </a:extLst>
          </p:cNvPr>
          <p:cNvGrpSpPr/>
          <p:nvPr/>
        </p:nvGrpSpPr>
        <p:grpSpPr>
          <a:xfrm>
            <a:off x="240760" y="1316040"/>
            <a:ext cx="1051391" cy="1051391"/>
            <a:chOff x="774667" y="1374882"/>
            <a:chExt cx="1051391" cy="1051391"/>
          </a:xfrm>
        </p:grpSpPr>
        <p:sp>
          <p:nvSpPr>
            <p:cNvPr id="30" name="Oval 29">
              <a:extLst>
                <a:ext uri="{FF2B5EF4-FFF2-40B4-BE49-F238E27FC236}">
                  <a16:creationId xmlns:a16="http://schemas.microsoft.com/office/drawing/2014/main" id="{7A20CAB6-F8C7-37BF-26C5-987CEF879492}"/>
                </a:ext>
                <a:ext uri="{C183D7F6-B498-43B3-948B-1728B52AA6E4}">
                  <adec:decorative xmlns:adec="http://schemas.microsoft.com/office/drawing/2017/decorative" val="1"/>
                </a:ext>
              </a:extLst>
            </p:cNvPr>
            <p:cNvSpPr/>
            <p:nvPr/>
          </p:nvSpPr>
          <p:spPr>
            <a:xfrm>
              <a:off x="774667" y="1374882"/>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605839C9-BC11-11E5-F49A-3B6B79FF38B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163" t="4304" r="16596" b="23128"/>
            <a:stretch/>
          </p:blipFill>
          <p:spPr>
            <a:xfrm>
              <a:off x="896737" y="1532097"/>
              <a:ext cx="816211" cy="894176"/>
            </a:xfrm>
            <a:prstGeom prst="rect">
              <a:avLst/>
            </a:prstGeom>
          </p:spPr>
        </p:pic>
      </p:grpSp>
      <p:grpSp>
        <p:nvGrpSpPr>
          <p:cNvPr id="10" name="Group 9">
            <a:extLst>
              <a:ext uri="{FF2B5EF4-FFF2-40B4-BE49-F238E27FC236}">
                <a16:creationId xmlns:a16="http://schemas.microsoft.com/office/drawing/2014/main" id="{A5363BD8-EDAF-AAD1-15DE-C7732E2D563E}"/>
              </a:ext>
              <a:ext uri="{C183D7F6-B498-43B3-948B-1728B52AA6E4}">
                <adec:decorative xmlns:adec="http://schemas.microsoft.com/office/drawing/2017/decorative" val="1"/>
              </a:ext>
            </a:extLst>
          </p:cNvPr>
          <p:cNvGrpSpPr/>
          <p:nvPr/>
        </p:nvGrpSpPr>
        <p:grpSpPr>
          <a:xfrm>
            <a:off x="320198" y="5310243"/>
            <a:ext cx="1167321" cy="1079260"/>
            <a:chOff x="320198" y="5802977"/>
            <a:chExt cx="1167321" cy="1079260"/>
          </a:xfrm>
        </p:grpSpPr>
        <p:sp>
          <p:nvSpPr>
            <p:cNvPr id="31" name="Oval 30">
              <a:extLst>
                <a:ext uri="{FF2B5EF4-FFF2-40B4-BE49-F238E27FC236}">
                  <a16:creationId xmlns:a16="http://schemas.microsoft.com/office/drawing/2014/main" id="{9EF95DD2-F835-A59C-F9FB-C6A1DA188029}"/>
                </a:ext>
                <a:ext uri="{C183D7F6-B498-43B3-948B-1728B52AA6E4}">
                  <adec:decorative xmlns:adec="http://schemas.microsoft.com/office/drawing/2017/decorative" val="1"/>
                </a:ext>
              </a:extLst>
            </p:cNvPr>
            <p:cNvSpPr/>
            <p:nvPr/>
          </p:nvSpPr>
          <p:spPr>
            <a:xfrm>
              <a:off x="361954" y="5830846"/>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a:extLst>
                <a:ext uri="{FF2B5EF4-FFF2-40B4-BE49-F238E27FC236}">
                  <a16:creationId xmlns:a16="http://schemas.microsoft.com/office/drawing/2014/main" id="{02800A6E-3E26-53D8-4585-C289238448C6}"/>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7580" t="11345" r="17030" b="28371"/>
            <a:stretch/>
          </p:blipFill>
          <p:spPr>
            <a:xfrm>
              <a:off x="320198" y="5802977"/>
              <a:ext cx="1167321" cy="1076164"/>
            </a:xfrm>
            <a:prstGeom prst="rect">
              <a:avLst/>
            </a:prstGeom>
          </p:spPr>
        </p:pic>
      </p:grpSp>
      <p:grpSp>
        <p:nvGrpSpPr>
          <p:cNvPr id="7" name="Group 6">
            <a:extLst>
              <a:ext uri="{FF2B5EF4-FFF2-40B4-BE49-F238E27FC236}">
                <a16:creationId xmlns:a16="http://schemas.microsoft.com/office/drawing/2014/main" id="{F3DC7E84-CC46-5AE4-9DDB-DAB0823AADE9}"/>
              </a:ext>
              <a:ext uri="{C183D7F6-B498-43B3-948B-1728B52AA6E4}">
                <adec:decorative xmlns:adec="http://schemas.microsoft.com/office/drawing/2017/decorative" val="1"/>
              </a:ext>
            </a:extLst>
          </p:cNvPr>
          <p:cNvGrpSpPr/>
          <p:nvPr/>
        </p:nvGrpSpPr>
        <p:grpSpPr>
          <a:xfrm>
            <a:off x="4014216" y="1260013"/>
            <a:ext cx="1051391" cy="1224148"/>
            <a:chOff x="4775477" y="1282355"/>
            <a:chExt cx="1051391" cy="1224148"/>
          </a:xfrm>
        </p:grpSpPr>
        <p:sp>
          <p:nvSpPr>
            <p:cNvPr id="29" name="Oval 28">
              <a:extLst>
                <a:ext uri="{FF2B5EF4-FFF2-40B4-BE49-F238E27FC236}">
                  <a16:creationId xmlns:a16="http://schemas.microsoft.com/office/drawing/2014/main" id="{9193F446-BD62-D3C9-AAB0-2A7D8DAC5E5F}"/>
                </a:ext>
                <a:ext uri="{C183D7F6-B498-43B3-948B-1728B52AA6E4}">
                  <adec:decorative xmlns:adec="http://schemas.microsoft.com/office/drawing/2017/decorative" val="1"/>
                </a:ext>
              </a:extLst>
            </p:cNvPr>
            <p:cNvSpPr/>
            <p:nvPr/>
          </p:nvSpPr>
          <p:spPr>
            <a:xfrm>
              <a:off x="4775477" y="1357186"/>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4CDEBBE9-08A1-1CE9-F520-9EEBF24F6AB0}"/>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7943" t="1891" r="28369" b="22081"/>
            <a:stretch/>
          </p:blipFill>
          <p:spPr>
            <a:xfrm>
              <a:off x="4946559" y="1282355"/>
              <a:ext cx="703428" cy="1224148"/>
            </a:xfrm>
            <a:prstGeom prst="rect">
              <a:avLst/>
            </a:prstGeom>
          </p:spPr>
        </p:pic>
      </p:grpSp>
      <p:grpSp>
        <p:nvGrpSpPr>
          <p:cNvPr id="9" name="Group 8">
            <a:extLst>
              <a:ext uri="{FF2B5EF4-FFF2-40B4-BE49-F238E27FC236}">
                <a16:creationId xmlns:a16="http://schemas.microsoft.com/office/drawing/2014/main" id="{29B6A8EE-575F-F94F-54B2-5FAA47E8DB22}"/>
              </a:ext>
              <a:ext uri="{C183D7F6-B498-43B3-948B-1728B52AA6E4}">
                <adec:decorative xmlns:adec="http://schemas.microsoft.com/office/drawing/2017/decorative" val="1"/>
              </a:ext>
            </a:extLst>
          </p:cNvPr>
          <p:cNvGrpSpPr/>
          <p:nvPr/>
        </p:nvGrpSpPr>
        <p:grpSpPr>
          <a:xfrm>
            <a:off x="3938520" y="5291599"/>
            <a:ext cx="1145208" cy="1141865"/>
            <a:chOff x="3429000" y="5394383"/>
            <a:chExt cx="1145208" cy="1141865"/>
          </a:xfrm>
        </p:grpSpPr>
        <p:sp>
          <p:nvSpPr>
            <p:cNvPr id="32" name="Oval 31">
              <a:extLst>
                <a:ext uri="{FF2B5EF4-FFF2-40B4-BE49-F238E27FC236}">
                  <a16:creationId xmlns:a16="http://schemas.microsoft.com/office/drawing/2014/main" id="{AD0BE4C0-A883-041A-557C-4304DAA3BFA4}"/>
                </a:ext>
                <a:ext uri="{C183D7F6-B498-43B3-948B-1728B52AA6E4}">
                  <adec:decorative xmlns:adec="http://schemas.microsoft.com/office/drawing/2017/decorative" val="1"/>
                </a:ext>
              </a:extLst>
            </p:cNvPr>
            <p:cNvSpPr/>
            <p:nvPr/>
          </p:nvSpPr>
          <p:spPr>
            <a:xfrm>
              <a:off x="3522817" y="5484857"/>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740823CF-9E8E-68E3-2211-03BCD50785C3}"/>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9504" r="9504" b="19244"/>
            <a:stretch/>
          </p:blipFill>
          <p:spPr>
            <a:xfrm>
              <a:off x="3429000" y="5394383"/>
              <a:ext cx="1145208" cy="1141865"/>
            </a:xfrm>
            <a:prstGeom prst="rect">
              <a:avLst/>
            </a:prstGeom>
          </p:spPr>
        </p:pic>
      </p:grpSp>
    </p:spTree>
    <p:extLst>
      <p:ext uri="{BB962C8B-B14F-4D97-AF65-F5344CB8AC3E}">
        <p14:creationId xmlns:p14="http://schemas.microsoft.com/office/powerpoint/2010/main" val="1543481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44E0EA-5FB3-B15F-EBC5-5D88E4EDA9C7}"/>
              </a:ext>
            </a:extLst>
          </p:cNvPr>
          <p:cNvSpPr txBox="1">
            <a:spLocks noGrp="1"/>
          </p:cNvSpPr>
          <p:nvPr>
            <p:ph type="title" idx="4294967295"/>
          </p:nvPr>
        </p:nvSpPr>
        <p:spPr>
          <a:xfrm>
            <a:off x="148347" y="241038"/>
            <a:ext cx="35870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Accompanied journey in detail:</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9581BB4-C3D7-1F40-C426-CB90C22FFF83}"/>
              </a:ext>
            </a:extLst>
          </p:cNvPr>
          <p:cNvSpPr txBox="1"/>
          <p:nvPr/>
        </p:nvSpPr>
        <p:spPr>
          <a:xfrm>
            <a:off x="1201877" y="1101339"/>
            <a:ext cx="1252436"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Planning: </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E0BC3E5C-3846-B345-3538-343AF12A04BE}"/>
              </a:ext>
            </a:extLst>
          </p:cNvPr>
          <p:cNvSpPr txBox="1"/>
          <p:nvPr/>
        </p:nvSpPr>
        <p:spPr>
          <a:xfrm>
            <a:off x="1201877" y="1584348"/>
            <a:ext cx="5325469" cy="1154162"/>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Knows the route by heart, he already knew the bus times when we met. Knew there were 2 buses we could take</a:t>
            </a:r>
          </a:p>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Because of strikes he had asked his wife to check if there were any disruptions to the journey on their laptop</a:t>
            </a:r>
          </a:p>
        </p:txBody>
      </p:sp>
      <p:sp>
        <p:nvSpPr>
          <p:cNvPr id="18" name="TextBox 17">
            <a:extLst>
              <a:ext uri="{FF2B5EF4-FFF2-40B4-BE49-F238E27FC236}">
                <a16:creationId xmlns:a16="http://schemas.microsoft.com/office/drawing/2014/main" id="{F033DB6F-9336-1A22-7F89-176E83368ECA}"/>
              </a:ext>
            </a:extLst>
          </p:cNvPr>
          <p:cNvSpPr txBox="1"/>
          <p:nvPr/>
        </p:nvSpPr>
        <p:spPr>
          <a:xfrm>
            <a:off x="1201877" y="3098408"/>
            <a:ext cx="4333527"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Walking to bus stop from home</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7154093D-388B-79B9-33ED-4987B75B2901}"/>
              </a:ext>
            </a:extLst>
          </p:cNvPr>
          <p:cNvSpPr txBox="1"/>
          <p:nvPr/>
        </p:nvSpPr>
        <p:spPr>
          <a:xfrm>
            <a:off x="1201877" y="3581417"/>
            <a:ext cx="4649300" cy="338554"/>
          </a:xfrm>
          <a:prstGeom prst="rect">
            <a:avLst/>
          </a:prstGeom>
          <a:noFill/>
        </p:spPr>
        <p:txBody>
          <a:bodyPr wrap="square">
            <a:spAutoFit/>
          </a:bodyPr>
          <a:lstStyle/>
          <a:p>
            <a:pPr lvl="0" rtl="0">
              <a:spcAft>
                <a:spcPts val="600"/>
              </a:spcAft>
            </a:pP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Has no issues when walking to the bus stop</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6711B9A-37D9-0C22-D3C6-10F953AF8D43}"/>
              </a:ext>
            </a:extLst>
          </p:cNvPr>
          <p:cNvSpPr txBox="1"/>
          <p:nvPr/>
        </p:nvSpPr>
        <p:spPr>
          <a:xfrm>
            <a:off x="1201877" y="4033648"/>
            <a:ext cx="3049102"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At bus stop</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1" name="TextBox 20">
            <a:extLst>
              <a:ext uri="{FF2B5EF4-FFF2-40B4-BE49-F238E27FC236}">
                <a16:creationId xmlns:a16="http://schemas.microsoft.com/office/drawing/2014/main" id="{E375BDC9-85D7-422B-1070-32E0B423A56A}"/>
              </a:ext>
            </a:extLst>
          </p:cNvPr>
          <p:cNvSpPr txBox="1"/>
          <p:nvPr/>
        </p:nvSpPr>
        <p:spPr>
          <a:xfrm>
            <a:off x="1201877" y="4516657"/>
            <a:ext cx="4957769" cy="830997"/>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Used his mini-telescope to look at the board and could see when next bus was due. Also used it to check the number of approaching bus.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C993128-BB59-B6CB-D5B5-8B4284D06D7E}"/>
              </a:ext>
            </a:extLst>
          </p:cNvPr>
          <p:cNvSpPr txBox="1"/>
          <p:nvPr/>
        </p:nvSpPr>
        <p:spPr>
          <a:xfrm>
            <a:off x="1201877" y="5461331"/>
            <a:ext cx="1875769"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On Bus</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1C1E16A-B499-87F2-F078-31868992B15D}"/>
              </a:ext>
            </a:extLst>
          </p:cNvPr>
          <p:cNvSpPr txBox="1"/>
          <p:nvPr/>
        </p:nvSpPr>
        <p:spPr>
          <a:xfrm>
            <a:off x="1201877" y="5944340"/>
            <a:ext cx="5407281" cy="2292935"/>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Getting on the bus Steve angled his foot (by moving his ankle) to check the height of the step before getting on.</a:t>
            </a:r>
          </a:p>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Steve doesn’t have feeling on sole of feet but with this movement, it’s the angle of the ankle that helps him.</a:t>
            </a:r>
          </a:p>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Steve walked to the middle section of bus, he likes to be close to doors and this area as they are more spacious</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a:t>
            </a:r>
          </a:p>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Steve knew he was approaching the stop due to announcements but also from his familiarity of journey.</a:t>
            </a:r>
          </a:p>
        </p:txBody>
      </p:sp>
      <p:sp>
        <p:nvSpPr>
          <p:cNvPr id="24" name="TextBox 23">
            <a:extLst>
              <a:ext uri="{FF2B5EF4-FFF2-40B4-BE49-F238E27FC236}">
                <a16:creationId xmlns:a16="http://schemas.microsoft.com/office/drawing/2014/main" id="{9A895338-BF5F-F147-817A-8FA99B26C6FB}"/>
              </a:ext>
            </a:extLst>
          </p:cNvPr>
          <p:cNvSpPr txBox="1"/>
          <p:nvPr/>
        </p:nvSpPr>
        <p:spPr>
          <a:xfrm>
            <a:off x="1201877" y="8350952"/>
            <a:ext cx="3302398"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Getting off</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5" name="TextBox 24">
            <a:extLst>
              <a:ext uri="{FF2B5EF4-FFF2-40B4-BE49-F238E27FC236}">
                <a16:creationId xmlns:a16="http://schemas.microsoft.com/office/drawing/2014/main" id="{27203A7B-807F-D749-D913-CFBD0F8A1922}"/>
              </a:ext>
            </a:extLst>
          </p:cNvPr>
          <p:cNvSpPr txBox="1"/>
          <p:nvPr/>
        </p:nvSpPr>
        <p:spPr>
          <a:xfrm>
            <a:off x="1201877" y="8833965"/>
            <a:ext cx="4957768" cy="830997"/>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Stepping off the bus is a “stumbling block” as he cannot gauge the height of the drop. To help </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he </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holds on securely to handrails and walks off slowly. </a:t>
            </a:r>
          </a:p>
        </p:txBody>
      </p:sp>
      <p:cxnSp>
        <p:nvCxnSpPr>
          <p:cNvPr id="10" name="Straight Connector 9">
            <a:extLst>
              <a:ext uri="{FF2B5EF4-FFF2-40B4-BE49-F238E27FC236}">
                <a16:creationId xmlns:a16="http://schemas.microsoft.com/office/drawing/2014/main" id="{648E752E-F884-B83C-398F-9996A09E719A}"/>
              </a:ext>
              <a:ext uri="{C183D7F6-B498-43B3-948B-1728B52AA6E4}">
                <adec:decorative xmlns:adec="http://schemas.microsoft.com/office/drawing/2017/decorative" val="1"/>
              </a:ext>
            </a:extLst>
          </p:cNvPr>
          <p:cNvCxnSpPr/>
          <p:nvPr/>
        </p:nvCxnSpPr>
        <p:spPr>
          <a:xfrm>
            <a:off x="642027" y="969970"/>
            <a:ext cx="0" cy="89332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6FA1A84-FD6A-7AD8-A557-A3ADBFB0EDD6}"/>
              </a:ext>
              <a:ext uri="{C183D7F6-B498-43B3-948B-1728B52AA6E4}">
                <adec:decorative xmlns:adec="http://schemas.microsoft.com/office/drawing/2017/decorative" val="1"/>
              </a:ext>
            </a:extLst>
          </p:cNvPr>
          <p:cNvSpPr/>
          <p:nvPr/>
        </p:nvSpPr>
        <p:spPr>
          <a:xfrm>
            <a:off x="466928" y="765689"/>
            <a:ext cx="369332" cy="3693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3A74692C-6A56-50B0-F481-87766EB62645}"/>
              </a:ext>
              <a:ext uri="{C183D7F6-B498-43B3-948B-1728B52AA6E4}">
                <adec:decorative xmlns:adec="http://schemas.microsoft.com/office/drawing/2017/decorative" val="1"/>
              </a:ext>
            </a:extLst>
          </p:cNvPr>
          <p:cNvGrpSpPr/>
          <p:nvPr/>
        </p:nvGrpSpPr>
        <p:grpSpPr>
          <a:xfrm>
            <a:off x="822664" y="1445856"/>
            <a:ext cx="282096" cy="7741434"/>
            <a:chOff x="822664" y="1445856"/>
            <a:chExt cx="282096" cy="7741434"/>
          </a:xfrm>
        </p:grpSpPr>
        <p:grpSp>
          <p:nvGrpSpPr>
            <p:cNvPr id="13" name="Group 12">
              <a:extLst>
                <a:ext uri="{FF2B5EF4-FFF2-40B4-BE49-F238E27FC236}">
                  <a16:creationId xmlns:a16="http://schemas.microsoft.com/office/drawing/2014/main" id="{69C3F03A-3221-AA84-48C9-95BD49333B4A}"/>
                </a:ext>
              </a:extLst>
            </p:cNvPr>
            <p:cNvGrpSpPr/>
            <p:nvPr/>
          </p:nvGrpSpPr>
          <p:grpSpPr>
            <a:xfrm>
              <a:off x="822664" y="1445856"/>
              <a:ext cx="282096" cy="599624"/>
              <a:chOff x="817129" y="1457888"/>
              <a:chExt cx="388464" cy="825720"/>
            </a:xfrm>
          </p:grpSpPr>
          <p:sp>
            <p:nvSpPr>
              <p:cNvPr id="12" name="Isosceles Triangle 11">
                <a:extLst>
                  <a:ext uri="{FF2B5EF4-FFF2-40B4-BE49-F238E27FC236}">
                    <a16:creationId xmlns:a16="http://schemas.microsoft.com/office/drawing/2014/main" id="{93238F95-B5F2-277B-DCBD-9EB9AC0DEAF6}"/>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D3090789-DDA3-56B4-F56E-A1158ACCA598}"/>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DED3D399-BEE4-5C79-2205-2E563D305C03}"/>
                </a:ext>
              </a:extLst>
            </p:cNvPr>
            <p:cNvGrpSpPr/>
            <p:nvPr/>
          </p:nvGrpSpPr>
          <p:grpSpPr>
            <a:xfrm>
              <a:off x="822664" y="3285711"/>
              <a:ext cx="282096" cy="599624"/>
              <a:chOff x="817129" y="1457888"/>
              <a:chExt cx="388464" cy="825720"/>
            </a:xfrm>
          </p:grpSpPr>
          <p:sp>
            <p:nvSpPr>
              <p:cNvPr id="27" name="Isosceles Triangle 26">
                <a:extLst>
                  <a:ext uri="{FF2B5EF4-FFF2-40B4-BE49-F238E27FC236}">
                    <a16:creationId xmlns:a16="http://schemas.microsoft.com/office/drawing/2014/main" id="{98DDEFA6-FD33-2F89-7FC6-826085537776}"/>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8BB4F1D4-BF08-57E4-A1A5-B588E4DC7189}"/>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9DFC9175-2B34-5208-B96B-2EE70BA53537}"/>
                </a:ext>
              </a:extLst>
            </p:cNvPr>
            <p:cNvGrpSpPr/>
            <p:nvPr/>
          </p:nvGrpSpPr>
          <p:grpSpPr>
            <a:xfrm>
              <a:off x="822664" y="4342180"/>
              <a:ext cx="282096" cy="599624"/>
              <a:chOff x="817129" y="1457888"/>
              <a:chExt cx="388464" cy="825720"/>
            </a:xfrm>
          </p:grpSpPr>
          <p:sp>
            <p:nvSpPr>
              <p:cNvPr id="30" name="Isosceles Triangle 29">
                <a:extLst>
                  <a:ext uri="{FF2B5EF4-FFF2-40B4-BE49-F238E27FC236}">
                    <a16:creationId xmlns:a16="http://schemas.microsoft.com/office/drawing/2014/main" id="{E8C58FA2-E8D3-7CA1-6A7A-60A5E8F8C1BA}"/>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63C2E8B4-C55E-0AFD-EFDA-DB1EA2E283B8}"/>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9A9702B9-3010-B9C2-BED4-C068A7A5C62C}"/>
                </a:ext>
              </a:extLst>
            </p:cNvPr>
            <p:cNvGrpSpPr/>
            <p:nvPr/>
          </p:nvGrpSpPr>
          <p:grpSpPr>
            <a:xfrm>
              <a:off x="822664" y="5753121"/>
              <a:ext cx="282096" cy="599624"/>
              <a:chOff x="817129" y="1457888"/>
              <a:chExt cx="388464" cy="825720"/>
            </a:xfrm>
          </p:grpSpPr>
          <p:sp>
            <p:nvSpPr>
              <p:cNvPr id="33" name="Isosceles Triangle 32">
                <a:extLst>
                  <a:ext uri="{FF2B5EF4-FFF2-40B4-BE49-F238E27FC236}">
                    <a16:creationId xmlns:a16="http://schemas.microsoft.com/office/drawing/2014/main" id="{4997D356-D01D-A7EF-D955-73B06446DB9D}"/>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Isosceles Triangle 33">
                <a:extLst>
                  <a:ext uri="{FF2B5EF4-FFF2-40B4-BE49-F238E27FC236}">
                    <a16:creationId xmlns:a16="http://schemas.microsoft.com/office/drawing/2014/main" id="{8372D226-A47F-4E57-6062-514AE5BCF1A3}"/>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869026CF-481E-8DC1-53C0-C3CB4927EAD5}"/>
                </a:ext>
              </a:extLst>
            </p:cNvPr>
            <p:cNvGrpSpPr/>
            <p:nvPr/>
          </p:nvGrpSpPr>
          <p:grpSpPr>
            <a:xfrm>
              <a:off x="822664" y="8587666"/>
              <a:ext cx="282096" cy="599624"/>
              <a:chOff x="817129" y="1457888"/>
              <a:chExt cx="388464" cy="825720"/>
            </a:xfrm>
          </p:grpSpPr>
          <p:sp>
            <p:nvSpPr>
              <p:cNvPr id="8" name="Isosceles Triangle 7">
                <a:extLst>
                  <a:ext uri="{FF2B5EF4-FFF2-40B4-BE49-F238E27FC236}">
                    <a16:creationId xmlns:a16="http://schemas.microsoft.com/office/drawing/2014/main" id="{E9F339B6-6234-C47B-BBEF-66897AC9968F}"/>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465941B2-B36E-77E3-CC60-3EAEBBC7751E}"/>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195470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1A0F70-3913-434B-FC6A-DF0C57EEBC45}"/>
              </a:ext>
              <a:ext uri="{C183D7F6-B498-43B3-948B-1728B52AA6E4}">
                <adec:decorative xmlns:adec="http://schemas.microsoft.com/office/drawing/2017/decorative" val="1"/>
              </a:ext>
            </a:extLst>
          </p:cNvPr>
          <p:cNvSpPr/>
          <p:nvPr/>
        </p:nvSpPr>
        <p:spPr>
          <a:xfrm>
            <a:off x="0" y="2151998"/>
            <a:ext cx="6858000" cy="22426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B003061E-4C8A-49F1-B4FB-A4E009B2ECB2}"/>
              </a:ext>
            </a:extLst>
          </p:cNvPr>
          <p:cNvSpPr>
            <a:spLocks noGrp="1"/>
          </p:cNvSpPr>
          <p:nvPr>
            <p:ph type="title"/>
          </p:nvPr>
        </p:nvSpPr>
        <p:spPr>
          <a:xfrm>
            <a:off x="157643" y="324234"/>
            <a:ext cx="2110069" cy="480131"/>
          </a:xfrm>
        </p:spPr>
        <p:txBody>
          <a:bodyPr/>
          <a:lstStyle/>
          <a:p>
            <a:r>
              <a:rPr lang="en-US"/>
              <a:t>Gemma, 39</a:t>
            </a:r>
            <a:endParaRPr lang="en-GB" b="0"/>
          </a:p>
        </p:txBody>
      </p:sp>
      <p:sp>
        <p:nvSpPr>
          <p:cNvPr id="8" name="Text Placeholder 7">
            <a:extLst>
              <a:ext uri="{FF2B5EF4-FFF2-40B4-BE49-F238E27FC236}">
                <a16:creationId xmlns:a16="http://schemas.microsoft.com/office/drawing/2014/main" id="{CFE4ACCA-12CB-4155-A5B1-B35D159BB490}"/>
              </a:ext>
            </a:extLst>
          </p:cNvPr>
          <p:cNvSpPr>
            <a:spLocks noGrp="1"/>
          </p:cNvSpPr>
          <p:nvPr>
            <p:ph type="body" sz="quarter" idx="11"/>
          </p:nvPr>
        </p:nvSpPr>
        <p:spPr>
          <a:xfrm>
            <a:off x="183521" y="823124"/>
            <a:ext cx="5641208" cy="707886"/>
          </a:xfrm>
        </p:spPr>
        <p:txBody>
          <a:bodyPr/>
          <a:lstStyle/>
          <a:p>
            <a:pPr marL="0" indent="0">
              <a:buNone/>
            </a:pPr>
            <a:r>
              <a:rPr lang="en-US" sz="2000" b="1"/>
              <a:t>Has a hereditary disease called optic atrophy and has been partially sighted since birth</a:t>
            </a:r>
            <a:endParaRPr lang="en-GB" sz="2000" b="1"/>
          </a:p>
        </p:txBody>
      </p:sp>
      <p:sp>
        <p:nvSpPr>
          <p:cNvPr id="3" name="TextBox 2">
            <a:extLst>
              <a:ext uri="{FF2B5EF4-FFF2-40B4-BE49-F238E27FC236}">
                <a16:creationId xmlns:a16="http://schemas.microsoft.com/office/drawing/2014/main" id="{87FF1BF7-3E2F-2BE5-4BEE-08D31D318E36}"/>
              </a:ext>
            </a:extLst>
          </p:cNvPr>
          <p:cNvSpPr txBox="1"/>
          <p:nvPr/>
        </p:nvSpPr>
        <p:spPr>
          <a:xfrm>
            <a:off x="195981" y="2779194"/>
            <a:ext cx="1792476" cy="646331"/>
          </a:xfrm>
          <a:prstGeom prst="rect">
            <a:avLst/>
          </a:prstGeom>
          <a:noFill/>
        </p:spPr>
        <p:txBody>
          <a:bodyPr wrap="square">
            <a:spAutoFit/>
          </a:bodyPr>
          <a:lstStyle/>
          <a:p>
            <a:r>
              <a:rPr lang="en-US"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General travel </a:t>
            </a:r>
            <a:r>
              <a:rPr lang="en-US" b="1" err="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behaviour</a:t>
            </a:r>
            <a:r>
              <a:rPr lang="en-US"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a:t>
            </a:r>
            <a:endParaRPr lang="en-GB" sz="16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D4332C5-9256-1C8E-001D-ECE39804E054}"/>
              </a:ext>
            </a:extLst>
          </p:cNvPr>
          <p:cNvSpPr txBox="1"/>
          <p:nvPr/>
        </p:nvSpPr>
        <p:spPr>
          <a:xfrm>
            <a:off x="1988457" y="2273052"/>
            <a:ext cx="4712950" cy="1785104"/>
          </a:xfrm>
          <a:prstGeom prst="rect">
            <a:avLst/>
          </a:prstGeom>
          <a:noFill/>
        </p:spPr>
        <p:txBody>
          <a:bodyPr wrap="square">
            <a:spAutoFit/>
          </a:bodyPr>
          <a:lstStyle/>
          <a:p>
            <a:pPr marL="174625" lvl="0" indent="-174625" rtl="0">
              <a:spcAft>
                <a:spcPts val="1200"/>
              </a:spcAft>
              <a:buFont typeface="Arial" panose="020B0604020202020204" pitchFamily="34" charset="0"/>
              <a:buChar char="•"/>
            </a:pPr>
            <a:r>
              <a:rPr lang="en-US" sz="1600">
                <a:solidFill>
                  <a:srgbClr val="000000"/>
                </a:solidFill>
                <a:effectLst/>
                <a:latin typeface="+mj-lt"/>
                <a:ea typeface="Calibri" panose="020F0502020204030204" pitchFamily="34" charset="0"/>
                <a:cs typeface="Segoe UI" panose="020B0502040204020203" pitchFamily="34" charset="0"/>
              </a:rPr>
              <a:t>Primarily travels by bus</a:t>
            </a:r>
            <a:endParaRPr lang="en-GB" sz="1600">
              <a:effectLst/>
              <a:latin typeface="+mj-lt"/>
              <a:ea typeface="Calibri" panose="020F0502020204030204" pitchFamily="34" charset="0"/>
              <a:cs typeface="Segoe UI" panose="020B0502040204020203" pitchFamily="34" charset="0"/>
            </a:endParaRPr>
          </a:p>
          <a:p>
            <a:pPr marL="174625" lvl="0" indent="-174625">
              <a:spcAft>
                <a:spcPts val="1200"/>
              </a:spcAft>
              <a:buFont typeface="Arial" panose="020B0604020202020204" pitchFamily="34" charset="0"/>
              <a:buChar char="•"/>
            </a:pPr>
            <a:r>
              <a:rPr lang="en-US" sz="1600">
                <a:solidFill>
                  <a:srgbClr val="000000"/>
                </a:solidFill>
                <a:effectLst/>
                <a:latin typeface="+mj-lt"/>
                <a:ea typeface="Calibri" panose="020F0502020204030204" pitchFamily="34" charset="0"/>
                <a:cs typeface="Segoe UI" panose="020B0502040204020203" pitchFamily="34" charset="0"/>
              </a:rPr>
              <a:t>Regularly takes taxis - tends to pre-book as she doesn’t feel confident waving them down </a:t>
            </a:r>
            <a:endParaRPr lang="en-GB" sz="1600">
              <a:effectLst/>
              <a:latin typeface="+mj-lt"/>
              <a:ea typeface="Calibri" panose="020F0502020204030204" pitchFamily="34" charset="0"/>
              <a:cs typeface="Segoe UI" panose="020B0502040204020203" pitchFamily="34" charset="0"/>
            </a:endParaRPr>
          </a:p>
          <a:p>
            <a:pPr marL="174625" lvl="0" indent="-174625">
              <a:spcAft>
                <a:spcPts val="1200"/>
              </a:spcAft>
              <a:buFont typeface="Arial" panose="020B0604020202020204" pitchFamily="34" charset="0"/>
              <a:buChar char="•"/>
            </a:pPr>
            <a:r>
              <a:rPr lang="en-US" sz="1600">
                <a:solidFill>
                  <a:srgbClr val="000000"/>
                </a:solidFill>
                <a:effectLst/>
                <a:latin typeface="+mj-lt"/>
                <a:ea typeface="Calibri" panose="020F0502020204030204" pitchFamily="34" charset="0"/>
                <a:cs typeface="Segoe UI" panose="020B0502040204020203" pitchFamily="34" charset="0"/>
              </a:rPr>
              <a:t>Happy to walk places independently</a:t>
            </a:r>
            <a:endParaRPr lang="en-GB" sz="1600">
              <a:effectLst/>
              <a:latin typeface="+mj-lt"/>
              <a:ea typeface="Calibri" panose="020F0502020204030204" pitchFamily="34" charset="0"/>
              <a:cs typeface="Segoe UI" panose="020B0502040204020203" pitchFamily="34" charset="0"/>
            </a:endParaRPr>
          </a:p>
          <a:p>
            <a:pPr marL="174625" lvl="0" indent="-174625">
              <a:spcAft>
                <a:spcPts val="1200"/>
              </a:spcAft>
              <a:buFont typeface="Arial" panose="020B0604020202020204" pitchFamily="34" charset="0"/>
              <a:buChar char="•"/>
            </a:pPr>
            <a:r>
              <a:rPr lang="en-US" sz="1600">
                <a:solidFill>
                  <a:srgbClr val="000000"/>
                </a:solidFill>
                <a:effectLst/>
                <a:latin typeface="+mj-lt"/>
                <a:ea typeface="Calibri" panose="020F0502020204030204" pitchFamily="34" charset="0"/>
                <a:cs typeface="Segoe UI" panose="020B0502040204020203" pitchFamily="34" charset="0"/>
              </a:rPr>
              <a:t>Travels on trains but often with company </a:t>
            </a:r>
            <a:endParaRPr lang="en-GB" sz="1600">
              <a:effectLst/>
              <a:latin typeface="+mj-lt"/>
              <a:ea typeface="Calibri" panose="020F0502020204030204" pitchFamily="34" charset="0"/>
              <a:cs typeface="Segoe UI" panose="020B0502040204020203" pitchFamily="34" charset="0"/>
            </a:endParaRPr>
          </a:p>
        </p:txBody>
      </p:sp>
      <p:sp>
        <p:nvSpPr>
          <p:cNvPr id="13" name="TextBox 12">
            <a:extLst>
              <a:ext uri="{FF2B5EF4-FFF2-40B4-BE49-F238E27FC236}">
                <a16:creationId xmlns:a16="http://schemas.microsoft.com/office/drawing/2014/main" id="{4CABE734-D00A-E7CD-7EE3-B647A40ACA2D}"/>
              </a:ext>
            </a:extLst>
          </p:cNvPr>
          <p:cNvSpPr txBox="1"/>
          <p:nvPr/>
        </p:nvSpPr>
        <p:spPr>
          <a:xfrm>
            <a:off x="156593" y="4567531"/>
            <a:ext cx="2253435" cy="369332"/>
          </a:xfrm>
          <a:prstGeom prst="rect">
            <a:avLst/>
          </a:prstGeom>
          <a:noFill/>
        </p:spPr>
        <p:txBody>
          <a:bodyPr wrap="square">
            <a:spAutoFit/>
          </a:bodyPr>
          <a:lstStyle/>
          <a:p>
            <a:r>
              <a:rPr lang="en-US" sz="1800" b="1">
                <a:solidFill>
                  <a:schemeClr val="accent3"/>
                </a:solidFill>
                <a:effectLst/>
                <a:latin typeface="Segoe UI" panose="020B0502040204020203" pitchFamily="34" charset="0"/>
                <a:ea typeface="Calibri" panose="020F0502020204030204" pitchFamily="34" charset="0"/>
                <a:cs typeface="Times New Roman" panose="02020603050405020304" pitchFamily="18" charset="0"/>
              </a:rPr>
              <a:t>Things that help:</a:t>
            </a:r>
            <a:endParaRPr lang="en-GB" sz="160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DEEA16C3-71D9-0F31-FACA-A229849D51DE}"/>
              </a:ext>
            </a:extLst>
          </p:cNvPr>
          <p:cNvSpPr txBox="1"/>
          <p:nvPr/>
        </p:nvSpPr>
        <p:spPr>
          <a:xfrm>
            <a:off x="195981" y="5109740"/>
            <a:ext cx="3533149" cy="4493538"/>
          </a:xfrm>
          <a:prstGeom prst="rect">
            <a:avLst/>
          </a:prstGeom>
          <a:noFill/>
        </p:spPr>
        <p:txBody>
          <a:bodyPr wrap="square">
            <a:spAutoFit/>
          </a:bodyPr>
          <a:lstStyle/>
          <a:p>
            <a:pPr lvl="0" rtl="0">
              <a:spcBef>
                <a:spcPts val="600"/>
              </a:spcBef>
              <a:spcAft>
                <a:spcPts val="600"/>
              </a:spcAft>
            </a:pPr>
            <a:r>
              <a:rPr lang="en-US" sz="1600" b="1">
                <a:solidFill>
                  <a:srgbClr val="000000"/>
                </a:solidFill>
                <a:effectLst/>
                <a:latin typeface="+mj-lt"/>
                <a:ea typeface="Calibri" panose="020F0502020204030204" pitchFamily="34" charset="0"/>
                <a:cs typeface="Segoe UI" panose="020B0502040204020203" pitchFamily="34" charset="0"/>
              </a:rPr>
              <a:t>‘Seeing AI’ </a:t>
            </a:r>
            <a:r>
              <a:rPr lang="en-US" sz="1600">
                <a:solidFill>
                  <a:srgbClr val="000000"/>
                </a:solidFill>
                <a:effectLst/>
                <a:latin typeface="+mj-lt"/>
                <a:ea typeface="Calibri" panose="020F0502020204030204" pitchFamily="34" charset="0"/>
                <a:cs typeface="Segoe UI" panose="020B0502040204020203" pitchFamily="34" charset="0"/>
              </a:rPr>
              <a:t>–</a:t>
            </a:r>
            <a:r>
              <a:rPr lang="en-US" sz="1600" b="1">
                <a:solidFill>
                  <a:srgbClr val="000000"/>
                </a:solidFill>
                <a:effectLst/>
                <a:latin typeface="+mj-lt"/>
                <a:ea typeface="Calibri" panose="020F0502020204030204" pitchFamily="34" charset="0"/>
                <a:cs typeface="Segoe UI" panose="020B0502040204020203" pitchFamily="34" charset="0"/>
              </a:rPr>
              <a:t> </a:t>
            </a:r>
            <a:r>
              <a:rPr lang="en-US" sz="1600">
                <a:solidFill>
                  <a:srgbClr val="000000"/>
                </a:solidFill>
                <a:effectLst/>
                <a:latin typeface="+mj-lt"/>
                <a:ea typeface="Calibri" panose="020F0502020204030204" pitchFamily="34" charset="0"/>
                <a:cs typeface="Segoe UI" panose="020B0502040204020203" pitchFamily="34" charset="0"/>
              </a:rPr>
              <a:t>a free app that narrates the world around you - Gemma uses it to hover over information </a:t>
            </a:r>
          </a:p>
          <a:p>
            <a:pPr lvl="0" rtl="0">
              <a:spcBef>
                <a:spcPts val="600"/>
              </a:spcBef>
              <a:spcAft>
                <a:spcPts val="600"/>
              </a:spcAft>
            </a:pPr>
            <a:r>
              <a:rPr lang="en-US" sz="1600">
                <a:solidFill>
                  <a:srgbClr val="000000"/>
                </a:solidFill>
                <a:effectLst/>
                <a:latin typeface="+mj-lt"/>
                <a:ea typeface="Calibri" panose="020F0502020204030204" pitchFamily="34" charset="0"/>
                <a:cs typeface="Segoe UI" panose="020B0502040204020203" pitchFamily="34" charset="0"/>
              </a:rPr>
              <a:t>The </a:t>
            </a:r>
            <a:r>
              <a:rPr lang="en-US" sz="1600" b="1" err="1">
                <a:solidFill>
                  <a:srgbClr val="000000"/>
                </a:solidFill>
                <a:effectLst/>
                <a:latin typeface="+mj-lt"/>
                <a:ea typeface="Calibri" panose="020F0502020204030204" pitchFamily="34" charset="0"/>
                <a:cs typeface="Segoe UI" panose="020B0502040204020203" pitchFamily="34" charset="0"/>
              </a:rPr>
              <a:t>Morebus</a:t>
            </a:r>
            <a:r>
              <a:rPr lang="en-US" sz="1600" b="1">
                <a:solidFill>
                  <a:srgbClr val="000000"/>
                </a:solidFill>
                <a:effectLst/>
                <a:latin typeface="+mj-lt"/>
                <a:ea typeface="Calibri" panose="020F0502020204030204" pitchFamily="34" charset="0"/>
                <a:cs typeface="Segoe UI" panose="020B0502040204020203" pitchFamily="34" charset="0"/>
              </a:rPr>
              <a:t> app </a:t>
            </a:r>
            <a:r>
              <a:rPr lang="en-US" sz="1600">
                <a:solidFill>
                  <a:srgbClr val="000000"/>
                </a:solidFill>
                <a:effectLst/>
                <a:latin typeface="+mj-lt"/>
                <a:ea typeface="Calibri" panose="020F0502020204030204" pitchFamily="34" charset="0"/>
                <a:cs typeface="Segoe UI" panose="020B0502040204020203" pitchFamily="34" charset="0"/>
              </a:rPr>
              <a:t>– not perfect  as she can’t zoom in and text is not big enough but uses it for planning purposes</a:t>
            </a:r>
            <a:endParaRPr lang="en-GB" sz="1600">
              <a:effectLst/>
              <a:latin typeface="+mj-lt"/>
              <a:ea typeface="Calibri" panose="020F0502020204030204" pitchFamily="34" charset="0"/>
              <a:cs typeface="Segoe UI" panose="020B0502040204020203" pitchFamily="34" charset="0"/>
            </a:endParaRPr>
          </a:p>
          <a:p>
            <a:pPr lvl="0">
              <a:spcBef>
                <a:spcPts val="600"/>
              </a:spcBef>
              <a:spcAft>
                <a:spcPts val="600"/>
              </a:spcAft>
            </a:pPr>
            <a:r>
              <a:rPr lang="en-US" sz="1600" b="1">
                <a:solidFill>
                  <a:srgbClr val="000000"/>
                </a:solidFill>
                <a:effectLst/>
                <a:latin typeface="+mj-lt"/>
                <a:ea typeface="Calibri" panose="020F0502020204030204" pitchFamily="34" charset="0"/>
                <a:cs typeface="Segoe UI" panose="020B0502040204020203" pitchFamily="34" charset="0"/>
              </a:rPr>
              <a:t>Family</a:t>
            </a:r>
            <a:r>
              <a:rPr lang="en-US" sz="1600">
                <a:solidFill>
                  <a:srgbClr val="000000"/>
                </a:solidFill>
                <a:effectLst/>
                <a:latin typeface="+mj-lt"/>
                <a:ea typeface="Calibri" panose="020F0502020204030204" pitchFamily="34" charset="0"/>
                <a:cs typeface="Segoe UI" panose="020B0502040204020203" pitchFamily="34" charset="0"/>
              </a:rPr>
              <a:t> support</a:t>
            </a:r>
            <a:r>
              <a:rPr lang="en-US" sz="1600">
                <a:solidFill>
                  <a:srgbClr val="000000"/>
                </a:solidFill>
                <a:latin typeface="+mj-lt"/>
                <a:ea typeface="Calibri" panose="020F0502020204030204" pitchFamily="34" charset="0"/>
                <a:cs typeface="Segoe UI" panose="020B0502040204020203" pitchFamily="34" charset="0"/>
              </a:rPr>
              <a:t> helps, especially </a:t>
            </a:r>
            <a:r>
              <a:rPr lang="en-US" sz="1600">
                <a:solidFill>
                  <a:srgbClr val="000000"/>
                </a:solidFill>
                <a:effectLst/>
                <a:latin typeface="+mj-lt"/>
                <a:ea typeface="Calibri" panose="020F0502020204030204" pitchFamily="34" charset="0"/>
                <a:cs typeface="Segoe UI" panose="020B0502040204020203" pitchFamily="34" charset="0"/>
              </a:rPr>
              <a:t>accompanying her on different journeys and providing her with information or supporting her to navigate</a:t>
            </a:r>
          </a:p>
          <a:p>
            <a:pPr>
              <a:spcBef>
                <a:spcPts val="600"/>
              </a:spcBef>
              <a:spcAft>
                <a:spcPts val="600"/>
              </a:spcAft>
            </a:pPr>
            <a:r>
              <a:rPr lang="en-US" sz="1600" b="1">
                <a:solidFill>
                  <a:srgbClr val="000000"/>
                </a:solidFill>
                <a:effectLst/>
                <a:latin typeface="+mj-lt"/>
                <a:ea typeface="Calibri" panose="020F0502020204030204" pitchFamily="34" charset="0"/>
                <a:cs typeface="Times New Roman" panose="02020603050405020304" pitchFamily="18" charset="0"/>
              </a:rPr>
              <a:t>Interactive taxi app - </a:t>
            </a:r>
            <a:r>
              <a:rPr lang="en-US" sz="1600">
                <a:solidFill>
                  <a:srgbClr val="000000"/>
                </a:solidFill>
                <a:effectLst/>
                <a:latin typeface="+mj-lt"/>
                <a:ea typeface="Calibri" panose="020F0502020204030204" pitchFamily="34" charset="0"/>
                <a:cs typeface="Times New Roman" panose="02020603050405020304" pitchFamily="18" charset="0"/>
              </a:rPr>
              <a:t>can use voice notes and they tell you when they’re coming and can also edit your booking</a:t>
            </a:r>
            <a:endParaRPr lang="en-GB" sz="1600">
              <a:effectLst/>
              <a:latin typeface="+mj-lt"/>
              <a:ea typeface="Calibri" panose="020F050202020403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C526CD9B-9586-1778-049C-AE5982E969E8}"/>
              </a:ext>
            </a:extLst>
          </p:cNvPr>
          <p:cNvSpPr txBox="1"/>
          <p:nvPr/>
        </p:nvSpPr>
        <p:spPr>
          <a:xfrm>
            <a:off x="4012595" y="5109740"/>
            <a:ext cx="230591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Cane</a:t>
            </a:r>
            <a:r>
              <a:rPr lang="en-US" sz="1600">
                <a:solidFill>
                  <a:srgbClr val="000000"/>
                </a:solidFill>
                <a:latin typeface="Segoe UI"/>
                <a:ea typeface="Calibri" panose="020F0502020204030204" pitchFamily="34" charset="0"/>
                <a:cs typeface="Segoe UI" panose="020B0502040204020203" pitchFamily="34" charset="0"/>
              </a:rPr>
              <a:t> -</a:t>
            </a: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 Gemma uses it on longer journeys to make people more aware of disability</a:t>
            </a:r>
            <a:endParaRPr lang="en-US" sz="1600">
              <a:solidFill>
                <a:srgbClr val="000000"/>
              </a:solidFill>
              <a:latin typeface="Segoe UI"/>
              <a:ea typeface="Calibri" panose="020F0502020204030204" pitchFamily="34" charset="0"/>
              <a:cs typeface="Segoe UI" panose="020B0502040204020203" pitchFamily="34" charset="0"/>
            </a:endParaRPr>
          </a:p>
        </p:txBody>
      </p:sp>
      <p:sp>
        <p:nvSpPr>
          <p:cNvPr id="5" name="Speech Bubble: Rectangle with Corners Rounded 4">
            <a:extLst>
              <a:ext uri="{FF2B5EF4-FFF2-40B4-BE49-F238E27FC236}">
                <a16:creationId xmlns:a16="http://schemas.microsoft.com/office/drawing/2014/main" id="{B9B565CD-F116-D277-8E17-EA900BBFDABD}"/>
              </a:ext>
            </a:extLst>
          </p:cNvPr>
          <p:cNvSpPr/>
          <p:nvPr/>
        </p:nvSpPr>
        <p:spPr>
          <a:xfrm>
            <a:off x="3883022" y="6363924"/>
            <a:ext cx="2679968" cy="1191816"/>
          </a:xfrm>
          <a:prstGeom prst="wedgeRoundRectCallout">
            <a:avLst>
              <a:gd name="adj1" fmla="val -56891"/>
              <a:gd name="adj2" fmla="val -22280"/>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a:ea typeface="Calibri" panose="020F0502020204030204" pitchFamily="34" charset="0"/>
                <a:cs typeface="Segoe UI" panose="020B0502040204020203" pitchFamily="34" charset="0"/>
              </a:rPr>
              <a:t>“People know that a stick means that I have bad eyes and might be more willing to help.”</a:t>
            </a:r>
            <a:endParaRPr kumimoji="0" lang="en-GB" sz="1600" b="0" i="0" u="none" strike="noStrike" kern="1200" cap="none" spc="0" normalizeH="0" baseline="0" noProof="0">
              <a:ln>
                <a:noFill/>
              </a:ln>
              <a:solidFill>
                <a:schemeClr val="bg1"/>
              </a:solidFill>
              <a:effectLst/>
              <a:uLnTx/>
              <a:uFillTx/>
              <a:latin typeface="Segoe UI"/>
              <a:ea typeface="Calibri" panose="020F0502020204030204" pitchFamily="34" charset="0"/>
              <a:cs typeface="Segoe UI" panose="020B0502040204020203" pitchFamily="34" charset="0"/>
            </a:endParaRPr>
          </a:p>
        </p:txBody>
      </p:sp>
      <p:sp>
        <p:nvSpPr>
          <p:cNvPr id="4" name="TextBox 3">
            <a:extLst>
              <a:ext uri="{FF2B5EF4-FFF2-40B4-BE49-F238E27FC236}">
                <a16:creationId xmlns:a16="http://schemas.microsoft.com/office/drawing/2014/main" id="{99733EF7-CB6F-4354-634B-3873963FC229}"/>
              </a:ext>
            </a:extLst>
          </p:cNvPr>
          <p:cNvSpPr txBox="1"/>
          <p:nvPr/>
        </p:nvSpPr>
        <p:spPr>
          <a:xfrm>
            <a:off x="4012595" y="7743365"/>
            <a:ext cx="228762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Spinner at bottom of traffic lights</a:t>
            </a: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 with a sound – lets her know when to and when not to cross a main road</a:t>
            </a:r>
            <a:endParaRPr kumimoji="0" lang="en-GB" sz="1600" b="0" i="0" u="none" strike="noStrike" kern="1200" cap="none" spc="0" normalizeH="0" baseline="0" noProof="0">
              <a:ln>
                <a:noFill/>
              </a:ln>
              <a:solidFill>
                <a:prstClr val="black"/>
              </a:solidFill>
              <a:effectLst/>
              <a:uLnTx/>
              <a:uFillTx/>
              <a:latin typeface="Segoe UI"/>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065885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44E0EA-5FB3-B15F-EBC5-5D88E4EDA9C7}"/>
              </a:ext>
            </a:extLst>
          </p:cNvPr>
          <p:cNvSpPr txBox="1">
            <a:spLocks noGrp="1"/>
          </p:cNvSpPr>
          <p:nvPr>
            <p:ph type="title" idx="4294967295"/>
          </p:nvPr>
        </p:nvSpPr>
        <p:spPr>
          <a:xfrm>
            <a:off x="809067" y="234470"/>
            <a:ext cx="523987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Accompanied journey in detail continued:</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9581BB4-C3D7-1F40-C426-CB90C22FFF83}"/>
              </a:ext>
            </a:extLst>
          </p:cNvPr>
          <p:cNvSpPr txBox="1"/>
          <p:nvPr/>
        </p:nvSpPr>
        <p:spPr>
          <a:xfrm>
            <a:off x="1107291" y="734654"/>
            <a:ext cx="5239872"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Crossing the road from bus stop </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E0BC3E5C-3846-B345-3538-343AF12A04BE}"/>
              </a:ext>
            </a:extLst>
          </p:cNvPr>
          <p:cNvSpPr txBox="1"/>
          <p:nvPr/>
        </p:nvSpPr>
        <p:spPr>
          <a:xfrm>
            <a:off x="1107291" y="1204300"/>
            <a:ext cx="4957768" cy="584775"/>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Steve walked slowly and carefully when walking to the train station.  </a:t>
            </a:r>
          </a:p>
        </p:txBody>
      </p:sp>
      <p:sp>
        <p:nvSpPr>
          <p:cNvPr id="18" name="TextBox 17">
            <a:extLst>
              <a:ext uri="{FF2B5EF4-FFF2-40B4-BE49-F238E27FC236}">
                <a16:creationId xmlns:a16="http://schemas.microsoft.com/office/drawing/2014/main" id="{F033DB6F-9336-1A22-7F89-176E83368ECA}"/>
              </a:ext>
            </a:extLst>
          </p:cNvPr>
          <p:cNvSpPr txBox="1"/>
          <p:nvPr/>
        </p:nvSpPr>
        <p:spPr>
          <a:xfrm>
            <a:off x="1107291" y="1889389"/>
            <a:ext cx="5239872"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At Harringay Green Lanes Overground station:</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7154093D-388B-79B9-33ED-4987B75B2901}"/>
              </a:ext>
            </a:extLst>
          </p:cNvPr>
          <p:cNvSpPr txBox="1"/>
          <p:nvPr/>
        </p:nvSpPr>
        <p:spPr>
          <a:xfrm>
            <a:off x="1107291" y="2359035"/>
            <a:ext cx="5371610" cy="1554272"/>
          </a:xfrm>
          <a:prstGeom prst="rect">
            <a:avLst/>
          </a:prstGeom>
          <a:noFill/>
        </p:spPr>
        <p:txBody>
          <a:bodyPr wrap="square">
            <a:spAutoFit/>
          </a:bodyPr>
          <a:lstStyle/>
          <a:p>
            <a:pPr>
              <a:spcAft>
                <a:spcPts val="600"/>
              </a:spcAft>
            </a:pPr>
            <a:r>
              <a:rPr lang="en-GB" sz="1600">
                <a:solidFill>
                  <a:srgbClr val="000000"/>
                </a:solidFill>
                <a:latin typeface="Segoe UI" panose="020B0502040204020203" pitchFamily="34" charset="0"/>
                <a:cs typeface="Times New Roman" panose="02020603050405020304" pitchFamily="18" charset="0"/>
              </a:rPr>
              <a:t>There was a natural ‘disruption’ en route, he was able to move well and called out strengths in the environment: </a:t>
            </a:r>
          </a:p>
          <a:p>
            <a:pPr indent="-285750">
              <a:spcAft>
                <a:spcPts val="600"/>
              </a:spcAft>
              <a:buFont typeface="Arial" panose="020B0604020202020204" pitchFamily="34" charset="0"/>
              <a:buChar char="•"/>
            </a:pPr>
            <a:r>
              <a:rPr lang="en-GB" sz="1600">
                <a:solidFill>
                  <a:srgbClr val="000000"/>
                </a:solidFill>
                <a:latin typeface="Segoe UI" panose="020B0502040204020203" pitchFamily="34" charset="0"/>
                <a:cs typeface="Times New Roman" panose="02020603050405020304" pitchFamily="18" charset="0"/>
              </a:rPr>
              <a:t>Steps have a thick orange lines which stands out </a:t>
            </a:r>
          </a:p>
          <a:p>
            <a:pPr indent="-285750">
              <a:spcAft>
                <a:spcPts val="600"/>
              </a:spcAft>
              <a:buFont typeface="Arial" panose="020B0604020202020204" pitchFamily="34" charset="0"/>
              <a:buChar char="•"/>
            </a:pPr>
            <a:r>
              <a:rPr lang="en-GB" sz="1600">
                <a:solidFill>
                  <a:srgbClr val="000000"/>
                </a:solidFill>
                <a:latin typeface="Segoe UI" panose="020B0502040204020203" pitchFamily="34" charset="0"/>
                <a:cs typeface="Times New Roman" panose="02020603050405020304" pitchFamily="18" charset="0"/>
              </a:rPr>
              <a:t>Good solid, orange handrails </a:t>
            </a:r>
          </a:p>
          <a:p>
            <a:pPr indent="-285750">
              <a:spcAft>
                <a:spcPts val="600"/>
              </a:spcAft>
              <a:buFont typeface="Arial" panose="020B0604020202020204" pitchFamily="34" charset="0"/>
              <a:buChar char="•"/>
            </a:pPr>
            <a:r>
              <a:rPr lang="en-GB" sz="1600">
                <a:solidFill>
                  <a:srgbClr val="000000"/>
                </a:solidFill>
                <a:latin typeface="Segoe UI" panose="020B0502040204020203" pitchFamily="34" charset="0"/>
                <a:cs typeface="Times New Roman" panose="02020603050405020304" pitchFamily="18" charset="0"/>
              </a:rPr>
              <a:t>Less of a step into train than onto bus </a:t>
            </a:r>
          </a:p>
        </p:txBody>
      </p:sp>
      <p:sp>
        <p:nvSpPr>
          <p:cNvPr id="20" name="TextBox 19">
            <a:extLst>
              <a:ext uri="{FF2B5EF4-FFF2-40B4-BE49-F238E27FC236}">
                <a16:creationId xmlns:a16="http://schemas.microsoft.com/office/drawing/2014/main" id="{C6711B9A-37D9-0C22-D3C6-10F953AF8D43}"/>
              </a:ext>
            </a:extLst>
          </p:cNvPr>
          <p:cNvSpPr txBox="1"/>
          <p:nvPr/>
        </p:nvSpPr>
        <p:spPr>
          <a:xfrm>
            <a:off x="1107291" y="3905210"/>
            <a:ext cx="4353237" cy="369332"/>
          </a:xfrm>
          <a:prstGeom prst="rect">
            <a:avLst/>
          </a:prstGeom>
          <a:noFill/>
        </p:spPr>
        <p:txBody>
          <a:bodyPr wrap="square">
            <a:spAutoFit/>
          </a:bodyPr>
          <a:lstStyle/>
          <a:p>
            <a:pPr lvl="0" rtl="0">
              <a:spcAft>
                <a:spcPts val="600"/>
              </a:spcAft>
            </a:pPr>
            <a:r>
              <a:rPr lang="en-GB" b="1">
                <a:effectLst/>
                <a:latin typeface="Calibri" panose="020F0502020204030204" pitchFamily="34" charset="0"/>
                <a:ea typeface="Calibri" panose="020F0502020204030204" pitchFamily="34" charset="0"/>
                <a:cs typeface="Segoe UI" panose="020B0502040204020203" pitchFamily="34" charset="0"/>
              </a:rPr>
              <a:t>Unexpected 30 minute delay at on platform </a:t>
            </a:r>
          </a:p>
        </p:txBody>
      </p:sp>
      <p:sp>
        <p:nvSpPr>
          <p:cNvPr id="21" name="TextBox 20">
            <a:extLst>
              <a:ext uri="{FF2B5EF4-FFF2-40B4-BE49-F238E27FC236}">
                <a16:creationId xmlns:a16="http://schemas.microsoft.com/office/drawing/2014/main" id="{E375BDC9-85D7-422B-1070-32E0B423A56A}"/>
              </a:ext>
            </a:extLst>
          </p:cNvPr>
          <p:cNvSpPr txBox="1"/>
          <p:nvPr/>
        </p:nvSpPr>
        <p:spPr>
          <a:xfrm>
            <a:off x="1107291" y="4374856"/>
            <a:ext cx="4941648" cy="1646605"/>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The delay was a minor inconvenience, Steve was able to wait and follow audio announcements to get the necessary train.</a:t>
            </a:r>
          </a:p>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Got onto the train making sure to be sat in the carriage closest to the station elevator</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 at Blackhorse Road Station</a:t>
            </a:r>
            <a:endPar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C993128-BB59-B6CB-D5B5-8B4284D06D7E}"/>
              </a:ext>
            </a:extLst>
          </p:cNvPr>
          <p:cNvSpPr txBox="1"/>
          <p:nvPr/>
        </p:nvSpPr>
        <p:spPr>
          <a:xfrm>
            <a:off x="1107291" y="6023837"/>
            <a:ext cx="4790738"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Overground Blackhorse Road Station</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1C1E16A-B499-87F2-F078-31868992B15D}"/>
              </a:ext>
            </a:extLst>
          </p:cNvPr>
          <p:cNvSpPr txBox="1"/>
          <p:nvPr/>
        </p:nvSpPr>
        <p:spPr>
          <a:xfrm>
            <a:off x="1107291" y="6493483"/>
            <a:ext cx="5074497" cy="584775"/>
          </a:xfrm>
          <a:prstGeom prst="rect">
            <a:avLst/>
          </a:prstGeom>
          <a:noFill/>
        </p:spPr>
        <p:txBody>
          <a:bodyPr wrap="square">
            <a:spAutoFit/>
          </a:bodyPr>
          <a:lstStyle/>
          <a:p>
            <a:pPr lvl="0" rtl="0">
              <a:spcAft>
                <a:spcPts val="600"/>
              </a:spcAft>
            </a:pP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Steve knew</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where the elevator was, easily made his way there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A895338-BF5F-F147-817A-8FA99B26C6FB}"/>
              </a:ext>
            </a:extLst>
          </p:cNvPr>
          <p:cNvSpPr txBox="1"/>
          <p:nvPr/>
        </p:nvSpPr>
        <p:spPr>
          <a:xfrm>
            <a:off x="1107291" y="7043564"/>
            <a:ext cx="5074501"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Rest of the journey </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8571A709-7A01-744E-CC15-9657F641B8DC}"/>
              </a:ext>
            </a:extLst>
          </p:cNvPr>
          <p:cNvSpPr txBox="1"/>
          <p:nvPr/>
        </p:nvSpPr>
        <p:spPr>
          <a:xfrm>
            <a:off x="1107291" y="7513210"/>
            <a:ext cx="5074497" cy="584775"/>
          </a:xfrm>
          <a:prstGeom prst="rect">
            <a:avLst/>
          </a:prstGeom>
          <a:noFill/>
        </p:spPr>
        <p:txBody>
          <a:bodyPr wrap="square">
            <a:spAutoFit/>
          </a:bodyPr>
          <a:lstStyle/>
          <a:p>
            <a:pPr lvl="0" rtl="0">
              <a:spcAft>
                <a:spcPts val="600"/>
              </a:spcAft>
            </a:pP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A smooth </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walk to the bus stop, the bus and knew the stop to get off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E219F7C-3AFB-B07E-160F-A713BF5226AE}"/>
              </a:ext>
            </a:extLst>
          </p:cNvPr>
          <p:cNvSpPr txBox="1"/>
          <p:nvPr/>
        </p:nvSpPr>
        <p:spPr>
          <a:xfrm>
            <a:off x="1107291" y="8198299"/>
            <a:ext cx="5074501"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On final bus journey</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24470027-F42D-1EA4-C5C3-D56550A80F04}"/>
              </a:ext>
            </a:extLst>
          </p:cNvPr>
          <p:cNvSpPr txBox="1"/>
          <p:nvPr/>
        </p:nvSpPr>
        <p:spPr>
          <a:xfrm>
            <a:off x="1107291" y="8667945"/>
            <a:ext cx="5074497" cy="1077218"/>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Steve explained there are 3 Co-ops on the bus route, </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he</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can see enough of them due to the blue colours standing out. </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F</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rom this, his familiarity and the announcements he knew where to get off</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ABF89A4-99EF-261D-50E3-467C2746B7EE}"/>
              </a:ext>
              <a:ext uri="{C183D7F6-B498-43B3-948B-1728B52AA6E4}">
                <adec:decorative xmlns:adec="http://schemas.microsoft.com/office/drawing/2017/decorative" val="1"/>
              </a:ext>
            </a:extLst>
          </p:cNvPr>
          <p:cNvGrpSpPr/>
          <p:nvPr/>
        </p:nvGrpSpPr>
        <p:grpSpPr>
          <a:xfrm>
            <a:off x="97277" y="-9144"/>
            <a:ext cx="894944" cy="9684230"/>
            <a:chOff x="97277" y="-9144"/>
            <a:chExt cx="894944" cy="9684230"/>
          </a:xfrm>
        </p:grpSpPr>
        <p:sp>
          <p:nvSpPr>
            <p:cNvPr id="3" name="Rectangle 2">
              <a:extLst>
                <a:ext uri="{FF2B5EF4-FFF2-40B4-BE49-F238E27FC236}">
                  <a16:creationId xmlns:a16="http://schemas.microsoft.com/office/drawing/2014/main" id="{E49F9369-7A56-3240-B759-251FF22F4590}"/>
                </a:ext>
                <a:ext uri="{C183D7F6-B498-43B3-948B-1728B52AA6E4}">
                  <adec:decorative xmlns:adec="http://schemas.microsoft.com/office/drawing/2017/decorative" val="1"/>
                </a:ext>
              </a:extLst>
            </p:cNvPr>
            <p:cNvSpPr/>
            <p:nvPr/>
          </p:nvSpPr>
          <p:spPr>
            <a:xfrm>
              <a:off x="97277" y="0"/>
              <a:ext cx="894944" cy="22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648E752E-F884-B83C-398F-9996A09E719A}"/>
                </a:ext>
                <a:ext uri="{C183D7F6-B498-43B3-948B-1728B52AA6E4}">
                  <adec:decorative xmlns:adec="http://schemas.microsoft.com/office/drawing/2017/decorative" val="1"/>
                </a:ext>
              </a:extLst>
            </p:cNvPr>
            <p:cNvCxnSpPr>
              <a:cxnSpLocks/>
            </p:cNvCxnSpPr>
            <p:nvPr/>
          </p:nvCxnSpPr>
          <p:spPr>
            <a:xfrm>
              <a:off x="642027" y="-9144"/>
              <a:ext cx="0" cy="964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6FA1A84-FD6A-7AD8-A557-A3ADBFB0EDD6}"/>
                </a:ext>
                <a:ext uri="{C183D7F6-B498-43B3-948B-1728B52AA6E4}">
                  <adec:decorative xmlns:adec="http://schemas.microsoft.com/office/drawing/2017/decorative" val="1"/>
                </a:ext>
              </a:extLst>
            </p:cNvPr>
            <p:cNvSpPr/>
            <p:nvPr/>
          </p:nvSpPr>
          <p:spPr>
            <a:xfrm>
              <a:off x="457361" y="9305754"/>
              <a:ext cx="369332" cy="3693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E0358837-DBFC-0323-328C-FF4C31517136}"/>
                </a:ext>
                <a:ext uri="{C183D7F6-B498-43B3-948B-1728B52AA6E4}">
                  <adec:decorative xmlns:adec="http://schemas.microsoft.com/office/drawing/2017/decorative" val="1"/>
                </a:ext>
              </a:extLst>
            </p:cNvPr>
            <p:cNvGrpSpPr/>
            <p:nvPr/>
          </p:nvGrpSpPr>
          <p:grpSpPr>
            <a:xfrm>
              <a:off x="781592" y="835667"/>
              <a:ext cx="206608" cy="7880548"/>
              <a:chOff x="781592" y="835667"/>
              <a:chExt cx="206608" cy="7880548"/>
            </a:xfrm>
          </p:grpSpPr>
          <p:grpSp>
            <p:nvGrpSpPr>
              <p:cNvPr id="29" name="Group 28">
                <a:extLst>
                  <a:ext uri="{FF2B5EF4-FFF2-40B4-BE49-F238E27FC236}">
                    <a16:creationId xmlns:a16="http://schemas.microsoft.com/office/drawing/2014/main" id="{9DFC9175-2B34-5208-B96B-2EE70BA53537}"/>
                  </a:ext>
                </a:extLst>
              </p:cNvPr>
              <p:cNvGrpSpPr/>
              <p:nvPr/>
            </p:nvGrpSpPr>
            <p:grpSpPr>
              <a:xfrm>
                <a:off x="781595" y="835667"/>
                <a:ext cx="206603" cy="439159"/>
                <a:chOff x="817131" y="1574058"/>
                <a:chExt cx="388461" cy="825718"/>
              </a:xfrm>
            </p:grpSpPr>
            <p:sp>
              <p:nvSpPr>
                <p:cNvPr id="30" name="Isosceles Triangle 29">
                  <a:extLst>
                    <a:ext uri="{FF2B5EF4-FFF2-40B4-BE49-F238E27FC236}">
                      <a16:creationId xmlns:a16="http://schemas.microsoft.com/office/drawing/2014/main" id="{E8C58FA2-E8D3-7CA1-6A7A-60A5E8F8C1BA}"/>
                    </a:ext>
                  </a:extLst>
                </p:cNvPr>
                <p:cNvSpPr/>
                <p:nvPr/>
              </p:nvSpPr>
              <p:spPr>
                <a:xfrm rot="16200000">
                  <a:off x="665918" y="1871201"/>
                  <a:ext cx="679788" cy="377362"/>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63C2E8B4-C55E-0AFD-EFDA-DB1EA2E283B8}"/>
                    </a:ext>
                  </a:extLst>
                </p:cNvPr>
                <p:cNvSpPr/>
                <p:nvPr/>
              </p:nvSpPr>
              <p:spPr>
                <a:xfrm rot="16200000">
                  <a:off x="677015" y="1725271"/>
                  <a:ext cx="679790" cy="377364"/>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E5D1B125-1447-16BD-1484-5D402648D1B7}"/>
                  </a:ext>
                </a:extLst>
              </p:cNvPr>
              <p:cNvGrpSpPr/>
              <p:nvPr/>
            </p:nvGrpSpPr>
            <p:grpSpPr>
              <a:xfrm>
                <a:off x="781592" y="2060404"/>
                <a:ext cx="206601" cy="439165"/>
                <a:chOff x="817129" y="1897456"/>
                <a:chExt cx="388460" cy="825726"/>
              </a:xfrm>
            </p:grpSpPr>
            <p:sp>
              <p:nvSpPr>
                <p:cNvPr id="16" name="Isosceles Triangle 15">
                  <a:extLst>
                    <a:ext uri="{FF2B5EF4-FFF2-40B4-BE49-F238E27FC236}">
                      <a16:creationId xmlns:a16="http://schemas.microsoft.com/office/drawing/2014/main" id="{56FDA0D3-F8C9-AF01-335C-2B010A3E7DC4}"/>
                    </a:ext>
                  </a:extLst>
                </p:cNvPr>
                <p:cNvSpPr/>
                <p:nvPr/>
              </p:nvSpPr>
              <p:spPr>
                <a:xfrm rot="16200000">
                  <a:off x="665919" y="2194607"/>
                  <a:ext cx="679785" cy="377365"/>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B240CCDD-D094-10DB-168C-85A98B9713D7}"/>
                    </a:ext>
                  </a:extLst>
                </p:cNvPr>
                <p:cNvSpPr/>
                <p:nvPr/>
              </p:nvSpPr>
              <p:spPr>
                <a:xfrm rot="16200000">
                  <a:off x="677014" y="2048670"/>
                  <a:ext cx="679789" cy="37736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57D45971-5545-309D-7ABB-CEF416D82D4B}"/>
                  </a:ext>
                </a:extLst>
              </p:cNvPr>
              <p:cNvGrpSpPr/>
              <p:nvPr/>
            </p:nvGrpSpPr>
            <p:grpSpPr>
              <a:xfrm>
                <a:off x="781598" y="6021912"/>
                <a:ext cx="206599" cy="439161"/>
                <a:chOff x="817137" y="1394989"/>
                <a:chExt cx="388456" cy="825725"/>
              </a:xfrm>
            </p:grpSpPr>
            <p:sp>
              <p:nvSpPr>
                <p:cNvPr id="39" name="Isosceles Triangle 38">
                  <a:extLst>
                    <a:ext uri="{FF2B5EF4-FFF2-40B4-BE49-F238E27FC236}">
                      <a16:creationId xmlns:a16="http://schemas.microsoft.com/office/drawing/2014/main" id="{6052D9F9-C62A-257F-A283-EB35F4D9227B}"/>
                    </a:ext>
                  </a:extLst>
                </p:cNvPr>
                <p:cNvSpPr/>
                <p:nvPr/>
              </p:nvSpPr>
              <p:spPr>
                <a:xfrm rot="16200000">
                  <a:off x="665926" y="1692136"/>
                  <a:ext cx="679789" cy="377368"/>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12B8B148-7DCC-AA4E-0307-62458AD15CB5}"/>
                    </a:ext>
                  </a:extLst>
                </p:cNvPr>
                <p:cNvSpPr/>
                <p:nvPr/>
              </p:nvSpPr>
              <p:spPr>
                <a:xfrm rot="16200000">
                  <a:off x="677017" y="1546208"/>
                  <a:ext cx="679796" cy="37735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809AE2E5-7EF3-C8B5-801D-270E83EF3094}"/>
                  </a:ext>
                </a:extLst>
              </p:cNvPr>
              <p:cNvGrpSpPr/>
              <p:nvPr/>
            </p:nvGrpSpPr>
            <p:grpSpPr>
              <a:xfrm>
                <a:off x="781594" y="4100634"/>
                <a:ext cx="206605" cy="439159"/>
                <a:chOff x="817128" y="1122775"/>
                <a:chExt cx="388464" cy="825719"/>
              </a:xfrm>
            </p:grpSpPr>
            <p:sp>
              <p:nvSpPr>
                <p:cNvPr id="42" name="Isosceles Triangle 41">
                  <a:extLst>
                    <a:ext uri="{FF2B5EF4-FFF2-40B4-BE49-F238E27FC236}">
                      <a16:creationId xmlns:a16="http://schemas.microsoft.com/office/drawing/2014/main" id="{2035A984-2B5C-F442-00CF-2D3F7298D488}"/>
                    </a:ext>
                  </a:extLst>
                </p:cNvPr>
                <p:cNvSpPr/>
                <p:nvPr/>
              </p:nvSpPr>
              <p:spPr>
                <a:xfrm rot="16200000">
                  <a:off x="665916" y="1419921"/>
                  <a:ext cx="679785" cy="377361"/>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a:extLst>
                    <a:ext uri="{FF2B5EF4-FFF2-40B4-BE49-F238E27FC236}">
                      <a16:creationId xmlns:a16="http://schemas.microsoft.com/office/drawing/2014/main" id="{926C22B5-CFA8-5AA3-2606-A17C40B7BA85}"/>
                    </a:ext>
                  </a:extLst>
                </p:cNvPr>
                <p:cNvSpPr/>
                <p:nvPr/>
              </p:nvSpPr>
              <p:spPr>
                <a:xfrm rot="16200000">
                  <a:off x="677015" y="1273991"/>
                  <a:ext cx="679793" cy="377361"/>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93654C43-30DB-FEF7-4F15-9E6D1C11640B}"/>
                  </a:ext>
                </a:extLst>
              </p:cNvPr>
              <p:cNvGrpSpPr/>
              <p:nvPr/>
            </p:nvGrpSpPr>
            <p:grpSpPr>
              <a:xfrm>
                <a:off x="781593" y="7104456"/>
                <a:ext cx="206601" cy="439157"/>
                <a:chOff x="817132" y="2073957"/>
                <a:chExt cx="388461" cy="825712"/>
              </a:xfrm>
            </p:grpSpPr>
            <p:sp>
              <p:nvSpPr>
                <p:cNvPr id="45" name="Isosceles Triangle 44">
                  <a:extLst>
                    <a:ext uri="{FF2B5EF4-FFF2-40B4-BE49-F238E27FC236}">
                      <a16:creationId xmlns:a16="http://schemas.microsoft.com/office/drawing/2014/main" id="{EF1FC0C0-C905-9B0B-AC93-22250EAEFCD6}"/>
                    </a:ext>
                  </a:extLst>
                </p:cNvPr>
                <p:cNvSpPr/>
                <p:nvPr/>
              </p:nvSpPr>
              <p:spPr>
                <a:xfrm rot="16200000">
                  <a:off x="665920" y="2371095"/>
                  <a:ext cx="679786" cy="377362"/>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a:extLst>
                    <a:ext uri="{FF2B5EF4-FFF2-40B4-BE49-F238E27FC236}">
                      <a16:creationId xmlns:a16="http://schemas.microsoft.com/office/drawing/2014/main" id="{275628A8-44C9-B43E-7631-DA50C9626A27}"/>
                    </a:ext>
                  </a:extLst>
                </p:cNvPr>
                <p:cNvSpPr/>
                <p:nvPr/>
              </p:nvSpPr>
              <p:spPr>
                <a:xfrm rot="16200000">
                  <a:off x="677015" y="2225171"/>
                  <a:ext cx="679792" cy="377364"/>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2481A40F-029B-A617-E951-C7272149E170}"/>
                  </a:ext>
                </a:extLst>
              </p:cNvPr>
              <p:cNvGrpSpPr/>
              <p:nvPr/>
            </p:nvGrpSpPr>
            <p:grpSpPr>
              <a:xfrm>
                <a:off x="781595" y="8277055"/>
                <a:ext cx="206605" cy="439160"/>
                <a:chOff x="817129" y="1457888"/>
                <a:chExt cx="388464" cy="825720"/>
              </a:xfrm>
            </p:grpSpPr>
            <p:sp>
              <p:nvSpPr>
                <p:cNvPr id="48" name="Isosceles Triangle 47">
                  <a:extLst>
                    <a:ext uri="{FF2B5EF4-FFF2-40B4-BE49-F238E27FC236}">
                      <a16:creationId xmlns:a16="http://schemas.microsoft.com/office/drawing/2014/main" id="{7E506E62-9507-3DD0-2BA5-8DFB7ADD7E95}"/>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a:extLst>
                    <a:ext uri="{FF2B5EF4-FFF2-40B4-BE49-F238E27FC236}">
                      <a16:creationId xmlns:a16="http://schemas.microsoft.com/office/drawing/2014/main" id="{8CCF12D2-611A-8A0E-A662-AB183490EA5F}"/>
                    </a:ext>
                  </a:extLst>
                </p:cNvPr>
                <p:cNvSpPr/>
                <p:nvPr/>
              </p:nvSpPr>
              <p:spPr>
                <a:xfrm rot="16200000">
                  <a:off x="677016" y="1609101"/>
                  <a:ext cx="679790" cy="377364"/>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172369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34DF65-0D09-6402-E381-303EC9C5A02D}"/>
              </a:ext>
            </a:extLst>
          </p:cNvPr>
          <p:cNvSpPr txBox="1">
            <a:spLocks noGrp="1"/>
          </p:cNvSpPr>
          <p:nvPr>
            <p:ph type="title" idx="4294967295"/>
          </p:nvPr>
        </p:nvSpPr>
        <p:spPr>
          <a:xfrm>
            <a:off x="148347" y="241038"/>
            <a:ext cx="35870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Response to disruption:</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7513A89-FAA5-0D69-EB50-20343E3CB33E}"/>
              </a:ext>
            </a:extLst>
          </p:cNvPr>
          <p:cNvSpPr txBox="1"/>
          <p:nvPr/>
        </p:nvSpPr>
        <p:spPr>
          <a:xfrm>
            <a:off x="158075" y="793337"/>
            <a:ext cx="6551579" cy="2062103"/>
          </a:xfrm>
          <a:prstGeom prst="rect">
            <a:avLst/>
          </a:prstGeom>
          <a:noFill/>
        </p:spPr>
        <p:txBody>
          <a:bodyPr wrap="square" rtlCol="0">
            <a:spAutoFit/>
          </a:bodyPr>
          <a:lstStyle/>
          <a:p>
            <a:r>
              <a:rPr lang="en-GB" sz="1600"/>
              <a:t>Journey had an unexpected but ‘natural’ disruption, a 30 minute delay at Harringay Green Lanes Overground station</a:t>
            </a:r>
          </a:p>
          <a:p>
            <a:endParaRPr lang="en-GB" sz="1600"/>
          </a:p>
          <a:p>
            <a:pPr marL="285750" indent="-285750">
              <a:buFont typeface="Arial" panose="020B0604020202020204" pitchFamily="34" charset="0"/>
              <a:buChar char="•"/>
            </a:pPr>
            <a:r>
              <a:rPr lang="en-GB" sz="1600"/>
              <a:t>Caught Steve by surprise because as part of his routine, he checked for delays before leaving for journey</a:t>
            </a:r>
          </a:p>
          <a:p>
            <a:pPr marL="285750" indent="-285750">
              <a:buFont typeface="Arial" panose="020B0604020202020204" pitchFamily="34" charset="0"/>
              <a:buChar char="•"/>
            </a:pPr>
            <a:r>
              <a:rPr lang="en-GB" sz="1600"/>
              <a:t>Waited on the platform and listened out for announcements whilst waiting</a:t>
            </a:r>
          </a:p>
          <a:p>
            <a:pPr marL="285750" indent="-285750">
              <a:buFont typeface="Arial" panose="020B0604020202020204" pitchFamily="34" charset="0"/>
              <a:buChar char="•"/>
            </a:pPr>
            <a:endParaRPr lang="en-GB" sz="1600"/>
          </a:p>
        </p:txBody>
      </p:sp>
      <p:sp>
        <p:nvSpPr>
          <p:cNvPr id="3" name="TextBox 2">
            <a:extLst>
              <a:ext uri="{FF2B5EF4-FFF2-40B4-BE49-F238E27FC236}">
                <a16:creationId xmlns:a16="http://schemas.microsoft.com/office/drawing/2014/main" id="{731E3FE0-D37E-7BFA-90F2-1FB0E8B88772}"/>
              </a:ext>
            </a:extLst>
          </p:cNvPr>
          <p:cNvSpPr txBox="1"/>
          <p:nvPr/>
        </p:nvSpPr>
        <p:spPr>
          <a:xfrm>
            <a:off x="148347" y="2863723"/>
            <a:ext cx="4143983" cy="369332"/>
          </a:xfrm>
          <a:prstGeom prst="rect">
            <a:avLst/>
          </a:prstGeom>
          <a:noFill/>
        </p:spPr>
        <p:txBody>
          <a:bodyPr wrap="square">
            <a:spAutoFit/>
          </a:bodyPr>
          <a:lstStyle/>
          <a:p>
            <a:r>
              <a:rPr lang="en-GB" b="1">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Reflections and ideas for the future: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7FEB4B5-AA57-B271-9D15-2D26887637F0}"/>
              </a:ext>
            </a:extLst>
          </p:cNvPr>
          <p:cNvSpPr txBox="1"/>
          <p:nvPr/>
        </p:nvSpPr>
        <p:spPr>
          <a:xfrm>
            <a:off x="158075" y="3446856"/>
            <a:ext cx="3189454" cy="338554"/>
          </a:xfrm>
          <a:prstGeom prst="rect">
            <a:avLst/>
          </a:prstGeom>
          <a:noFill/>
        </p:spPr>
        <p:txBody>
          <a:bodyPr wrap="square">
            <a:spAutoFit/>
          </a:bodyPr>
          <a:lstStyle/>
          <a:p>
            <a:pPr lvl="0" rtl="0">
              <a:spcAft>
                <a:spcPts val="1200"/>
              </a:spcAft>
            </a:pPr>
            <a:r>
              <a:rPr lang="en-GB" sz="1600" b="1" i="1">
                <a:solidFill>
                  <a:schemeClr val="accent3"/>
                </a:solidFill>
                <a:effectLst/>
                <a:latin typeface="+mj-lt"/>
                <a:ea typeface="Calibri" panose="020F0502020204030204" pitchFamily="34" charset="0"/>
                <a:cs typeface="Segoe UI" panose="020B0502040204020203" pitchFamily="34" charset="0"/>
              </a:rPr>
              <a:t>Accessible transport means…</a:t>
            </a:r>
          </a:p>
        </p:txBody>
      </p:sp>
      <p:sp>
        <p:nvSpPr>
          <p:cNvPr id="11" name="Speech Bubble: Rectangle with Corners Rounded 10">
            <a:extLst>
              <a:ext uri="{FF2B5EF4-FFF2-40B4-BE49-F238E27FC236}">
                <a16:creationId xmlns:a16="http://schemas.microsoft.com/office/drawing/2014/main" id="{665D6555-409F-C093-76AC-F31BBCB7B2FE}"/>
              </a:ext>
            </a:extLst>
          </p:cNvPr>
          <p:cNvSpPr/>
          <p:nvPr/>
        </p:nvSpPr>
        <p:spPr>
          <a:xfrm>
            <a:off x="148347" y="4234508"/>
            <a:ext cx="6188953" cy="646986"/>
          </a:xfrm>
          <a:prstGeom prst="wedgeRoundRectCallout">
            <a:avLst>
              <a:gd name="adj1" fmla="val -18371"/>
              <a:gd name="adj2" fmla="val -96499"/>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rtl="0">
              <a:spcAft>
                <a:spcPts val="1200"/>
              </a:spcAft>
            </a:pPr>
            <a:r>
              <a:rPr lang="en-GB" sz="1600">
                <a:solidFill>
                  <a:schemeClr val="bg1"/>
                </a:solidFill>
                <a:effectLst/>
                <a:latin typeface="+mj-lt"/>
                <a:ea typeface="Calibri" panose="020F0502020204030204" pitchFamily="34" charset="0"/>
                <a:cs typeface="Segoe UI" panose="020B0502040204020203" pitchFamily="34" charset="0"/>
              </a:rPr>
              <a:t>“People recognising that there are disabilities that you can’t see. No judgement and more understanding”</a:t>
            </a:r>
          </a:p>
        </p:txBody>
      </p:sp>
      <p:sp>
        <p:nvSpPr>
          <p:cNvPr id="8" name="TextBox 7">
            <a:extLst>
              <a:ext uri="{FF2B5EF4-FFF2-40B4-BE49-F238E27FC236}">
                <a16:creationId xmlns:a16="http://schemas.microsoft.com/office/drawing/2014/main" id="{512D5D39-64F7-EA91-35F6-AF429F9DFB23}"/>
              </a:ext>
            </a:extLst>
          </p:cNvPr>
          <p:cNvSpPr txBox="1"/>
          <p:nvPr/>
        </p:nvSpPr>
        <p:spPr>
          <a:xfrm>
            <a:off x="292100" y="5330592"/>
            <a:ext cx="3314701" cy="3724096"/>
          </a:xfrm>
          <a:prstGeom prst="rect">
            <a:avLst/>
          </a:prstGeom>
          <a:noFill/>
        </p:spPr>
        <p:txBody>
          <a:bodyPr wrap="square">
            <a:spAutoFit/>
          </a:bodyPr>
          <a:lstStyle/>
          <a:p>
            <a:pPr>
              <a:spcAft>
                <a:spcPts val="1200"/>
              </a:spcAft>
            </a:pPr>
            <a:r>
              <a:rPr lang="en-US" sz="1600" b="1" i="1">
                <a:solidFill>
                  <a:schemeClr val="accent3"/>
                </a:solidFill>
                <a:latin typeface="+mj-lt"/>
                <a:cs typeface="Segoe UI" panose="020B0502040204020203" pitchFamily="34" charset="0"/>
              </a:rPr>
              <a:t>Short term priorities:</a:t>
            </a:r>
            <a:endParaRPr lang="en-GB" sz="1600" b="1" i="1">
              <a:solidFill>
                <a:schemeClr val="accent3"/>
              </a:solidFill>
              <a:latin typeface="+mj-lt"/>
              <a:cs typeface="Segoe UI" panose="020B0502040204020203" pitchFamily="34" charset="0"/>
            </a:endParaRPr>
          </a:p>
          <a:p>
            <a:pPr marL="285750" indent="-285750">
              <a:spcAft>
                <a:spcPts val="1200"/>
              </a:spcAft>
              <a:buFont typeface="Arial" panose="020B0604020202020204" pitchFamily="34" charset="0"/>
              <a:buChar char="•"/>
            </a:pPr>
            <a:r>
              <a:rPr lang="en-GB" sz="1600">
                <a:latin typeface="+mj-lt"/>
                <a:cs typeface="Segoe UI" panose="020B0502040204020203" pitchFamily="34" charset="0"/>
              </a:rPr>
              <a:t>Larger staff presence </a:t>
            </a:r>
          </a:p>
          <a:p>
            <a:pPr marL="285750" indent="-285750">
              <a:spcAft>
                <a:spcPts val="1200"/>
              </a:spcAft>
              <a:buFont typeface="Arial" panose="020B0604020202020204" pitchFamily="34" charset="0"/>
              <a:buChar char="•"/>
            </a:pPr>
            <a:r>
              <a:rPr lang="en-GB" sz="1600">
                <a:latin typeface="+mj-lt"/>
                <a:cs typeface="Segoe UI" panose="020B0502040204020203" pitchFamily="34" charset="0"/>
              </a:rPr>
              <a:t>Bus to lower the platform when disembarking as a default </a:t>
            </a:r>
          </a:p>
          <a:p>
            <a:pPr marL="285750" indent="-285750">
              <a:spcAft>
                <a:spcPts val="1200"/>
              </a:spcAft>
              <a:buFont typeface="Arial" panose="020B0604020202020204" pitchFamily="34" charset="0"/>
              <a:buChar char="•"/>
            </a:pPr>
            <a:r>
              <a:rPr lang="en-GB" sz="1600">
                <a:latin typeface="+mj-lt"/>
                <a:cs typeface="Segoe UI" panose="020B0502040204020203" pitchFamily="34" charset="0"/>
              </a:rPr>
              <a:t>Larger signage for entry/exit, card readers, toilets etc. </a:t>
            </a:r>
          </a:p>
          <a:p>
            <a:pPr marL="285750" indent="-285750">
              <a:spcAft>
                <a:spcPts val="1200"/>
              </a:spcAft>
              <a:buFont typeface="Arial" panose="020B0604020202020204" pitchFamily="34" charset="0"/>
              <a:buChar char="•"/>
            </a:pPr>
            <a:r>
              <a:rPr lang="en-GB" sz="1600">
                <a:latin typeface="+mj-lt"/>
                <a:cs typeface="Segoe UI" panose="020B0502040204020203" pitchFamily="34" charset="0"/>
              </a:rPr>
              <a:t>More staff training on accessibility needs </a:t>
            </a:r>
          </a:p>
          <a:p>
            <a:pPr marL="285750" indent="-285750">
              <a:spcAft>
                <a:spcPts val="1200"/>
              </a:spcAft>
              <a:buFont typeface="Arial" panose="020B0604020202020204" pitchFamily="34" charset="0"/>
              <a:buChar char="•"/>
            </a:pPr>
            <a:r>
              <a:rPr lang="en-GB" sz="1600">
                <a:latin typeface="+mj-lt"/>
                <a:cs typeface="Segoe UI" panose="020B0502040204020203" pitchFamily="34" charset="0"/>
              </a:rPr>
              <a:t>Bus times and other digital screens to be LCD vs LED </a:t>
            </a:r>
          </a:p>
          <a:p>
            <a:pPr marL="285750" indent="-285750">
              <a:spcAft>
                <a:spcPts val="1200"/>
              </a:spcAft>
              <a:buFont typeface="Arial" panose="020B0604020202020204" pitchFamily="34" charset="0"/>
              <a:buChar char="•"/>
            </a:pPr>
            <a:r>
              <a:rPr lang="en-GB" sz="1600">
                <a:latin typeface="+mj-lt"/>
                <a:cs typeface="Segoe UI" panose="020B0502040204020203" pitchFamily="34" charset="0"/>
              </a:rPr>
              <a:t>More audio announcements </a:t>
            </a:r>
            <a:endParaRPr lang="en-GB" sz="1600" b="1" i="1">
              <a:solidFill>
                <a:schemeClr val="accent3"/>
              </a:solidFill>
              <a:latin typeface="+mj-lt"/>
              <a:cs typeface="Segoe UI" panose="020B0502040204020203" pitchFamily="34" charset="0"/>
            </a:endParaRPr>
          </a:p>
        </p:txBody>
      </p:sp>
      <p:sp>
        <p:nvSpPr>
          <p:cNvPr id="12" name="TextBox 11">
            <a:extLst>
              <a:ext uri="{FF2B5EF4-FFF2-40B4-BE49-F238E27FC236}">
                <a16:creationId xmlns:a16="http://schemas.microsoft.com/office/drawing/2014/main" id="{2CB8178A-80DE-BC86-BB8D-13B0BB089AA9}"/>
              </a:ext>
            </a:extLst>
          </p:cNvPr>
          <p:cNvSpPr txBox="1"/>
          <p:nvPr/>
        </p:nvSpPr>
        <p:spPr>
          <a:xfrm>
            <a:off x="3735421" y="5330592"/>
            <a:ext cx="255270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b="1" i="1">
                <a:solidFill>
                  <a:srgbClr val="00437E"/>
                </a:solidFill>
                <a:latin typeface="Segoe UI"/>
                <a:cs typeface="Segoe UI" panose="020B0502040204020203" pitchFamily="34" charset="0"/>
              </a:rPr>
              <a:t>Long</a:t>
            </a:r>
            <a:r>
              <a:rPr kumimoji="0" lang="en-US" sz="1600" b="1" i="1" u="none" strike="noStrike" kern="1200" cap="none" spc="0" normalizeH="0" baseline="0" noProof="0">
                <a:ln>
                  <a:noFill/>
                </a:ln>
                <a:solidFill>
                  <a:srgbClr val="00437E"/>
                </a:solidFill>
                <a:effectLst/>
                <a:uLnTx/>
                <a:uFillTx/>
                <a:latin typeface="Segoe UI"/>
                <a:ea typeface="+mn-ea"/>
                <a:cs typeface="Segoe UI" panose="020B0502040204020203" pitchFamily="34" charset="0"/>
              </a:rPr>
              <a:t> term priorities: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600">
                <a:latin typeface="Segoe UI"/>
                <a:cs typeface="Segoe UI" panose="020B0502040204020203" pitchFamily="34" charset="0"/>
              </a:rPr>
              <a:t>Announcements on loop regarding closest step-free access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600">
                <a:latin typeface="Segoe UI"/>
                <a:cs typeface="Segoe UI" panose="020B0502040204020203" pitchFamily="34" charset="0"/>
              </a:rPr>
              <a:t>Dedicated carriages on trains for those with accessibility needs</a:t>
            </a:r>
            <a:endParaRPr lang="en-US" sz="1600">
              <a:latin typeface="Segoe UI"/>
              <a:cs typeface="Segoe UI" panose="020B0502040204020203" pitchFamily="34" charset="0"/>
            </a:endParaRPr>
          </a:p>
        </p:txBody>
      </p:sp>
    </p:spTree>
    <p:extLst>
      <p:ext uri="{BB962C8B-B14F-4D97-AF65-F5344CB8AC3E}">
        <p14:creationId xmlns:p14="http://schemas.microsoft.com/office/powerpoint/2010/main" val="3050203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9EEF-404B-C885-1A6C-588BFDB14B2B}"/>
              </a:ext>
            </a:extLst>
          </p:cNvPr>
          <p:cNvSpPr>
            <a:spLocks noGrp="1"/>
          </p:cNvSpPr>
          <p:nvPr>
            <p:ph type="title"/>
          </p:nvPr>
        </p:nvSpPr>
        <p:spPr>
          <a:xfrm>
            <a:off x="157643" y="324234"/>
            <a:ext cx="6544815" cy="341632"/>
          </a:xfrm>
        </p:spPr>
        <p:txBody>
          <a:bodyPr/>
          <a:lstStyle/>
          <a:p>
            <a:r>
              <a:rPr lang="en-GB" sz="1800"/>
              <a:t>Journey photos</a:t>
            </a:r>
          </a:p>
        </p:txBody>
      </p:sp>
      <p:pic>
        <p:nvPicPr>
          <p:cNvPr id="5" name="Picture 4" descr="Handwritten  train service update schedule ">
            <a:extLst>
              <a:ext uri="{FF2B5EF4-FFF2-40B4-BE49-F238E27FC236}">
                <a16:creationId xmlns:a16="http://schemas.microsoft.com/office/drawing/2014/main" id="{4C77BF7B-04C2-F348-AE1B-9C6323ABC5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649" y="950659"/>
            <a:ext cx="3316605" cy="4420235"/>
          </a:xfrm>
          <a:prstGeom prst="rect">
            <a:avLst/>
          </a:prstGeom>
          <a:noFill/>
        </p:spPr>
      </p:pic>
      <p:sp>
        <p:nvSpPr>
          <p:cNvPr id="7" name="TextBox 6">
            <a:extLst>
              <a:ext uri="{FF2B5EF4-FFF2-40B4-BE49-F238E27FC236}">
                <a16:creationId xmlns:a16="http://schemas.microsoft.com/office/drawing/2014/main" id="{818E139F-5775-38F4-BD6B-D87A168DA42E}"/>
              </a:ext>
            </a:extLst>
          </p:cNvPr>
          <p:cNvSpPr txBox="1"/>
          <p:nvPr/>
        </p:nvSpPr>
        <p:spPr>
          <a:xfrm>
            <a:off x="243649" y="5370894"/>
            <a:ext cx="3316605" cy="830997"/>
          </a:xfrm>
          <a:prstGeom prst="rect">
            <a:avLst/>
          </a:prstGeom>
          <a:solidFill>
            <a:schemeClr val="tx1"/>
          </a:solidFill>
        </p:spPr>
        <p:txBody>
          <a:bodyPr wrap="square">
            <a:spAutoFit/>
          </a:bodyPr>
          <a:lstStyle>
            <a:defPPr>
              <a:defRPr lang="en-US"/>
            </a:defPPr>
            <a:lvl1pPr lvl="0">
              <a:spcAft>
                <a:spcPts val="1200"/>
              </a:spcAft>
              <a:defRPr sz="1600">
                <a:solidFill>
                  <a:schemeClr val="bg1"/>
                </a:solidFill>
                <a:effectLst/>
                <a:latin typeface="+mj-lt"/>
                <a:ea typeface="Calibri" panose="020F0502020204030204" pitchFamily="34" charset="0"/>
                <a:cs typeface="Segoe UI" panose="020B0502040204020203" pitchFamily="34" charset="0"/>
              </a:defRPr>
            </a:lvl1pPr>
          </a:lstStyle>
          <a:p>
            <a:r>
              <a:rPr lang="en-US"/>
              <a:t>Unexpected 30 min wait for Overground at </a:t>
            </a:r>
            <a:r>
              <a:rPr lang="en-US" err="1"/>
              <a:t>Harringay</a:t>
            </a:r>
            <a:r>
              <a:rPr lang="en-US"/>
              <a:t> Green Lanes</a:t>
            </a:r>
            <a:endParaRPr lang="en-GB"/>
          </a:p>
        </p:txBody>
      </p:sp>
      <p:pic>
        <p:nvPicPr>
          <p:cNvPr id="8" name="Picture 7" descr="Stairs at Harringay Green Lanes to platform ">
            <a:extLst>
              <a:ext uri="{FF2B5EF4-FFF2-40B4-BE49-F238E27FC236}">
                <a16:creationId xmlns:a16="http://schemas.microsoft.com/office/drawing/2014/main" id="{31E36D4A-FB09-6C89-E189-7C099CC377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927" y="1773619"/>
            <a:ext cx="2968531" cy="3950436"/>
          </a:xfrm>
          <a:prstGeom prst="rect">
            <a:avLst/>
          </a:prstGeom>
          <a:noFill/>
        </p:spPr>
      </p:pic>
      <p:pic>
        <p:nvPicPr>
          <p:cNvPr id="9" name="Picture 8" descr="Stairs at Harringay Green Lanes to platform ">
            <a:extLst>
              <a:ext uri="{FF2B5EF4-FFF2-40B4-BE49-F238E27FC236}">
                <a16:creationId xmlns:a16="http://schemas.microsoft.com/office/drawing/2014/main" id="{C2462361-5070-3A2E-2F08-9E142AA944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6287" y="5724055"/>
            <a:ext cx="2966171" cy="3949649"/>
          </a:xfrm>
          <a:prstGeom prst="rect">
            <a:avLst/>
          </a:prstGeom>
          <a:noFill/>
        </p:spPr>
      </p:pic>
      <p:sp>
        <p:nvSpPr>
          <p:cNvPr id="11" name="TextBox 10">
            <a:extLst>
              <a:ext uri="{FF2B5EF4-FFF2-40B4-BE49-F238E27FC236}">
                <a16:creationId xmlns:a16="http://schemas.microsoft.com/office/drawing/2014/main" id="{8527610A-743E-3554-40DB-690C8C09A628}"/>
              </a:ext>
            </a:extLst>
          </p:cNvPr>
          <p:cNvSpPr txBox="1"/>
          <p:nvPr/>
        </p:nvSpPr>
        <p:spPr>
          <a:xfrm>
            <a:off x="3733927" y="942622"/>
            <a:ext cx="2968531" cy="830997"/>
          </a:xfrm>
          <a:prstGeom prst="rect">
            <a:avLst/>
          </a:prstGeom>
          <a:solidFill>
            <a:schemeClr val="tx1"/>
          </a:solidFill>
        </p:spPr>
        <p:txBody>
          <a:bodyPr wrap="square">
            <a:spAutoFit/>
          </a:bodyPr>
          <a:lstStyle>
            <a:defPPr>
              <a:defRPr lang="en-US"/>
            </a:defPPr>
            <a:lvl1pPr lvl="0">
              <a:spcAft>
                <a:spcPts val="1200"/>
              </a:spcAft>
              <a:defRPr sz="1600">
                <a:solidFill>
                  <a:schemeClr val="bg1"/>
                </a:solidFill>
                <a:effectLst/>
                <a:latin typeface="+mj-lt"/>
                <a:ea typeface="Calibri" panose="020F0502020204030204" pitchFamily="34" charset="0"/>
                <a:cs typeface="Segoe UI" panose="020B0502040204020203" pitchFamily="34" charset="0"/>
              </a:defRPr>
            </a:lvl1pPr>
          </a:lstStyle>
          <a:p>
            <a:r>
              <a:rPr lang="en-US"/>
              <a:t>Likes: The thick orange lines on steps are easy to see. Handrails also stand out</a:t>
            </a:r>
            <a:endParaRPr lang="en-GB"/>
          </a:p>
        </p:txBody>
      </p:sp>
    </p:spTree>
    <p:extLst>
      <p:ext uri="{BB962C8B-B14F-4D97-AF65-F5344CB8AC3E}">
        <p14:creationId xmlns:p14="http://schemas.microsoft.com/office/powerpoint/2010/main" val="1889202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89AB-9C9C-6DA3-88A1-1C399CC492C6}"/>
              </a:ext>
            </a:extLst>
          </p:cNvPr>
          <p:cNvSpPr>
            <a:spLocks noGrp="1"/>
          </p:cNvSpPr>
          <p:nvPr>
            <p:ph type="title"/>
          </p:nvPr>
        </p:nvSpPr>
        <p:spPr>
          <a:xfrm>
            <a:off x="157643" y="324234"/>
            <a:ext cx="6544815" cy="341632"/>
          </a:xfrm>
        </p:spPr>
        <p:txBody>
          <a:bodyPr/>
          <a:lstStyle/>
          <a:p>
            <a:r>
              <a:rPr lang="en-GB" sz="1800"/>
              <a:t>Journey photos continued</a:t>
            </a:r>
          </a:p>
        </p:txBody>
      </p:sp>
      <p:pic>
        <p:nvPicPr>
          <p:cNvPr id="5" name="Picture 4" descr="Steve's foot position on station step">
            <a:extLst>
              <a:ext uri="{FF2B5EF4-FFF2-40B4-BE49-F238E27FC236}">
                <a16:creationId xmlns:a16="http://schemas.microsoft.com/office/drawing/2014/main" id="{DEFFD793-D07B-62E2-3EA7-CA69D83267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505" y="980332"/>
            <a:ext cx="2524125" cy="3371215"/>
          </a:xfrm>
          <a:prstGeom prst="rect">
            <a:avLst/>
          </a:prstGeom>
          <a:noFill/>
        </p:spPr>
      </p:pic>
      <p:sp>
        <p:nvSpPr>
          <p:cNvPr id="6" name="TextBox 5">
            <a:extLst>
              <a:ext uri="{FF2B5EF4-FFF2-40B4-BE49-F238E27FC236}">
                <a16:creationId xmlns:a16="http://schemas.microsoft.com/office/drawing/2014/main" id="{E74F5127-E7DD-246C-6921-3FE53EBAF73A}"/>
              </a:ext>
            </a:extLst>
          </p:cNvPr>
          <p:cNvSpPr txBox="1"/>
          <p:nvPr/>
        </p:nvSpPr>
        <p:spPr>
          <a:xfrm>
            <a:off x="234505" y="4341842"/>
            <a:ext cx="2524125" cy="3046988"/>
          </a:xfrm>
          <a:prstGeom prst="rect">
            <a:avLst/>
          </a:prstGeom>
          <a:solidFill>
            <a:schemeClr val="tx1"/>
          </a:solidFill>
        </p:spPr>
        <p:txBody>
          <a:bodyPr wrap="square">
            <a:spAutoFit/>
          </a:bodyPr>
          <a:lstStyle>
            <a:defPPr>
              <a:defRPr lang="en-US"/>
            </a:defPPr>
            <a:lvl1pPr lvl="0">
              <a:spcAft>
                <a:spcPts val="1200"/>
              </a:spcAft>
              <a:defRPr sz="1600">
                <a:solidFill>
                  <a:schemeClr val="bg1"/>
                </a:solidFill>
                <a:effectLst/>
                <a:latin typeface="+mj-lt"/>
                <a:ea typeface="Calibri" panose="020F0502020204030204" pitchFamily="34" charset="0"/>
                <a:cs typeface="Segoe UI" panose="020B0502040204020203" pitchFamily="34" charset="0"/>
              </a:defRPr>
            </a:lvl1pPr>
          </a:lstStyle>
          <a:p>
            <a:r>
              <a:rPr lang="en-US"/>
              <a:t>Angling of ankle to determine height of steps (does the same thing when stepping onto the bus). The angling of ankle is key because he doesn’t have feeling on the sole of his feet. This movement does not work for disembarking on stepping down from buses and trains though</a:t>
            </a:r>
            <a:endParaRPr lang="en-GB"/>
          </a:p>
        </p:txBody>
      </p:sp>
      <p:pic>
        <p:nvPicPr>
          <p:cNvPr id="10" name="Picture 9" descr="A grey metal pole with a trash can on it&#10;&#10;">
            <a:extLst>
              <a:ext uri="{FF2B5EF4-FFF2-40B4-BE49-F238E27FC236}">
                <a16:creationId xmlns:a16="http://schemas.microsoft.com/office/drawing/2014/main" id="{B85E5827-8773-C072-9338-77832A2AF75E}"/>
              </a:ext>
            </a:extLst>
          </p:cNvPr>
          <p:cNvPicPr>
            <a:picLocks noChangeAspect="1"/>
          </p:cNvPicPr>
          <p:nvPr/>
        </p:nvPicPr>
        <p:blipFill rotWithShape="1">
          <a:blip r:embed="rId4">
            <a:extLst>
              <a:ext uri="{28A0092B-C50C-407E-A947-70E740481C1C}">
                <a14:useLocalDpi xmlns:a14="http://schemas.microsoft.com/office/drawing/2010/main" val="0"/>
              </a:ext>
            </a:extLst>
          </a:blip>
          <a:srcRect t="7839" b="6479"/>
          <a:stretch/>
        </p:blipFill>
        <p:spPr bwMode="auto">
          <a:xfrm>
            <a:off x="2917000" y="993361"/>
            <a:ext cx="3706495" cy="4231323"/>
          </a:xfrm>
          <a:prstGeom prst="rect">
            <a:avLst/>
          </a:prstGeom>
          <a:noFill/>
        </p:spPr>
      </p:pic>
      <p:sp>
        <p:nvSpPr>
          <p:cNvPr id="12" name="TextBox 11">
            <a:extLst>
              <a:ext uri="{FF2B5EF4-FFF2-40B4-BE49-F238E27FC236}">
                <a16:creationId xmlns:a16="http://schemas.microsoft.com/office/drawing/2014/main" id="{2A886ECA-C5E0-128A-F04D-077B969FEA12}"/>
              </a:ext>
            </a:extLst>
          </p:cNvPr>
          <p:cNvSpPr txBox="1"/>
          <p:nvPr/>
        </p:nvSpPr>
        <p:spPr>
          <a:xfrm>
            <a:off x="2917000" y="5225995"/>
            <a:ext cx="3706495" cy="830997"/>
          </a:xfrm>
          <a:prstGeom prst="rect">
            <a:avLst/>
          </a:prstGeom>
          <a:solidFill>
            <a:schemeClr val="tx1"/>
          </a:solidFill>
        </p:spPr>
        <p:txBody>
          <a:bodyPr wrap="square">
            <a:spAutoFit/>
          </a:bodyPr>
          <a:lstStyle>
            <a:defPPr>
              <a:defRPr lang="en-US"/>
            </a:defPPr>
            <a:lvl1pPr lvl="0">
              <a:spcAft>
                <a:spcPts val="1200"/>
              </a:spcAft>
              <a:defRPr sz="1600">
                <a:solidFill>
                  <a:schemeClr val="bg1"/>
                </a:solidFill>
                <a:effectLst/>
                <a:latin typeface="+mj-lt"/>
                <a:ea typeface="Calibri" panose="020F0502020204030204" pitchFamily="34" charset="0"/>
                <a:cs typeface="Segoe UI" panose="020B0502040204020203" pitchFamily="34" charset="0"/>
              </a:defRPr>
            </a:lvl1pPr>
          </a:lstStyle>
          <a:p>
            <a:r>
              <a:rPr lang="en-US"/>
              <a:t>Obstruction on platform and the grey </a:t>
            </a:r>
            <a:r>
              <a:rPr lang="en-US" err="1"/>
              <a:t>colour</a:t>
            </a:r>
            <a:r>
              <a:rPr lang="en-US"/>
              <a:t> does not stand out/ blends in with its surroundings (grey fence)</a:t>
            </a:r>
            <a:endParaRPr lang="en-GB"/>
          </a:p>
        </p:txBody>
      </p:sp>
      <p:pic>
        <p:nvPicPr>
          <p:cNvPr id="7" name="Picture 6" descr="Steve standing on a train platform&#10;&#10;">
            <a:extLst>
              <a:ext uri="{FF2B5EF4-FFF2-40B4-BE49-F238E27FC236}">
                <a16:creationId xmlns:a16="http://schemas.microsoft.com/office/drawing/2014/main" id="{641217BC-B933-ECF8-1760-72E1456754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7000" y="6133995"/>
            <a:ext cx="3706495" cy="2777333"/>
          </a:xfrm>
          <a:prstGeom prst="rect">
            <a:avLst/>
          </a:prstGeom>
          <a:noFill/>
        </p:spPr>
      </p:pic>
      <p:sp>
        <p:nvSpPr>
          <p:cNvPr id="9" name="TextBox 8">
            <a:extLst>
              <a:ext uri="{FF2B5EF4-FFF2-40B4-BE49-F238E27FC236}">
                <a16:creationId xmlns:a16="http://schemas.microsoft.com/office/drawing/2014/main" id="{FFA05115-1578-3E63-B0A1-DB3F152B934D}"/>
              </a:ext>
            </a:extLst>
          </p:cNvPr>
          <p:cNvSpPr txBox="1"/>
          <p:nvPr/>
        </p:nvSpPr>
        <p:spPr>
          <a:xfrm>
            <a:off x="2917000" y="8892746"/>
            <a:ext cx="3706494" cy="338554"/>
          </a:xfrm>
          <a:prstGeom prst="rect">
            <a:avLst/>
          </a:prstGeom>
          <a:solidFill>
            <a:schemeClr val="tx1"/>
          </a:solidFill>
        </p:spPr>
        <p:txBody>
          <a:bodyPr wrap="square">
            <a:spAutoFit/>
          </a:bodyPr>
          <a:lstStyle>
            <a:defPPr>
              <a:defRPr lang="en-US"/>
            </a:defPPr>
            <a:lvl1pPr lvl="0">
              <a:spcAft>
                <a:spcPts val="1200"/>
              </a:spcAft>
              <a:defRPr sz="1600">
                <a:solidFill>
                  <a:schemeClr val="bg1"/>
                </a:solidFill>
                <a:effectLst/>
                <a:latin typeface="+mj-lt"/>
                <a:ea typeface="Calibri" panose="020F0502020204030204" pitchFamily="34" charset="0"/>
                <a:cs typeface="Segoe UI" panose="020B0502040204020203" pitchFamily="34" charset="0"/>
              </a:defRPr>
            </a:lvl1pPr>
          </a:lstStyle>
          <a:p>
            <a:r>
              <a:rPr lang="en-US"/>
              <a:t>Steve on the platform </a:t>
            </a:r>
            <a:endParaRPr lang="en-GB"/>
          </a:p>
        </p:txBody>
      </p:sp>
    </p:spTree>
    <p:extLst>
      <p:ext uri="{BB962C8B-B14F-4D97-AF65-F5344CB8AC3E}">
        <p14:creationId xmlns:p14="http://schemas.microsoft.com/office/powerpoint/2010/main" val="3335785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1E9581-BF8B-637C-F551-56D11D818FBC}"/>
              </a:ext>
            </a:extLst>
          </p:cNvPr>
          <p:cNvSpPr txBox="1">
            <a:spLocks noGrp="1"/>
          </p:cNvSpPr>
          <p:nvPr>
            <p:ph type="title" idx="4294967295"/>
          </p:nvPr>
        </p:nvSpPr>
        <p:spPr>
          <a:xfrm>
            <a:off x="887650" y="365672"/>
            <a:ext cx="276022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Pain points/challenges:</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0DE9AB1-9F9E-FDD2-CA61-B400CCC0683C}"/>
              </a:ext>
            </a:extLst>
          </p:cNvPr>
          <p:cNvSpPr txBox="1"/>
          <p:nvPr/>
        </p:nvSpPr>
        <p:spPr>
          <a:xfrm>
            <a:off x="138619" y="2261992"/>
            <a:ext cx="3042325" cy="1923604"/>
          </a:xfrm>
          <a:prstGeom prst="rect">
            <a:avLst/>
          </a:prstGeom>
          <a:noFill/>
        </p:spPr>
        <p:txBody>
          <a:bodyPr wrap="square">
            <a:spAutoFit/>
          </a:bodyPr>
          <a:lstStyle/>
          <a:p>
            <a:pPr>
              <a:spcAft>
                <a:spcPts val="600"/>
              </a:spcAft>
            </a:pPr>
            <a:r>
              <a:rPr lang="en-US" b="1">
                <a:solidFill>
                  <a:srgbClr val="000000"/>
                </a:solidFill>
                <a:effectLst/>
                <a:latin typeface="+mj-lt"/>
                <a:ea typeface="Calibri" panose="020F0502020204030204" pitchFamily="34" charset="0"/>
                <a:cs typeface="Times New Roman" panose="02020603050405020304" pitchFamily="18" charset="0"/>
              </a:rPr>
              <a:t>Staff</a:t>
            </a:r>
            <a:endParaRPr lang="en-GB">
              <a:effectLst/>
              <a:latin typeface="+mj-lt"/>
              <a:ea typeface="Calibri" panose="020F0502020204030204" pitchFamily="34" charset="0"/>
              <a:cs typeface="Times New Roman" panose="02020603050405020304" pitchFamily="18" charset="0"/>
            </a:endParaRPr>
          </a:p>
          <a:p>
            <a:pPr lvl="0">
              <a:spcAft>
                <a:spcPts val="600"/>
              </a:spcAft>
            </a:pPr>
            <a:r>
              <a:rPr lang="en-US" sz="1600">
                <a:solidFill>
                  <a:srgbClr val="000000"/>
                </a:solidFill>
                <a:effectLst/>
                <a:latin typeface="+mj-lt"/>
                <a:ea typeface="Calibri" panose="020F0502020204030204" pitchFamily="34" charset="0"/>
                <a:cs typeface="Segoe UI" panose="020B0502040204020203" pitchFamily="34" charset="0"/>
              </a:rPr>
              <a:t>She flags down every bus as she is unable to get see which number is approaching on the dot matrix board.  </a:t>
            </a:r>
            <a:r>
              <a:rPr lang="en-US" sz="1600">
                <a:solidFill>
                  <a:srgbClr val="000000"/>
                </a:solidFill>
                <a:latin typeface="+mj-lt"/>
                <a:ea typeface="Calibri" panose="020F0502020204030204" pitchFamily="34" charset="0"/>
                <a:cs typeface="Segoe UI" panose="020B0502040204020203" pitchFamily="34" charset="0"/>
              </a:rPr>
              <a:t>She often </a:t>
            </a:r>
            <a:r>
              <a:rPr lang="en-US" sz="1600">
                <a:solidFill>
                  <a:srgbClr val="000000"/>
                </a:solidFill>
                <a:effectLst/>
                <a:latin typeface="+mj-lt"/>
                <a:ea typeface="Calibri" panose="020F0502020204030204" pitchFamily="34" charset="0"/>
                <a:cs typeface="Segoe UI" panose="020B0502040204020203" pitchFamily="34" charset="0"/>
              </a:rPr>
              <a:t>gets into confrontations with bus drivers who get annoyed </a:t>
            </a:r>
          </a:p>
        </p:txBody>
      </p:sp>
      <p:sp>
        <p:nvSpPr>
          <p:cNvPr id="4" name="Speech Bubble: Rectangle with Corners Rounded 3">
            <a:extLst>
              <a:ext uri="{FF2B5EF4-FFF2-40B4-BE49-F238E27FC236}">
                <a16:creationId xmlns:a16="http://schemas.microsoft.com/office/drawing/2014/main" id="{ED3F63F5-D3A0-C519-5985-86375B1EF404}"/>
              </a:ext>
              <a:ext uri="{C183D7F6-B498-43B3-948B-1728B52AA6E4}">
                <adec:decorative xmlns:adec="http://schemas.microsoft.com/office/drawing/2017/decorative" val="0"/>
              </a:ext>
            </a:extLst>
          </p:cNvPr>
          <p:cNvSpPr/>
          <p:nvPr/>
        </p:nvSpPr>
        <p:spPr>
          <a:xfrm>
            <a:off x="390667" y="4331877"/>
            <a:ext cx="2679968" cy="1191816"/>
          </a:xfrm>
          <a:prstGeom prst="wedgeRoundRectCallout">
            <a:avLst>
              <a:gd name="adj1" fmla="val -56891"/>
              <a:gd name="adj2" fmla="val -22280"/>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a:spcAft>
                <a:spcPts val="600"/>
              </a:spcAft>
            </a:pPr>
            <a:r>
              <a:rPr lang="en-US" sz="1600">
                <a:solidFill>
                  <a:schemeClr val="bg1"/>
                </a:solidFill>
                <a:effectLst/>
                <a:latin typeface="+mj-lt"/>
                <a:ea typeface="Calibri" panose="020F0502020204030204" pitchFamily="34" charset="0"/>
                <a:cs typeface="Segoe UI" panose="020B0502040204020203" pitchFamily="34" charset="0"/>
              </a:rPr>
              <a:t>“Drivers get angry if I flag down the wrong bus – especially if it’s running late.”</a:t>
            </a:r>
            <a:endParaRPr lang="en-GB" sz="1600">
              <a:solidFill>
                <a:schemeClr val="bg1"/>
              </a:solidFill>
              <a:effectLst/>
              <a:latin typeface="+mj-lt"/>
              <a:ea typeface="Calibri" panose="020F0502020204030204" pitchFamily="34" charset="0"/>
              <a:cs typeface="Segoe UI" panose="020B0502040204020203" pitchFamily="34" charset="0"/>
            </a:endParaRPr>
          </a:p>
        </p:txBody>
      </p:sp>
      <p:pic>
        <p:nvPicPr>
          <p:cNvPr id="8" name="Graphic 7">
            <a:extLst>
              <a:ext uri="{FF2B5EF4-FFF2-40B4-BE49-F238E27FC236}">
                <a16:creationId xmlns:a16="http://schemas.microsoft.com/office/drawing/2014/main" id="{60DF5656-EC99-9918-CB8C-459F3D5F576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191" t="3452" r="13474" b="22931"/>
          <a:stretch/>
        </p:blipFill>
        <p:spPr>
          <a:xfrm>
            <a:off x="240760" y="262262"/>
            <a:ext cx="573932" cy="576152"/>
          </a:xfrm>
          <a:prstGeom prst="rect">
            <a:avLst/>
          </a:prstGeom>
        </p:spPr>
      </p:pic>
      <p:sp>
        <p:nvSpPr>
          <p:cNvPr id="14" name="TextBox 13">
            <a:extLst>
              <a:ext uri="{FF2B5EF4-FFF2-40B4-BE49-F238E27FC236}">
                <a16:creationId xmlns:a16="http://schemas.microsoft.com/office/drawing/2014/main" id="{C07CDEBF-BD43-BC7C-0039-2F6814473552}"/>
              </a:ext>
            </a:extLst>
          </p:cNvPr>
          <p:cNvSpPr txBox="1"/>
          <p:nvPr/>
        </p:nvSpPr>
        <p:spPr>
          <a:xfrm>
            <a:off x="3304973" y="2193097"/>
            <a:ext cx="3187023" cy="1908215"/>
          </a:xfrm>
          <a:prstGeom prst="rect">
            <a:avLst/>
          </a:prstGeom>
          <a:noFill/>
        </p:spPr>
        <p:txBody>
          <a:bodyPr wrap="square">
            <a:spAutoFit/>
          </a:bodyPr>
          <a:lstStyle/>
          <a:p>
            <a:pPr>
              <a:spcAft>
                <a:spcPts val="1200"/>
              </a:spcAft>
            </a:pPr>
            <a:r>
              <a:rPr lang="en-US" b="1">
                <a:solidFill>
                  <a:srgbClr val="000000"/>
                </a:solidFill>
                <a:effectLst/>
                <a:latin typeface="+mj-lt"/>
                <a:ea typeface="Calibri" panose="020F0502020204030204" pitchFamily="34" charset="0"/>
                <a:cs typeface="Times New Roman" panose="02020603050405020304" pitchFamily="18" charset="0"/>
              </a:rPr>
              <a:t>Information</a:t>
            </a:r>
            <a:endParaRPr lang="en-GB">
              <a:effectLst/>
              <a:latin typeface="+mj-lt"/>
              <a:ea typeface="Calibri" panose="020F0502020204030204" pitchFamily="34" charset="0"/>
              <a:cs typeface="Times New Roman" panose="02020603050405020304" pitchFamily="18" charset="0"/>
            </a:endParaRPr>
          </a:p>
          <a:p>
            <a:pPr lvl="0">
              <a:spcAft>
                <a:spcPts val="1200"/>
              </a:spcAft>
            </a:pPr>
            <a:r>
              <a:rPr lang="en-US" sz="1600">
                <a:solidFill>
                  <a:srgbClr val="000000"/>
                </a:solidFill>
                <a:effectLst/>
                <a:latin typeface="+mj-lt"/>
                <a:ea typeface="Calibri" panose="020F0502020204030204" pitchFamily="34" charset="0"/>
                <a:cs typeface="Segoe UI" panose="020B0502040204020203" pitchFamily="34" charset="0"/>
              </a:rPr>
              <a:t>Small timetables at bus stops (and sizing of wording in general) </a:t>
            </a:r>
          </a:p>
          <a:p>
            <a:pPr lvl="0">
              <a:spcAft>
                <a:spcPts val="1200"/>
              </a:spcAft>
            </a:pPr>
            <a:r>
              <a:rPr lang="en-US" sz="1600">
                <a:solidFill>
                  <a:srgbClr val="000000"/>
                </a:solidFill>
                <a:effectLst/>
                <a:latin typeface="+mj-lt"/>
                <a:ea typeface="Calibri" panose="020F0502020204030204" pitchFamily="34" charset="0"/>
                <a:cs typeface="Segoe UI" panose="020B0502040204020203" pitchFamily="34" charset="0"/>
              </a:rPr>
              <a:t>Inconsistent audio announcements (e.g. not sharing notices about train delays)</a:t>
            </a:r>
            <a:endParaRPr lang="en-GB" sz="1600">
              <a:effectLst/>
              <a:latin typeface="+mj-lt"/>
              <a:ea typeface="Calibri" panose="020F050202020403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C00650F5-E94A-AA3F-EF16-875EBB6D1881}"/>
              </a:ext>
            </a:extLst>
          </p:cNvPr>
          <p:cNvSpPr txBox="1"/>
          <p:nvPr/>
        </p:nvSpPr>
        <p:spPr>
          <a:xfrm>
            <a:off x="138619" y="7035417"/>
            <a:ext cx="3042325" cy="2400657"/>
          </a:xfrm>
          <a:prstGeom prst="rect">
            <a:avLst/>
          </a:prstGeom>
          <a:noFill/>
        </p:spPr>
        <p:txBody>
          <a:bodyPr wrap="square">
            <a:spAutoFit/>
          </a:bodyPr>
          <a:lstStyle>
            <a:defPPr>
              <a:defRPr lang="en-US"/>
            </a:defPPr>
            <a:lvl1pPr>
              <a:spcAft>
                <a:spcPts val="1200"/>
              </a:spcAft>
              <a:defRPr b="1">
                <a:solidFill>
                  <a:srgbClr val="000000"/>
                </a:solidFill>
                <a:effectLst/>
                <a:latin typeface="+mj-lt"/>
                <a:ea typeface="Calibri" panose="020F0502020204030204" pitchFamily="34" charset="0"/>
                <a:cs typeface="Times New Roman" panose="02020603050405020304" pitchFamily="18" charset="0"/>
              </a:defRPr>
            </a:lvl1pPr>
          </a:lstStyle>
          <a:p>
            <a:r>
              <a:rPr lang="en-US"/>
              <a:t>The built environment </a:t>
            </a:r>
            <a:endParaRPr lang="en-GB"/>
          </a:p>
          <a:p>
            <a:r>
              <a:rPr lang="en-US" sz="1600" b="0"/>
              <a:t>Roads with blind corners – makes it unnerving to cross the road when walking</a:t>
            </a:r>
          </a:p>
          <a:p>
            <a:r>
              <a:rPr lang="en-US" sz="1600" b="0"/>
              <a:t>Uneven surface pavements near to her house – particularly bad around tree trunks (makes it easy to trip up</a:t>
            </a:r>
            <a:r>
              <a:rPr lang="en-US" sz="1400" b="0"/>
              <a:t>)</a:t>
            </a:r>
            <a:endParaRPr lang="en-GB" sz="1400" b="0"/>
          </a:p>
        </p:txBody>
      </p:sp>
      <p:sp>
        <p:nvSpPr>
          <p:cNvPr id="16" name="TextBox 15">
            <a:extLst>
              <a:ext uri="{FF2B5EF4-FFF2-40B4-BE49-F238E27FC236}">
                <a16:creationId xmlns:a16="http://schemas.microsoft.com/office/drawing/2014/main" id="{9AC90B8B-892D-4B24-D84E-889F48B2CE41}"/>
              </a:ext>
            </a:extLst>
          </p:cNvPr>
          <p:cNvSpPr txBox="1"/>
          <p:nvPr/>
        </p:nvSpPr>
        <p:spPr>
          <a:xfrm>
            <a:off x="3522817" y="6626722"/>
            <a:ext cx="3062996" cy="2646878"/>
          </a:xfrm>
          <a:prstGeom prst="rect">
            <a:avLst/>
          </a:prstGeom>
          <a:noFill/>
        </p:spPr>
        <p:txBody>
          <a:bodyPr wrap="square">
            <a:spAutoFit/>
          </a:bodyPr>
          <a:lstStyle>
            <a:defPPr>
              <a:defRPr lang="en-US"/>
            </a:defPPr>
            <a:lvl1pPr>
              <a:spcAft>
                <a:spcPts val="1200"/>
              </a:spcAft>
              <a:defRPr b="1">
                <a:solidFill>
                  <a:srgbClr val="000000"/>
                </a:solidFill>
                <a:effectLst/>
                <a:latin typeface="+mj-lt"/>
                <a:ea typeface="Calibri" panose="020F0502020204030204" pitchFamily="34" charset="0"/>
                <a:cs typeface="Times New Roman" panose="02020603050405020304" pitchFamily="18" charset="0"/>
              </a:defRPr>
            </a:lvl1pPr>
          </a:lstStyle>
          <a:p>
            <a:r>
              <a:rPr lang="en-US"/>
              <a:t>Other customers</a:t>
            </a:r>
            <a:endParaRPr lang="en-GB"/>
          </a:p>
          <a:p>
            <a:r>
              <a:rPr lang="en-US" sz="1600" b="0"/>
              <a:t>E-Bikes and e-scooters that travel silently can be frightening  </a:t>
            </a:r>
          </a:p>
          <a:p>
            <a:r>
              <a:rPr lang="en-US" sz="1600" b="0"/>
              <a:t>‘Don’t sit here’ signs were put on seats on buses during pandemic which led to negative interactions with other passengers – huffing and tutting </a:t>
            </a:r>
            <a:r>
              <a:rPr lang="en-US" sz="1600" b="0" err="1"/>
              <a:t>etc</a:t>
            </a:r>
            <a:endParaRPr lang="en-GB" sz="1600" b="0"/>
          </a:p>
        </p:txBody>
      </p:sp>
      <p:grpSp>
        <p:nvGrpSpPr>
          <p:cNvPr id="5" name="Group 4">
            <a:extLst>
              <a:ext uri="{FF2B5EF4-FFF2-40B4-BE49-F238E27FC236}">
                <a16:creationId xmlns:a16="http://schemas.microsoft.com/office/drawing/2014/main" id="{87C798E1-957D-4AD4-A75B-539125BE41F5}"/>
              </a:ext>
              <a:ext uri="{C183D7F6-B498-43B3-948B-1728B52AA6E4}">
                <adec:decorative xmlns:adec="http://schemas.microsoft.com/office/drawing/2017/decorative" val="1"/>
              </a:ext>
            </a:extLst>
          </p:cNvPr>
          <p:cNvGrpSpPr/>
          <p:nvPr/>
        </p:nvGrpSpPr>
        <p:grpSpPr>
          <a:xfrm>
            <a:off x="774667" y="1374882"/>
            <a:ext cx="1051391" cy="1051391"/>
            <a:chOff x="774667" y="1374882"/>
            <a:chExt cx="1051391" cy="1051391"/>
          </a:xfrm>
        </p:grpSpPr>
        <p:sp>
          <p:nvSpPr>
            <p:cNvPr id="30" name="Oval 29">
              <a:extLst>
                <a:ext uri="{FF2B5EF4-FFF2-40B4-BE49-F238E27FC236}">
                  <a16:creationId xmlns:a16="http://schemas.microsoft.com/office/drawing/2014/main" id="{7A20CAB6-F8C7-37BF-26C5-987CEF879492}"/>
                </a:ext>
                <a:ext uri="{C183D7F6-B498-43B3-948B-1728B52AA6E4}">
                  <adec:decorative xmlns:adec="http://schemas.microsoft.com/office/drawing/2017/decorative" val="1"/>
                </a:ext>
              </a:extLst>
            </p:cNvPr>
            <p:cNvSpPr/>
            <p:nvPr/>
          </p:nvSpPr>
          <p:spPr>
            <a:xfrm>
              <a:off x="774667" y="1374882"/>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605839C9-BC11-11E5-F49A-3B6B79FF38B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163" t="4304" r="16596" b="23128"/>
            <a:stretch/>
          </p:blipFill>
          <p:spPr>
            <a:xfrm>
              <a:off x="914440" y="1483841"/>
              <a:ext cx="816211" cy="894176"/>
            </a:xfrm>
            <a:prstGeom prst="rect">
              <a:avLst/>
            </a:prstGeom>
          </p:spPr>
        </p:pic>
      </p:grpSp>
      <p:grpSp>
        <p:nvGrpSpPr>
          <p:cNvPr id="10" name="Group 9">
            <a:extLst>
              <a:ext uri="{FF2B5EF4-FFF2-40B4-BE49-F238E27FC236}">
                <a16:creationId xmlns:a16="http://schemas.microsoft.com/office/drawing/2014/main" id="{A5363BD8-EDAF-AAD1-15DE-C7732E2D563E}"/>
              </a:ext>
              <a:ext uri="{C183D7F6-B498-43B3-948B-1728B52AA6E4}">
                <adec:decorative xmlns:adec="http://schemas.microsoft.com/office/drawing/2017/decorative" val="1"/>
              </a:ext>
            </a:extLst>
          </p:cNvPr>
          <p:cNvGrpSpPr/>
          <p:nvPr/>
        </p:nvGrpSpPr>
        <p:grpSpPr>
          <a:xfrm>
            <a:off x="320198" y="5802977"/>
            <a:ext cx="1167321" cy="1079260"/>
            <a:chOff x="320198" y="5802977"/>
            <a:chExt cx="1167321" cy="1079260"/>
          </a:xfrm>
        </p:grpSpPr>
        <p:sp>
          <p:nvSpPr>
            <p:cNvPr id="31" name="Oval 30">
              <a:extLst>
                <a:ext uri="{FF2B5EF4-FFF2-40B4-BE49-F238E27FC236}">
                  <a16:creationId xmlns:a16="http://schemas.microsoft.com/office/drawing/2014/main" id="{9EF95DD2-F835-A59C-F9FB-C6A1DA188029}"/>
                </a:ext>
                <a:ext uri="{C183D7F6-B498-43B3-948B-1728B52AA6E4}">
                  <adec:decorative xmlns:adec="http://schemas.microsoft.com/office/drawing/2017/decorative" val="1"/>
                </a:ext>
              </a:extLst>
            </p:cNvPr>
            <p:cNvSpPr/>
            <p:nvPr/>
          </p:nvSpPr>
          <p:spPr>
            <a:xfrm>
              <a:off x="361954" y="5830846"/>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a:extLst>
                <a:ext uri="{FF2B5EF4-FFF2-40B4-BE49-F238E27FC236}">
                  <a16:creationId xmlns:a16="http://schemas.microsoft.com/office/drawing/2014/main" id="{02800A6E-3E26-53D8-4585-C289238448C6}"/>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7580" t="11345" r="17030" b="28371"/>
            <a:stretch/>
          </p:blipFill>
          <p:spPr>
            <a:xfrm>
              <a:off x="320198" y="5802977"/>
              <a:ext cx="1167321" cy="1076164"/>
            </a:xfrm>
            <a:prstGeom prst="rect">
              <a:avLst/>
            </a:prstGeom>
          </p:spPr>
        </p:pic>
      </p:grpSp>
      <p:grpSp>
        <p:nvGrpSpPr>
          <p:cNvPr id="7" name="Group 6">
            <a:extLst>
              <a:ext uri="{FF2B5EF4-FFF2-40B4-BE49-F238E27FC236}">
                <a16:creationId xmlns:a16="http://schemas.microsoft.com/office/drawing/2014/main" id="{F3DC7E84-CC46-5AE4-9DDB-DAB0823AADE9}"/>
              </a:ext>
              <a:ext uri="{C183D7F6-B498-43B3-948B-1728B52AA6E4}">
                <adec:decorative xmlns:adec="http://schemas.microsoft.com/office/drawing/2017/decorative" val="1"/>
              </a:ext>
            </a:extLst>
          </p:cNvPr>
          <p:cNvGrpSpPr/>
          <p:nvPr/>
        </p:nvGrpSpPr>
        <p:grpSpPr>
          <a:xfrm>
            <a:off x="4775477" y="1058337"/>
            <a:ext cx="1051391" cy="1350240"/>
            <a:chOff x="4775477" y="1058337"/>
            <a:chExt cx="1051391" cy="1350240"/>
          </a:xfrm>
        </p:grpSpPr>
        <p:sp>
          <p:nvSpPr>
            <p:cNvPr id="29" name="Oval 28">
              <a:extLst>
                <a:ext uri="{FF2B5EF4-FFF2-40B4-BE49-F238E27FC236}">
                  <a16:creationId xmlns:a16="http://schemas.microsoft.com/office/drawing/2014/main" id="{9193F446-BD62-D3C9-AAB0-2A7D8DAC5E5F}"/>
                </a:ext>
                <a:ext uri="{C183D7F6-B498-43B3-948B-1728B52AA6E4}">
                  <adec:decorative xmlns:adec="http://schemas.microsoft.com/office/drawing/2017/decorative" val="1"/>
                </a:ext>
              </a:extLst>
            </p:cNvPr>
            <p:cNvSpPr/>
            <p:nvPr/>
          </p:nvSpPr>
          <p:spPr>
            <a:xfrm>
              <a:off x="4775477" y="1357186"/>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4CDEBBE9-08A1-1CE9-F520-9EEBF24F6AB0}"/>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7943" t="1891" r="28369" b="22081"/>
            <a:stretch/>
          </p:blipFill>
          <p:spPr>
            <a:xfrm>
              <a:off x="4960498" y="1058337"/>
              <a:ext cx="703428" cy="1224148"/>
            </a:xfrm>
            <a:prstGeom prst="rect">
              <a:avLst/>
            </a:prstGeom>
          </p:spPr>
        </p:pic>
      </p:grpSp>
      <p:grpSp>
        <p:nvGrpSpPr>
          <p:cNvPr id="9" name="Group 8">
            <a:extLst>
              <a:ext uri="{FF2B5EF4-FFF2-40B4-BE49-F238E27FC236}">
                <a16:creationId xmlns:a16="http://schemas.microsoft.com/office/drawing/2014/main" id="{29B6A8EE-575F-F94F-54B2-5FAA47E8DB22}"/>
              </a:ext>
              <a:ext uri="{C183D7F6-B498-43B3-948B-1728B52AA6E4}">
                <adec:decorative xmlns:adec="http://schemas.microsoft.com/office/drawing/2017/decorative" val="1"/>
              </a:ext>
            </a:extLst>
          </p:cNvPr>
          <p:cNvGrpSpPr/>
          <p:nvPr/>
        </p:nvGrpSpPr>
        <p:grpSpPr>
          <a:xfrm>
            <a:off x="3429000" y="5394383"/>
            <a:ext cx="1145208" cy="1141865"/>
            <a:chOff x="3429000" y="5394383"/>
            <a:chExt cx="1145208" cy="1141865"/>
          </a:xfrm>
        </p:grpSpPr>
        <p:sp>
          <p:nvSpPr>
            <p:cNvPr id="32" name="Oval 31">
              <a:extLst>
                <a:ext uri="{FF2B5EF4-FFF2-40B4-BE49-F238E27FC236}">
                  <a16:creationId xmlns:a16="http://schemas.microsoft.com/office/drawing/2014/main" id="{AD0BE4C0-A883-041A-557C-4304DAA3BFA4}"/>
                </a:ext>
                <a:ext uri="{C183D7F6-B498-43B3-948B-1728B52AA6E4}">
                  <adec:decorative xmlns:adec="http://schemas.microsoft.com/office/drawing/2017/decorative" val="1"/>
                </a:ext>
              </a:extLst>
            </p:cNvPr>
            <p:cNvSpPr/>
            <p:nvPr/>
          </p:nvSpPr>
          <p:spPr>
            <a:xfrm>
              <a:off x="3522817" y="5484857"/>
              <a:ext cx="1051391" cy="105139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740823CF-9E8E-68E3-2211-03BCD50785C3}"/>
                </a:ext>
                <a:ext uri="{C183D7F6-B498-43B3-948B-1728B52AA6E4}">
                  <adec:decorative xmlns:adec="http://schemas.microsoft.com/office/drawing/2017/decorative" val="1"/>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9504" r="9504" b="19244"/>
            <a:stretch/>
          </p:blipFill>
          <p:spPr>
            <a:xfrm>
              <a:off x="3429000" y="5394383"/>
              <a:ext cx="1145208" cy="1141865"/>
            </a:xfrm>
            <a:prstGeom prst="rect">
              <a:avLst/>
            </a:prstGeom>
          </p:spPr>
        </p:pic>
      </p:grpSp>
    </p:spTree>
    <p:extLst>
      <p:ext uri="{BB962C8B-B14F-4D97-AF65-F5344CB8AC3E}">
        <p14:creationId xmlns:p14="http://schemas.microsoft.com/office/powerpoint/2010/main" val="345000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44E0EA-5FB3-B15F-EBC5-5D88E4EDA9C7}"/>
              </a:ext>
            </a:extLst>
          </p:cNvPr>
          <p:cNvSpPr txBox="1">
            <a:spLocks noGrp="1"/>
          </p:cNvSpPr>
          <p:nvPr>
            <p:ph type="title" idx="4294967295"/>
          </p:nvPr>
        </p:nvSpPr>
        <p:spPr>
          <a:xfrm>
            <a:off x="148347" y="241038"/>
            <a:ext cx="35870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Accompanied journey in detail:</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9581BB4-C3D7-1F40-C426-CB90C22FFF83}"/>
              </a:ext>
            </a:extLst>
          </p:cNvPr>
          <p:cNvSpPr txBox="1"/>
          <p:nvPr/>
        </p:nvSpPr>
        <p:spPr>
          <a:xfrm>
            <a:off x="1258203" y="1563861"/>
            <a:ext cx="1252436"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Planning: </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E0BC3E5C-3846-B345-3538-343AF12A04BE}"/>
              </a:ext>
            </a:extLst>
          </p:cNvPr>
          <p:cNvSpPr txBox="1"/>
          <p:nvPr/>
        </p:nvSpPr>
        <p:spPr>
          <a:xfrm>
            <a:off x="1258203" y="2006091"/>
            <a:ext cx="5389337" cy="1077218"/>
          </a:xfrm>
          <a:prstGeom prst="rect">
            <a:avLst/>
          </a:prstGeom>
          <a:noFill/>
        </p:spPr>
        <p:txBody>
          <a:bodyPr wrap="square">
            <a:spAutoFit/>
          </a:bodyPr>
          <a:lstStyle/>
          <a:p>
            <a:pPr lvl="0" rtl="0">
              <a:spcAft>
                <a:spcPts val="600"/>
              </a:spcAft>
            </a:pPr>
            <a:r>
              <a:rPr lang="en-US"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Gemma usually </a:t>
            </a:r>
            <a:r>
              <a:rPr lang="en-US" sz="1600">
                <a:solidFill>
                  <a:srgbClr val="000000"/>
                </a:solidFill>
                <a:latin typeface="Segoe UI" panose="020B0502040204020203" pitchFamily="34" charset="0"/>
                <a:ea typeface="Calibri" panose="020F0502020204030204" pitchFamily="34" charset="0"/>
                <a:cs typeface="Times New Roman" panose="02020603050405020304" pitchFamily="18" charset="0"/>
              </a:rPr>
              <a:t>plans her journeys in advance. She will look at travel websites and use her travel apps, or she may ask her husband to write out an itinerary for her for less familiar and longer journeys.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033DB6F-9336-1A22-7F89-176E83368ECA}"/>
              </a:ext>
            </a:extLst>
          </p:cNvPr>
          <p:cNvSpPr txBox="1"/>
          <p:nvPr/>
        </p:nvSpPr>
        <p:spPr>
          <a:xfrm>
            <a:off x="1258203" y="3156207"/>
            <a:ext cx="4333527"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Walking to bus stop from home</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7154093D-388B-79B9-33ED-4987B75B2901}"/>
              </a:ext>
            </a:extLst>
          </p:cNvPr>
          <p:cNvSpPr txBox="1"/>
          <p:nvPr/>
        </p:nvSpPr>
        <p:spPr>
          <a:xfrm>
            <a:off x="1258203" y="3598437"/>
            <a:ext cx="5084537" cy="1077218"/>
          </a:xfrm>
          <a:prstGeom prst="rect">
            <a:avLst/>
          </a:prstGeom>
          <a:noFill/>
        </p:spPr>
        <p:txBody>
          <a:bodyPr wrap="square">
            <a:spAutoFit/>
          </a:bodyPr>
          <a:lstStyle/>
          <a:p>
            <a:pPr lvl="0" rtl="0">
              <a:spcAft>
                <a:spcPts val="600"/>
              </a:spcAft>
            </a:pP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S</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traightforward as Gemma has done this journey a number of times – some frustration at the state of the pavement which was very uneven around tree roots (see photo) – makes it very easy to trip</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6711B9A-37D9-0C22-D3C6-10F953AF8D43}"/>
              </a:ext>
            </a:extLst>
          </p:cNvPr>
          <p:cNvSpPr txBox="1"/>
          <p:nvPr/>
        </p:nvSpPr>
        <p:spPr>
          <a:xfrm>
            <a:off x="1258203" y="4748553"/>
            <a:ext cx="1428298"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At bus stop</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1" name="TextBox 20">
            <a:extLst>
              <a:ext uri="{FF2B5EF4-FFF2-40B4-BE49-F238E27FC236}">
                <a16:creationId xmlns:a16="http://schemas.microsoft.com/office/drawing/2014/main" id="{E375BDC9-85D7-422B-1070-32E0B423A56A}"/>
              </a:ext>
            </a:extLst>
          </p:cNvPr>
          <p:cNvSpPr txBox="1"/>
          <p:nvPr/>
        </p:nvSpPr>
        <p:spPr>
          <a:xfrm>
            <a:off x="1258203" y="5190783"/>
            <a:ext cx="5161070" cy="1323439"/>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Frustration at the size of the timetable in the information board display. She was unable to see which bus was coming via the electronic display. She would have just hailed any bus if she had been alone as  she can’t see the bus number</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C993128-BB59-B6CB-D5B5-8B4284D06D7E}"/>
              </a:ext>
            </a:extLst>
          </p:cNvPr>
          <p:cNvSpPr txBox="1"/>
          <p:nvPr/>
        </p:nvSpPr>
        <p:spPr>
          <a:xfrm>
            <a:off x="1258203" y="6587120"/>
            <a:ext cx="1875769"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Ticket machine</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1C1E16A-B499-87F2-F078-31868992B15D}"/>
              </a:ext>
            </a:extLst>
          </p:cNvPr>
          <p:cNvSpPr txBox="1"/>
          <p:nvPr/>
        </p:nvSpPr>
        <p:spPr>
          <a:xfrm>
            <a:off x="1258203" y="7029350"/>
            <a:ext cx="5389327" cy="584775"/>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Gemma cannot read the text on the ticket machine screens </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and relies on staff or other passengers to help her</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A895338-BF5F-F147-817A-8FA99B26C6FB}"/>
              </a:ext>
            </a:extLst>
          </p:cNvPr>
          <p:cNvSpPr txBox="1"/>
          <p:nvPr/>
        </p:nvSpPr>
        <p:spPr>
          <a:xfrm>
            <a:off x="1258203" y="7687023"/>
            <a:ext cx="3302398"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Getting to/on train platform:</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5" name="TextBox 24">
            <a:extLst>
              <a:ext uri="{FF2B5EF4-FFF2-40B4-BE49-F238E27FC236}">
                <a16:creationId xmlns:a16="http://schemas.microsoft.com/office/drawing/2014/main" id="{27203A7B-807F-D749-D913-CFBD0F8A1922}"/>
              </a:ext>
            </a:extLst>
          </p:cNvPr>
          <p:cNvSpPr txBox="1"/>
          <p:nvPr/>
        </p:nvSpPr>
        <p:spPr>
          <a:xfrm>
            <a:off x="1258203" y="8129253"/>
            <a:ext cx="4957768" cy="1154162"/>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Found steps quite difficult as the depth was high </a:t>
            </a:r>
          </a:p>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Gemma couldn’t read electronic boards displaying arrival times of trains – the train was delayed but she only discovered this after asking a member of staff </a:t>
            </a:r>
          </a:p>
        </p:txBody>
      </p:sp>
      <p:grpSp>
        <p:nvGrpSpPr>
          <p:cNvPr id="2" name="Group 1">
            <a:extLst>
              <a:ext uri="{FF2B5EF4-FFF2-40B4-BE49-F238E27FC236}">
                <a16:creationId xmlns:a16="http://schemas.microsoft.com/office/drawing/2014/main" id="{A33E86A9-20C3-F4BD-7E94-E35E84EE08D9}"/>
              </a:ext>
              <a:ext uri="{C183D7F6-B498-43B3-948B-1728B52AA6E4}">
                <adec:decorative xmlns:adec="http://schemas.microsoft.com/office/drawing/2017/decorative" val="1"/>
              </a:ext>
            </a:extLst>
          </p:cNvPr>
          <p:cNvGrpSpPr/>
          <p:nvPr/>
        </p:nvGrpSpPr>
        <p:grpSpPr>
          <a:xfrm>
            <a:off x="466928" y="777721"/>
            <a:ext cx="663981" cy="9137515"/>
            <a:chOff x="466928" y="777721"/>
            <a:chExt cx="663981" cy="9137515"/>
          </a:xfrm>
        </p:grpSpPr>
        <p:cxnSp>
          <p:nvCxnSpPr>
            <p:cNvPr id="10" name="Straight Connector 9">
              <a:extLst>
                <a:ext uri="{FF2B5EF4-FFF2-40B4-BE49-F238E27FC236}">
                  <a16:creationId xmlns:a16="http://schemas.microsoft.com/office/drawing/2014/main" id="{648E752E-F884-B83C-398F-9996A09E719A}"/>
                </a:ext>
                <a:ext uri="{C183D7F6-B498-43B3-948B-1728B52AA6E4}">
                  <adec:decorative xmlns:adec="http://schemas.microsoft.com/office/drawing/2017/decorative" val="1"/>
                </a:ext>
              </a:extLst>
            </p:cNvPr>
            <p:cNvCxnSpPr/>
            <p:nvPr/>
          </p:nvCxnSpPr>
          <p:spPr>
            <a:xfrm>
              <a:off x="642027" y="982002"/>
              <a:ext cx="0" cy="89332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6FA1A84-FD6A-7AD8-A557-A3ADBFB0EDD6}"/>
                </a:ext>
                <a:ext uri="{C183D7F6-B498-43B3-948B-1728B52AA6E4}">
                  <adec:decorative xmlns:adec="http://schemas.microsoft.com/office/drawing/2017/decorative" val="1"/>
                </a:ext>
              </a:extLst>
            </p:cNvPr>
            <p:cNvSpPr/>
            <p:nvPr/>
          </p:nvSpPr>
          <p:spPr>
            <a:xfrm>
              <a:off x="466928" y="777721"/>
              <a:ext cx="369332" cy="3693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69C3F03A-3221-AA84-48C9-95BD49333B4A}"/>
                </a:ext>
              </a:extLst>
            </p:cNvPr>
            <p:cNvGrpSpPr/>
            <p:nvPr/>
          </p:nvGrpSpPr>
          <p:grpSpPr>
            <a:xfrm>
              <a:off x="848813" y="1457888"/>
              <a:ext cx="282096" cy="599624"/>
              <a:chOff x="817129" y="1457888"/>
              <a:chExt cx="388464" cy="825720"/>
            </a:xfrm>
          </p:grpSpPr>
          <p:sp>
            <p:nvSpPr>
              <p:cNvPr id="12" name="Isosceles Triangle 11">
                <a:extLst>
                  <a:ext uri="{FF2B5EF4-FFF2-40B4-BE49-F238E27FC236}">
                    <a16:creationId xmlns:a16="http://schemas.microsoft.com/office/drawing/2014/main" id="{93238F95-B5F2-277B-DCBD-9EB9AC0DEAF6}"/>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D3090789-DDA3-56B4-F56E-A1158ACCA598}"/>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DED3D399-BEE4-5C79-2205-2E563D305C03}"/>
                </a:ext>
              </a:extLst>
            </p:cNvPr>
            <p:cNvGrpSpPr/>
            <p:nvPr/>
          </p:nvGrpSpPr>
          <p:grpSpPr>
            <a:xfrm>
              <a:off x="848813" y="3186573"/>
              <a:ext cx="282096" cy="599624"/>
              <a:chOff x="817129" y="1457888"/>
              <a:chExt cx="388464" cy="825720"/>
            </a:xfrm>
          </p:grpSpPr>
          <p:sp>
            <p:nvSpPr>
              <p:cNvPr id="27" name="Isosceles Triangle 26">
                <a:extLst>
                  <a:ext uri="{FF2B5EF4-FFF2-40B4-BE49-F238E27FC236}">
                    <a16:creationId xmlns:a16="http://schemas.microsoft.com/office/drawing/2014/main" id="{98DDEFA6-FD33-2F89-7FC6-826085537776}"/>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8BB4F1D4-BF08-57E4-A1A5-B588E4DC7189}"/>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9DFC9175-2B34-5208-B96B-2EE70BA53537}"/>
                </a:ext>
              </a:extLst>
            </p:cNvPr>
            <p:cNvGrpSpPr/>
            <p:nvPr/>
          </p:nvGrpSpPr>
          <p:grpSpPr>
            <a:xfrm>
              <a:off x="848813" y="4959642"/>
              <a:ext cx="282096" cy="599624"/>
              <a:chOff x="817129" y="1457888"/>
              <a:chExt cx="388464" cy="825720"/>
            </a:xfrm>
          </p:grpSpPr>
          <p:sp>
            <p:nvSpPr>
              <p:cNvPr id="30" name="Isosceles Triangle 29">
                <a:extLst>
                  <a:ext uri="{FF2B5EF4-FFF2-40B4-BE49-F238E27FC236}">
                    <a16:creationId xmlns:a16="http://schemas.microsoft.com/office/drawing/2014/main" id="{E8C58FA2-E8D3-7CA1-6A7A-60A5E8F8C1BA}"/>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63C2E8B4-C55E-0AFD-EFDA-DB1EA2E283B8}"/>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9A9702B9-3010-B9C2-BED4-C068A7A5C62C}"/>
                </a:ext>
              </a:extLst>
            </p:cNvPr>
            <p:cNvGrpSpPr/>
            <p:nvPr/>
          </p:nvGrpSpPr>
          <p:grpSpPr>
            <a:xfrm>
              <a:off x="848813" y="6566459"/>
              <a:ext cx="282096" cy="599624"/>
              <a:chOff x="817129" y="1457888"/>
              <a:chExt cx="388464" cy="825720"/>
            </a:xfrm>
          </p:grpSpPr>
          <p:sp>
            <p:nvSpPr>
              <p:cNvPr id="33" name="Isosceles Triangle 32">
                <a:extLst>
                  <a:ext uri="{FF2B5EF4-FFF2-40B4-BE49-F238E27FC236}">
                    <a16:creationId xmlns:a16="http://schemas.microsoft.com/office/drawing/2014/main" id="{4997D356-D01D-A7EF-D955-73B06446DB9D}"/>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Isosceles Triangle 33">
                <a:extLst>
                  <a:ext uri="{FF2B5EF4-FFF2-40B4-BE49-F238E27FC236}">
                    <a16:creationId xmlns:a16="http://schemas.microsoft.com/office/drawing/2014/main" id="{8372D226-A47F-4E57-6062-514AE5BCF1A3}"/>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778D3C20-64BC-7703-399B-2D17C8E70E5F}"/>
                </a:ext>
              </a:extLst>
            </p:cNvPr>
            <p:cNvGrpSpPr/>
            <p:nvPr/>
          </p:nvGrpSpPr>
          <p:grpSpPr>
            <a:xfrm>
              <a:off x="848813" y="7920639"/>
              <a:ext cx="282096" cy="599624"/>
              <a:chOff x="817129" y="1457888"/>
              <a:chExt cx="388464" cy="825720"/>
            </a:xfrm>
          </p:grpSpPr>
          <p:sp>
            <p:nvSpPr>
              <p:cNvPr id="36" name="Isosceles Triangle 35">
                <a:extLst>
                  <a:ext uri="{FF2B5EF4-FFF2-40B4-BE49-F238E27FC236}">
                    <a16:creationId xmlns:a16="http://schemas.microsoft.com/office/drawing/2014/main" id="{5C008E52-D37F-7184-41AB-3FEC40AB5B58}"/>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34D600BE-C984-B586-844C-B60A1E6F5752}"/>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422111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44E0EA-5FB3-B15F-EBC5-5D88E4EDA9C7}"/>
              </a:ext>
            </a:extLst>
          </p:cNvPr>
          <p:cNvSpPr txBox="1">
            <a:spLocks noGrp="1"/>
          </p:cNvSpPr>
          <p:nvPr>
            <p:ph type="title" idx="4294967295"/>
          </p:nvPr>
        </p:nvSpPr>
        <p:spPr>
          <a:xfrm>
            <a:off x="809067" y="221770"/>
            <a:ext cx="482363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Accompanied journey in detail continued:</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9581BB4-C3D7-1F40-C426-CB90C22FFF83}"/>
              </a:ext>
            </a:extLst>
          </p:cNvPr>
          <p:cNvSpPr txBox="1"/>
          <p:nvPr/>
        </p:nvSpPr>
        <p:spPr>
          <a:xfrm>
            <a:off x="1258200" y="1019108"/>
            <a:ext cx="1252436"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On train:</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E0BC3E5C-3846-B345-3538-343AF12A04BE}"/>
              </a:ext>
            </a:extLst>
          </p:cNvPr>
          <p:cNvSpPr txBox="1"/>
          <p:nvPr/>
        </p:nvSpPr>
        <p:spPr>
          <a:xfrm>
            <a:off x="1258200" y="1531242"/>
            <a:ext cx="4957768" cy="1154162"/>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Always takes a big step to get on/off train</a:t>
            </a:r>
          </a:p>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Fairly straightforward until Gemma got to Bournemouth. It was easy to get a seat and </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there were </a:t>
            </a: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no interactions with other passengers </a:t>
            </a:r>
          </a:p>
        </p:txBody>
      </p:sp>
      <p:sp>
        <p:nvSpPr>
          <p:cNvPr id="18" name="TextBox 17">
            <a:extLst>
              <a:ext uri="{FF2B5EF4-FFF2-40B4-BE49-F238E27FC236}">
                <a16:creationId xmlns:a16="http://schemas.microsoft.com/office/drawing/2014/main" id="{F033DB6F-9336-1A22-7F89-176E83368ECA}"/>
              </a:ext>
            </a:extLst>
          </p:cNvPr>
          <p:cNvSpPr txBox="1"/>
          <p:nvPr/>
        </p:nvSpPr>
        <p:spPr>
          <a:xfrm>
            <a:off x="1258200" y="2828206"/>
            <a:ext cx="5239872"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Unexpected splitting of train at Bournemouth:</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id="{7154093D-388B-79B9-33ED-4987B75B2901}"/>
              </a:ext>
            </a:extLst>
          </p:cNvPr>
          <p:cNvSpPr txBox="1"/>
          <p:nvPr/>
        </p:nvSpPr>
        <p:spPr>
          <a:xfrm>
            <a:off x="1258200" y="3340340"/>
            <a:ext cx="5371610" cy="1323439"/>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Gemma only found out about this as a train guard walked down the train to let people know – she wouldn’t have known otherwise (no audio announcement or announcement at Pokesdown) so she had to </a:t>
            </a:r>
            <a:r>
              <a:rPr lang="en-GB" sz="1600">
                <a:solidFill>
                  <a:srgbClr val="000000"/>
                </a:solidFill>
                <a:latin typeface="Segoe UI" panose="020B0502040204020203" pitchFamily="34" charset="0"/>
                <a:ea typeface="Calibri" panose="020F0502020204030204" pitchFamily="34" charset="0"/>
                <a:cs typeface="Times New Roman" panose="02020603050405020304" pitchFamily="18" charset="0"/>
              </a:rPr>
              <a:t>disembark the train and get on again to board a different carriage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6711B9A-37D9-0C22-D3C6-10F953AF8D43}"/>
              </a:ext>
            </a:extLst>
          </p:cNvPr>
          <p:cNvSpPr txBox="1"/>
          <p:nvPr/>
        </p:nvSpPr>
        <p:spPr>
          <a:xfrm>
            <a:off x="1258200" y="4806581"/>
            <a:ext cx="3372161" cy="369332"/>
          </a:xfrm>
          <a:prstGeom prst="rect">
            <a:avLst/>
          </a:prstGeom>
          <a:noFill/>
        </p:spPr>
        <p:txBody>
          <a:bodyPr wrap="square">
            <a:spAutoFit/>
          </a:bodyPr>
          <a:lstStyle/>
          <a:p>
            <a:pPr lvl="0" rtl="0">
              <a:spcAft>
                <a:spcPts val="600"/>
              </a:spcAft>
            </a:pPr>
            <a:r>
              <a:rPr lang="en-US" b="1">
                <a:solidFill>
                  <a:srgbClr val="000000"/>
                </a:solidFill>
                <a:effectLst/>
                <a:latin typeface="Segoe UI" panose="020B0502040204020203" pitchFamily="34" charset="0"/>
                <a:ea typeface="Calibri" panose="020F0502020204030204" pitchFamily="34" charset="0"/>
                <a:cs typeface="Segoe UI" panose="020B0502040204020203" pitchFamily="34" charset="0"/>
              </a:rPr>
              <a:t>Getting off public transport:</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1" name="TextBox 20">
            <a:extLst>
              <a:ext uri="{FF2B5EF4-FFF2-40B4-BE49-F238E27FC236}">
                <a16:creationId xmlns:a16="http://schemas.microsoft.com/office/drawing/2014/main" id="{E375BDC9-85D7-422B-1070-32E0B423A56A}"/>
              </a:ext>
            </a:extLst>
          </p:cNvPr>
          <p:cNvSpPr txBox="1"/>
          <p:nvPr/>
        </p:nvSpPr>
        <p:spPr>
          <a:xfrm>
            <a:off x="1258200" y="5318715"/>
            <a:ext cx="4941648" cy="830997"/>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Fairly straightforward but Gemma had to take a bit of time to get her bearings on the platform at Poole station to figure out which way to exit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C993128-BB59-B6CB-D5B5-8B4284D06D7E}"/>
              </a:ext>
            </a:extLst>
          </p:cNvPr>
          <p:cNvSpPr txBox="1"/>
          <p:nvPr/>
        </p:nvSpPr>
        <p:spPr>
          <a:xfrm>
            <a:off x="1258200" y="6292514"/>
            <a:ext cx="3800175" cy="646331"/>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Walking to our destination (Costa Coffee by Poole station):</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1C1E16A-B499-87F2-F078-31868992B15D}"/>
              </a:ext>
            </a:extLst>
          </p:cNvPr>
          <p:cNvSpPr txBox="1"/>
          <p:nvPr/>
        </p:nvSpPr>
        <p:spPr>
          <a:xfrm>
            <a:off x="1258200" y="7081647"/>
            <a:ext cx="5074497" cy="830997"/>
          </a:xfrm>
          <a:prstGeom prst="rect">
            <a:avLst/>
          </a:prstGeom>
          <a:noFill/>
        </p:spPr>
        <p:txBody>
          <a:bodyPr wrap="square">
            <a:spAutoFit/>
          </a:bodyPr>
          <a:lstStyle/>
          <a:p>
            <a:pPr lvl="0" rtl="0">
              <a:spcAft>
                <a:spcPts val="600"/>
              </a:spcAft>
            </a:pPr>
            <a:r>
              <a:rPr lang="en-GB" sz="160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Fine walking to destination but she felt quite anxious crossing a pedestrian crossing along a major A road. Gemma appreciated eye-level traffic lights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A895338-BF5F-F147-817A-8FA99B26C6FB}"/>
              </a:ext>
            </a:extLst>
          </p:cNvPr>
          <p:cNvSpPr txBox="1"/>
          <p:nvPr/>
        </p:nvSpPr>
        <p:spPr>
          <a:xfrm>
            <a:off x="1258200" y="8055444"/>
            <a:ext cx="5074501" cy="369332"/>
          </a:xfrm>
          <a:prstGeom prst="rect">
            <a:avLst/>
          </a:prstGeom>
          <a:noFill/>
        </p:spPr>
        <p:txBody>
          <a:bodyPr wrap="square">
            <a:spAutoFit/>
          </a:bodyPr>
          <a:lstStyle/>
          <a:p>
            <a:pPr lvl="0" rtl="0">
              <a:spcAft>
                <a:spcPts val="600"/>
              </a:spcAft>
            </a:pPr>
            <a:r>
              <a:rPr lang="en-GB" b="1">
                <a:solidFill>
                  <a:srgbClr val="000000"/>
                </a:solidFill>
                <a:effectLst/>
                <a:latin typeface="Segoe UI" panose="020B0502040204020203" pitchFamily="34" charset="0"/>
                <a:ea typeface="Calibri" panose="020F0502020204030204" pitchFamily="34" charset="0"/>
                <a:cs typeface="Segoe UI" panose="020B0502040204020203" pitchFamily="34" charset="0"/>
              </a:rPr>
              <a:t>Wrap up and reflections: </a:t>
            </a:r>
            <a:endParaRPr lang="en-GB" sz="1600" b="1">
              <a:effectLst/>
              <a:latin typeface="Calibri" panose="020F0502020204030204" pitchFamily="34" charset="0"/>
              <a:ea typeface="Calibri" panose="020F0502020204030204"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214328AD-4183-CBB6-2291-4FF56BD75B6A}"/>
              </a:ext>
              <a:ext uri="{C183D7F6-B498-43B3-948B-1728B52AA6E4}">
                <adec:decorative xmlns:adec="http://schemas.microsoft.com/office/drawing/2017/decorative" val="1"/>
              </a:ext>
            </a:extLst>
          </p:cNvPr>
          <p:cNvGrpSpPr/>
          <p:nvPr/>
        </p:nvGrpSpPr>
        <p:grpSpPr>
          <a:xfrm>
            <a:off x="97277" y="0"/>
            <a:ext cx="993889" cy="9693374"/>
            <a:chOff x="97277" y="0"/>
            <a:chExt cx="993889" cy="9693374"/>
          </a:xfrm>
        </p:grpSpPr>
        <p:sp>
          <p:nvSpPr>
            <p:cNvPr id="3" name="Rectangle 2">
              <a:extLst>
                <a:ext uri="{FF2B5EF4-FFF2-40B4-BE49-F238E27FC236}">
                  <a16:creationId xmlns:a16="http://schemas.microsoft.com/office/drawing/2014/main" id="{341BE440-1D5E-C6F0-CA67-207F62DE61D4}"/>
                </a:ext>
                <a:ext uri="{C183D7F6-B498-43B3-948B-1728B52AA6E4}">
                  <adec:decorative xmlns:adec="http://schemas.microsoft.com/office/drawing/2017/decorative" val="1"/>
                </a:ext>
              </a:extLst>
            </p:cNvPr>
            <p:cNvSpPr/>
            <p:nvPr/>
          </p:nvSpPr>
          <p:spPr>
            <a:xfrm>
              <a:off x="97277" y="0"/>
              <a:ext cx="894944" cy="22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648E752E-F884-B83C-398F-9996A09E719A}"/>
                </a:ext>
                <a:ext uri="{C183D7F6-B498-43B3-948B-1728B52AA6E4}">
                  <adec:decorative xmlns:adec="http://schemas.microsoft.com/office/drawing/2017/decorative" val="1"/>
                </a:ext>
              </a:extLst>
            </p:cNvPr>
            <p:cNvCxnSpPr>
              <a:cxnSpLocks/>
            </p:cNvCxnSpPr>
            <p:nvPr/>
          </p:nvCxnSpPr>
          <p:spPr>
            <a:xfrm>
              <a:off x="642027" y="0"/>
              <a:ext cx="0" cy="964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6FA1A84-FD6A-7AD8-A557-A3ADBFB0EDD6}"/>
                </a:ext>
                <a:ext uri="{C183D7F6-B498-43B3-948B-1728B52AA6E4}">
                  <adec:decorative xmlns:adec="http://schemas.microsoft.com/office/drawing/2017/decorative" val="1"/>
                </a:ext>
              </a:extLst>
            </p:cNvPr>
            <p:cNvSpPr/>
            <p:nvPr/>
          </p:nvSpPr>
          <p:spPr>
            <a:xfrm>
              <a:off x="457361" y="9324042"/>
              <a:ext cx="369332" cy="36933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69C3F03A-3221-AA84-48C9-95BD49333B4A}"/>
                </a:ext>
              </a:extLst>
            </p:cNvPr>
            <p:cNvGrpSpPr/>
            <p:nvPr/>
          </p:nvGrpSpPr>
          <p:grpSpPr>
            <a:xfrm>
              <a:off x="809069" y="922280"/>
              <a:ext cx="282095" cy="599621"/>
              <a:chOff x="817133" y="1457883"/>
              <a:chExt cx="388464" cy="825711"/>
            </a:xfrm>
          </p:grpSpPr>
          <p:sp>
            <p:nvSpPr>
              <p:cNvPr id="12" name="Isosceles Triangle 11">
                <a:extLst>
                  <a:ext uri="{FF2B5EF4-FFF2-40B4-BE49-F238E27FC236}">
                    <a16:creationId xmlns:a16="http://schemas.microsoft.com/office/drawing/2014/main" id="{93238F95-B5F2-277B-DCBD-9EB9AC0DEAF6}"/>
                  </a:ext>
                </a:extLst>
              </p:cNvPr>
              <p:cNvSpPr/>
              <p:nvPr/>
            </p:nvSpPr>
            <p:spPr>
              <a:xfrm rot="16200000">
                <a:off x="665917" y="1755021"/>
                <a:ext cx="679789" cy="377358"/>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D3090789-DDA3-56B4-F56E-A1158ACCA598}"/>
                  </a:ext>
                </a:extLst>
              </p:cNvPr>
              <p:cNvSpPr/>
              <p:nvPr/>
            </p:nvSpPr>
            <p:spPr>
              <a:xfrm rot="16200000">
                <a:off x="677018" y="1609093"/>
                <a:ext cx="679789" cy="377369"/>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DED3D399-BEE4-5C79-2205-2E563D305C03}"/>
                </a:ext>
              </a:extLst>
            </p:cNvPr>
            <p:cNvGrpSpPr/>
            <p:nvPr/>
          </p:nvGrpSpPr>
          <p:grpSpPr>
            <a:xfrm>
              <a:off x="809071" y="2708351"/>
              <a:ext cx="282095" cy="599624"/>
              <a:chOff x="817132" y="1457885"/>
              <a:chExt cx="388462" cy="825721"/>
            </a:xfrm>
          </p:grpSpPr>
          <p:sp>
            <p:nvSpPr>
              <p:cNvPr id="27" name="Isosceles Triangle 26">
                <a:extLst>
                  <a:ext uri="{FF2B5EF4-FFF2-40B4-BE49-F238E27FC236}">
                    <a16:creationId xmlns:a16="http://schemas.microsoft.com/office/drawing/2014/main" id="{98DDEFA6-FD33-2F89-7FC6-826085537776}"/>
                  </a:ext>
                </a:extLst>
              </p:cNvPr>
              <p:cNvSpPr/>
              <p:nvPr/>
            </p:nvSpPr>
            <p:spPr>
              <a:xfrm rot="16200000">
                <a:off x="665918" y="1755030"/>
                <a:ext cx="679790" cy="377362"/>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8BB4F1D4-BF08-57E4-A1A5-B588E4DC7189}"/>
                  </a:ext>
                </a:extLst>
              </p:cNvPr>
              <p:cNvSpPr/>
              <p:nvPr/>
            </p:nvSpPr>
            <p:spPr>
              <a:xfrm rot="16200000">
                <a:off x="677017" y="1609099"/>
                <a:ext cx="679792" cy="377363"/>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9DFC9175-2B34-5208-B96B-2EE70BA53537}"/>
                </a:ext>
              </a:extLst>
            </p:cNvPr>
            <p:cNvGrpSpPr/>
            <p:nvPr/>
          </p:nvGrpSpPr>
          <p:grpSpPr>
            <a:xfrm>
              <a:off x="809068" y="4767378"/>
              <a:ext cx="282096" cy="599624"/>
              <a:chOff x="817129" y="1457888"/>
              <a:chExt cx="388464" cy="825720"/>
            </a:xfrm>
          </p:grpSpPr>
          <p:sp>
            <p:nvSpPr>
              <p:cNvPr id="30" name="Isosceles Triangle 29">
                <a:extLst>
                  <a:ext uri="{FF2B5EF4-FFF2-40B4-BE49-F238E27FC236}">
                    <a16:creationId xmlns:a16="http://schemas.microsoft.com/office/drawing/2014/main" id="{E8C58FA2-E8D3-7CA1-6A7A-60A5E8F8C1BA}"/>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63C2E8B4-C55E-0AFD-EFDA-DB1EA2E283B8}"/>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9A9702B9-3010-B9C2-BED4-C068A7A5C62C}"/>
                </a:ext>
              </a:extLst>
            </p:cNvPr>
            <p:cNvGrpSpPr/>
            <p:nvPr/>
          </p:nvGrpSpPr>
          <p:grpSpPr>
            <a:xfrm>
              <a:off x="809068" y="6315510"/>
              <a:ext cx="282096" cy="599624"/>
              <a:chOff x="817129" y="1457888"/>
              <a:chExt cx="388464" cy="825720"/>
            </a:xfrm>
          </p:grpSpPr>
          <p:sp>
            <p:nvSpPr>
              <p:cNvPr id="33" name="Isosceles Triangle 32">
                <a:extLst>
                  <a:ext uri="{FF2B5EF4-FFF2-40B4-BE49-F238E27FC236}">
                    <a16:creationId xmlns:a16="http://schemas.microsoft.com/office/drawing/2014/main" id="{4997D356-D01D-A7EF-D955-73B06446DB9D}"/>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Isosceles Triangle 33">
                <a:extLst>
                  <a:ext uri="{FF2B5EF4-FFF2-40B4-BE49-F238E27FC236}">
                    <a16:creationId xmlns:a16="http://schemas.microsoft.com/office/drawing/2014/main" id="{8372D226-A47F-4E57-6062-514AE5BCF1A3}"/>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778D3C20-64BC-7703-399B-2D17C8E70E5F}"/>
                </a:ext>
              </a:extLst>
            </p:cNvPr>
            <p:cNvGrpSpPr/>
            <p:nvPr/>
          </p:nvGrpSpPr>
          <p:grpSpPr>
            <a:xfrm>
              <a:off x="809068" y="7943054"/>
              <a:ext cx="282096" cy="599624"/>
              <a:chOff x="817129" y="1457888"/>
              <a:chExt cx="388464" cy="825720"/>
            </a:xfrm>
          </p:grpSpPr>
          <p:sp>
            <p:nvSpPr>
              <p:cNvPr id="36" name="Isosceles Triangle 35">
                <a:extLst>
                  <a:ext uri="{FF2B5EF4-FFF2-40B4-BE49-F238E27FC236}">
                    <a16:creationId xmlns:a16="http://schemas.microsoft.com/office/drawing/2014/main" id="{5C008E52-D37F-7184-41AB-3FEC40AB5B58}"/>
                  </a:ext>
                </a:extLst>
              </p:cNvPr>
              <p:cNvSpPr/>
              <p:nvPr/>
            </p:nvSpPr>
            <p:spPr>
              <a:xfrm rot="16200000">
                <a:off x="665917" y="1755032"/>
                <a:ext cx="679788" cy="377363"/>
              </a:xfrm>
              <a:prstGeom prst="triangle">
                <a:avLst/>
              </a:prstGeom>
              <a:solidFill>
                <a:schemeClr val="tx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34D600BE-C984-B586-844C-B60A1E6F5752}"/>
                  </a:ext>
                </a:extLst>
              </p:cNvPr>
              <p:cNvSpPr/>
              <p:nvPr/>
            </p:nvSpPr>
            <p:spPr>
              <a:xfrm rot="16200000">
                <a:off x="677016" y="1609101"/>
                <a:ext cx="679790" cy="377364"/>
              </a:xfrm>
              <a:prstGeom prst="triangl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 name="Speech Bubble: Rectangle with Corners Rounded 3">
            <a:extLst>
              <a:ext uri="{FF2B5EF4-FFF2-40B4-BE49-F238E27FC236}">
                <a16:creationId xmlns:a16="http://schemas.microsoft.com/office/drawing/2014/main" id="{73FA195A-7D0E-3C5D-17BF-17705E4E570F}"/>
              </a:ext>
            </a:extLst>
          </p:cNvPr>
          <p:cNvSpPr/>
          <p:nvPr/>
        </p:nvSpPr>
        <p:spPr>
          <a:xfrm>
            <a:off x="1470539" y="8580163"/>
            <a:ext cx="3375496" cy="919401"/>
          </a:xfrm>
          <a:prstGeom prst="wedgeRoundRectCallout">
            <a:avLst>
              <a:gd name="adj1" fmla="val -56891"/>
              <a:gd name="adj2" fmla="val -22280"/>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rtl="0">
              <a:spcAft>
                <a:spcPts val="1200"/>
              </a:spcAft>
            </a:pPr>
            <a:r>
              <a:rPr lang="en-GB" sz="1600">
                <a:solidFill>
                  <a:schemeClr val="bg1"/>
                </a:solidFill>
                <a:effectLst/>
                <a:latin typeface="+mj-lt"/>
                <a:ea typeface="Calibri" panose="020F0502020204030204" pitchFamily="34" charset="0"/>
                <a:cs typeface="Segoe UI" panose="020B0502040204020203" pitchFamily="34" charset="0"/>
              </a:rPr>
              <a:t>“It’s amazing how disruptive a journey can be. 1.5 hours for a 6-mile journey!”</a:t>
            </a:r>
          </a:p>
        </p:txBody>
      </p:sp>
    </p:spTree>
    <p:extLst>
      <p:ext uri="{BB962C8B-B14F-4D97-AF65-F5344CB8AC3E}">
        <p14:creationId xmlns:p14="http://schemas.microsoft.com/office/powerpoint/2010/main" val="1298310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34DF65-0D09-6402-E381-303EC9C5A02D}"/>
              </a:ext>
            </a:extLst>
          </p:cNvPr>
          <p:cNvSpPr txBox="1">
            <a:spLocks noGrp="1"/>
          </p:cNvSpPr>
          <p:nvPr>
            <p:ph type="title" idx="4294967295"/>
          </p:nvPr>
        </p:nvSpPr>
        <p:spPr>
          <a:xfrm>
            <a:off x="148347" y="241038"/>
            <a:ext cx="35870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Summary of disruption:</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0E40789-4525-169D-DEC7-C4E7019C9DFB}"/>
              </a:ext>
            </a:extLst>
          </p:cNvPr>
          <p:cNvSpPr txBox="1"/>
          <p:nvPr/>
        </p:nvSpPr>
        <p:spPr>
          <a:xfrm>
            <a:off x="158075" y="697171"/>
            <a:ext cx="6144229" cy="1785104"/>
          </a:xfrm>
          <a:prstGeom prst="rect">
            <a:avLst/>
          </a:prstGeom>
          <a:noFill/>
        </p:spPr>
        <p:txBody>
          <a:bodyPr wrap="square">
            <a:spAutoFit/>
          </a:bodyPr>
          <a:lstStyle/>
          <a:p>
            <a:pPr lvl="0" rtl="0">
              <a:spcAft>
                <a:spcPts val="1200"/>
              </a:spcAft>
            </a:pPr>
            <a:r>
              <a:rPr lang="en-GB" sz="1600">
                <a:solidFill>
                  <a:srgbClr val="000000"/>
                </a:solidFill>
                <a:effectLst/>
                <a:latin typeface="+mj-lt"/>
                <a:ea typeface="Calibri" panose="020F0502020204030204" pitchFamily="34" charset="0"/>
                <a:cs typeface="Segoe UI" panose="020B0502040204020203" pitchFamily="34" charset="0"/>
              </a:rPr>
              <a:t>Journey ended up being much more stressful than Gemma expected</a:t>
            </a:r>
          </a:p>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Ticket buying issues </a:t>
            </a:r>
          </a:p>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Train delay </a:t>
            </a:r>
            <a:r>
              <a:rPr lang="en-GB" sz="1600">
                <a:solidFill>
                  <a:srgbClr val="000000"/>
                </a:solidFill>
                <a:latin typeface="+mj-lt"/>
                <a:ea typeface="Calibri" panose="020F0502020204030204" pitchFamily="34" charset="0"/>
                <a:cs typeface="Segoe UI" panose="020B0502040204020203" pitchFamily="34" charset="0"/>
              </a:rPr>
              <a:t>of </a:t>
            </a:r>
            <a:r>
              <a:rPr lang="en-GB" sz="1600">
                <a:solidFill>
                  <a:srgbClr val="000000"/>
                </a:solidFill>
                <a:effectLst/>
                <a:latin typeface="+mj-lt"/>
                <a:ea typeface="Calibri" panose="020F0502020204030204" pitchFamily="34" charset="0"/>
                <a:cs typeface="Segoe UI" panose="020B0502040204020203" pitchFamily="34" charset="0"/>
              </a:rPr>
              <a:t>8 minutes at Pokesdown</a:t>
            </a:r>
          </a:p>
          <a:p>
            <a:pPr marL="285750" lvl="0" indent="-285750" rtl="0">
              <a:spcAft>
                <a:spcPts val="1200"/>
              </a:spcAft>
              <a:buFont typeface="Arial" panose="020B0604020202020204" pitchFamily="34" charset="0"/>
              <a:buChar char="•"/>
            </a:pPr>
            <a:r>
              <a:rPr lang="en-GB" sz="1600">
                <a:solidFill>
                  <a:srgbClr val="000000"/>
                </a:solidFill>
                <a:effectLst/>
                <a:latin typeface="+mj-lt"/>
                <a:ea typeface="Calibri" panose="020F0502020204030204" pitchFamily="34" charset="0"/>
                <a:cs typeface="Segoe UI" panose="020B0502040204020203" pitchFamily="34" charset="0"/>
              </a:rPr>
              <a:t>Unexpected splitting of train at Bournemouth during journey</a:t>
            </a:r>
          </a:p>
        </p:txBody>
      </p:sp>
      <p:sp>
        <p:nvSpPr>
          <p:cNvPr id="10" name="TextBox 9">
            <a:extLst>
              <a:ext uri="{FF2B5EF4-FFF2-40B4-BE49-F238E27FC236}">
                <a16:creationId xmlns:a16="http://schemas.microsoft.com/office/drawing/2014/main" id="{1F2034FB-8B7E-4F3C-ECBA-69CB0C391CD3}"/>
              </a:ext>
            </a:extLst>
          </p:cNvPr>
          <p:cNvSpPr txBox="1"/>
          <p:nvPr/>
        </p:nvSpPr>
        <p:spPr>
          <a:xfrm>
            <a:off x="148346" y="2990723"/>
            <a:ext cx="4143983" cy="369332"/>
          </a:xfrm>
          <a:prstGeom prst="rect">
            <a:avLst/>
          </a:prstGeom>
          <a:noFill/>
        </p:spPr>
        <p:txBody>
          <a:bodyPr wrap="square">
            <a:spAutoFit/>
          </a:bodyPr>
          <a:lstStyle/>
          <a:p>
            <a:r>
              <a:rPr lang="en-GB" b="1">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Reflections and ideas for the future: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A458FC7-E345-507F-9C31-6778BC307EC9}"/>
              </a:ext>
            </a:extLst>
          </p:cNvPr>
          <p:cNvSpPr txBox="1"/>
          <p:nvPr/>
        </p:nvSpPr>
        <p:spPr>
          <a:xfrm>
            <a:off x="158075" y="3446856"/>
            <a:ext cx="3112849" cy="338554"/>
          </a:xfrm>
          <a:prstGeom prst="rect">
            <a:avLst/>
          </a:prstGeom>
          <a:noFill/>
        </p:spPr>
        <p:txBody>
          <a:bodyPr wrap="square">
            <a:spAutoFit/>
          </a:bodyPr>
          <a:lstStyle/>
          <a:p>
            <a:pPr lvl="0" rtl="0">
              <a:spcAft>
                <a:spcPts val="1200"/>
              </a:spcAft>
            </a:pPr>
            <a:r>
              <a:rPr lang="en-GB" sz="1600" b="1" i="1">
                <a:solidFill>
                  <a:schemeClr val="accent3"/>
                </a:solidFill>
                <a:effectLst/>
                <a:latin typeface="+mj-lt"/>
                <a:ea typeface="Calibri" panose="020F0502020204030204" pitchFamily="34" charset="0"/>
                <a:cs typeface="Segoe UI" panose="020B0502040204020203" pitchFamily="34" charset="0"/>
              </a:rPr>
              <a:t>Accessible transport means…</a:t>
            </a:r>
          </a:p>
        </p:txBody>
      </p:sp>
      <p:sp>
        <p:nvSpPr>
          <p:cNvPr id="13" name="Speech Bubble: Rectangle with Corners Rounded 12">
            <a:extLst>
              <a:ext uri="{FF2B5EF4-FFF2-40B4-BE49-F238E27FC236}">
                <a16:creationId xmlns:a16="http://schemas.microsoft.com/office/drawing/2014/main" id="{26C2D23E-1761-AFE0-3842-FC9DCF9E01D9}"/>
              </a:ext>
            </a:extLst>
          </p:cNvPr>
          <p:cNvSpPr/>
          <p:nvPr/>
        </p:nvSpPr>
        <p:spPr>
          <a:xfrm>
            <a:off x="366410" y="3856156"/>
            <a:ext cx="2023352" cy="646986"/>
          </a:xfrm>
          <a:prstGeom prst="wedgeRoundRect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rtl="0">
              <a:spcAft>
                <a:spcPts val="1200"/>
              </a:spcAft>
            </a:pPr>
            <a:r>
              <a:rPr lang="en-GB" sz="1600">
                <a:solidFill>
                  <a:schemeClr val="bg1"/>
                </a:solidFill>
                <a:effectLst/>
                <a:latin typeface="+mj-lt"/>
                <a:ea typeface="Calibri" panose="020F0502020204030204" pitchFamily="34" charset="0"/>
                <a:cs typeface="Segoe UI" panose="020B0502040204020203" pitchFamily="34" charset="0"/>
              </a:rPr>
              <a:t>“That I’m able to live a normal life!”</a:t>
            </a:r>
          </a:p>
        </p:txBody>
      </p:sp>
      <p:sp>
        <p:nvSpPr>
          <p:cNvPr id="15" name="TextBox 14">
            <a:extLst>
              <a:ext uri="{FF2B5EF4-FFF2-40B4-BE49-F238E27FC236}">
                <a16:creationId xmlns:a16="http://schemas.microsoft.com/office/drawing/2014/main" id="{C503C95E-36B3-5F19-5762-EC8AFC945866}"/>
              </a:ext>
            </a:extLst>
          </p:cNvPr>
          <p:cNvSpPr txBox="1"/>
          <p:nvPr/>
        </p:nvSpPr>
        <p:spPr>
          <a:xfrm>
            <a:off x="158075" y="4700539"/>
            <a:ext cx="2954776" cy="475514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srgbClr val="000000"/>
                </a:solidFill>
                <a:latin typeface="Segoe UI"/>
                <a:ea typeface="Calibri" panose="020F0502020204030204" pitchFamily="34" charset="0"/>
                <a:cs typeface="Segoe UI" panose="020B0502040204020203" pitchFamily="34" charset="0"/>
              </a:rPr>
              <a:t>S</a:t>
            </a: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he would use it more; would be more sociable</a:t>
            </a:r>
            <a:r>
              <a:rPr lang="en-US" sz="1600">
                <a:solidFill>
                  <a:srgbClr val="000000"/>
                </a:solidFill>
                <a:latin typeface="Segoe UI"/>
                <a:ea typeface="Calibri" panose="020F0502020204030204" pitchFamily="34" charset="0"/>
                <a:cs typeface="Segoe UI" panose="020B0502040204020203" pitchFamily="34" charset="0"/>
              </a:rPr>
              <a:t>; </a:t>
            </a: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would go to office</a:t>
            </a:r>
            <a:r>
              <a:rPr lang="en-US" sz="1600">
                <a:solidFill>
                  <a:srgbClr val="000000"/>
                </a:solidFill>
                <a:latin typeface="Segoe UI"/>
                <a:ea typeface="Calibri" panose="020F0502020204030204" pitchFamily="34" charset="0"/>
                <a:cs typeface="Segoe UI" panose="020B0502040204020203" pitchFamily="34" charset="0"/>
              </a:rPr>
              <a:t> and </a:t>
            </a: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would save on petrol costs! (free bus pass)</a:t>
            </a:r>
            <a:endParaRPr kumimoji="0" lang="en-GB" sz="1600" b="0" i="0" u="none" strike="noStrike" kern="1200" cap="none" spc="0" normalizeH="0" baseline="0" noProof="0">
              <a:ln>
                <a:noFill/>
              </a:ln>
              <a:solidFill>
                <a:prstClr val="black"/>
              </a:solidFill>
              <a:effectLst/>
              <a:uLnTx/>
              <a:uFillTx/>
              <a:latin typeface="Segoe UI"/>
              <a:ea typeface="Calibri" panose="020F0502020204030204"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The look </a:t>
            </a:r>
            <a:r>
              <a:rPr lang="en-US" sz="1600">
                <a:solidFill>
                  <a:srgbClr val="000000"/>
                </a:solidFill>
                <a:latin typeface="Segoe UI"/>
                <a:ea typeface="Calibri" panose="020F0502020204030204" pitchFamily="34" charset="0"/>
                <a:cs typeface="Segoe UI" panose="020B0502040204020203" pitchFamily="34" charset="0"/>
              </a:rPr>
              <a:t>and </a:t>
            </a: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feel of buses would be bright, bold, big</a:t>
            </a:r>
            <a:endParaRPr kumimoji="0" lang="en-GB" sz="1600" b="0" i="0" u="none" strike="noStrike" kern="1200" cap="none" spc="0" normalizeH="0" baseline="0" noProof="0">
              <a:ln>
                <a:noFill/>
              </a:ln>
              <a:solidFill>
                <a:prstClr val="black"/>
              </a:solidFill>
              <a:effectLst/>
              <a:uLnTx/>
              <a:uFillTx/>
              <a:latin typeface="Segoe UI"/>
              <a:ea typeface="Calibri" panose="020F0502020204030204"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srgbClr val="000000"/>
                </a:solidFill>
                <a:latin typeface="Segoe UI"/>
                <a:ea typeface="Calibri" panose="020F0502020204030204" pitchFamily="34" charset="0"/>
                <a:cs typeface="Segoe UI" panose="020B0502040204020203" pitchFamily="34" charset="0"/>
              </a:rPr>
              <a:t>Clear</a:t>
            </a: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 audio announcements (especially if services are late or disrupted)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rPr>
              <a:t>Non-negotiable factors are: reliability of information, live updates, making timetables bigger at bus stops and options for alternative modes on travel apps</a:t>
            </a:r>
            <a:endParaRPr kumimoji="0" lang="en-GB" sz="1600" b="0" i="0" u="none" strike="noStrike" kern="1200" cap="none" spc="0" normalizeH="0" baseline="0" noProof="0">
              <a:ln>
                <a:noFill/>
              </a:ln>
              <a:solidFill>
                <a:prstClr val="black"/>
              </a:solidFill>
              <a:effectLst/>
              <a:uLnTx/>
              <a:uFillTx/>
              <a:latin typeface="Segoe UI"/>
              <a:ea typeface="Calibri" panose="020F050202020403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BCB84ED-A171-FCF2-B29A-27B79F93B7B6}"/>
              </a:ext>
            </a:extLst>
          </p:cNvPr>
          <p:cNvSpPr txBox="1"/>
          <p:nvPr/>
        </p:nvSpPr>
        <p:spPr>
          <a:xfrm>
            <a:off x="3270924" y="3446856"/>
            <a:ext cx="3314701" cy="4308872"/>
          </a:xfrm>
          <a:prstGeom prst="rect">
            <a:avLst/>
          </a:prstGeom>
          <a:noFill/>
        </p:spPr>
        <p:txBody>
          <a:bodyPr wrap="square">
            <a:spAutoFit/>
          </a:bodyPr>
          <a:lstStyle/>
          <a:p>
            <a:pPr>
              <a:spcAft>
                <a:spcPts val="1200"/>
              </a:spcAft>
            </a:pPr>
            <a:r>
              <a:rPr lang="en-US" sz="1600" b="1" i="1">
                <a:solidFill>
                  <a:schemeClr val="accent3"/>
                </a:solidFill>
                <a:latin typeface="+mj-lt"/>
                <a:cs typeface="Segoe UI" panose="020B0502040204020203" pitchFamily="34" charset="0"/>
              </a:rPr>
              <a:t>Short term priorities:</a:t>
            </a:r>
            <a:endParaRPr lang="en-GB" sz="1600" b="1" i="1">
              <a:solidFill>
                <a:schemeClr val="accent3"/>
              </a:solidFill>
              <a:latin typeface="+mj-lt"/>
              <a:cs typeface="Segoe UI" panose="020B0502040204020203" pitchFamily="34" charset="0"/>
            </a:endParaRPr>
          </a:p>
          <a:p>
            <a:pPr marL="285750" lvl="0" indent="-285750">
              <a:spcAft>
                <a:spcPts val="600"/>
              </a:spcAft>
              <a:buFont typeface="Arial" panose="020B0604020202020204" pitchFamily="34" charset="0"/>
              <a:buChar char="•"/>
            </a:pPr>
            <a:r>
              <a:rPr lang="en-US" sz="1600">
                <a:solidFill>
                  <a:srgbClr val="000000"/>
                </a:solidFill>
                <a:effectLst/>
                <a:latin typeface="+mj-lt"/>
                <a:ea typeface="Calibri" panose="020F0502020204030204" pitchFamily="34" charset="0"/>
                <a:cs typeface="Segoe UI" panose="020B0502040204020203" pitchFamily="34" charset="0"/>
              </a:rPr>
              <a:t>Increase size of text on signage</a:t>
            </a:r>
            <a:endParaRPr lang="en-GB" sz="1600">
              <a:effectLst/>
              <a:latin typeface="+mj-lt"/>
              <a:ea typeface="Calibri" panose="020F0502020204030204" pitchFamily="34" charset="0"/>
              <a:cs typeface="Segoe UI" panose="020B0502040204020203" pitchFamily="34" charset="0"/>
            </a:endParaRPr>
          </a:p>
          <a:p>
            <a:pPr marL="285750" lvl="0" indent="-285750">
              <a:spcAft>
                <a:spcPts val="600"/>
              </a:spcAft>
              <a:buFont typeface="Arial" panose="020B0604020202020204" pitchFamily="34" charset="0"/>
              <a:buChar char="•"/>
            </a:pPr>
            <a:r>
              <a:rPr lang="en-US" sz="1600">
                <a:solidFill>
                  <a:srgbClr val="000000"/>
                </a:solidFill>
                <a:latin typeface="+mj-lt"/>
                <a:ea typeface="Calibri" panose="020F0502020204030204" pitchFamily="34" charset="0"/>
                <a:cs typeface="Segoe UI" panose="020B0502040204020203" pitchFamily="34" charset="0"/>
              </a:rPr>
              <a:t>More help points in stations or designated areas where staff will be present</a:t>
            </a:r>
          </a:p>
          <a:p>
            <a:pPr marL="285750" lvl="0" indent="-285750">
              <a:spcAft>
                <a:spcPts val="600"/>
              </a:spcAft>
              <a:buFont typeface="Arial" panose="020B0604020202020204" pitchFamily="34" charset="0"/>
              <a:buChar char="•"/>
            </a:pPr>
            <a:r>
              <a:rPr lang="en-US" sz="1600">
                <a:solidFill>
                  <a:srgbClr val="000000"/>
                </a:solidFill>
                <a:effectLst/>
                <a:latin typeface="+mj-lt"/>
                <a:ea typeface="Calibri" panose="020F0502020204030204" pitchFamily="34" charset="0"/>
                <a:cs typeface="Segoe UI" panose="020B0502040204020203" pitchFamily="34" charset="0"/>
              </a:rPr>
              <a:t>Better provision of audio information</a:t>
            </a:r>
            <a:endParaRPr lang="en-GB" sz="1600">
              <a:effectLst/>
              <a:latin typeface="+mj-lt"/>
              <a:ea typeface="Calibri" panose="020F0502020204030204" pitchFamily="34" charset="0"/>
              <a:cs typeface="Segoe UI" panose="020B0502040204020203" pitchFamily="34" charset="0"/>
            </a:endParaRPr>
          </a:p>
          <a:p>
            <a:pPr marL="285750" lvl="0" indent="-285750">
              <a:spcAft>
                <a:spcPts val="600"/>
              </a:spcAft>
              <a:buFont typeface="Arial" panose="020B0604020202020204" pitchFamily="34" charset="0"/>
              <a:buChar char="•"/>
            </a:pPr>
            <a:r>
              <a:rPr lang="en-US" sz="1600">
                <a:solidFill>
                  <a:srgbClr val="000000"/>
                </a:solidFill>
                <a:effectLst/>
                <a:latin typeface="+mj-lt"/>
                <a:ea typeface="Calibri" panose="020F0502020204030204" pitchFamily="34" charset="0"/>
                <a:cs typeface="Times New Roman" panose="02020603050405020304" pitchFamily="18" charset="0"/>
              </a:rPr>
              <a:t>Audio information at bus stops would be valued </a:t>
            </a:r>
            <a:endParaRPr lang="en-GB" sz="1600">
              <a:effectLst/>
              <a:latin typeface="+mj-lt"/>
              <a:ea typeface="Calibri" panose="020F0502020204030204" pitchFamily="34" charset="0"/>
              <a:cs typeface="Times New Roman" panose="02020603050405020304" pitchFamily="18" charset="0"/>
            </a:endParaRPr>
          </a:p>
          <a:p>
            <a:pPr>
              <a:spcAft>
                <a:spcPts val="1200"/>
              </a:spcAft>
            </a:pPr>
            <a:endParaRPr lang="en-US" sz="1600" b="1" i="1">
              <a:solidFill>
                <a:schemeClr val="accent3"/>
              </a:solidFill>
              <a:latin typeface="+mj-lt"/>
              <a:cs typeface="Segoe UI" panose="020B0502040204020203" pitchFamily="34" charset="0"/>
            </a:endParaRPr>
          </a:p>
          <a:p>
            <a:pPr>
              <a:spcAft>
                <a:spcPts val="1200"/>
              </a:spcAft>
            </a:pPr>
            <a:r>
              <a:rPr lang="en-US" sz="1600" b="1" i="1">
                <a:solidFill>
                  <a:schemeClr val="accent3"/>
                </a:solidFill>
                <a:latin typeface="+mj-lt"/>
                <a:cs typeface="Segoe UI" panose="020B0502040204020203" pitchFamily="34" charset="0"/>
              </a:rPr>
              <a:t>Long term priorities:</a:t>
            </a:r>
            <a:endParaRPr lang="en-GB" sz="1600" b="1" i="1">
              <a:solidFill>
                <a:schemeClr val="accent3"/>
              </a:solidFill>
              <a:latin typeface="+mj-lt"/>
              <a:cs typeface="Segoe UI" panose="020B0502040204020203" pitchFamily="34" charset="0"/>
            </a:endParaRPr>
          </a:p>
          <a:p>
            <a:pPr marL="285750" lvl="0" indent="-285750">
              <a:spcAft>
                <a:spcPts val="600"/>
              </a:spcAft>
              <a:buFont typeface="Arial" panose="020B0604020202020204" pitchFamily="34" charset="0"/>
              <a:buChar char="•"/>
            </a:pPr>
            <a:r>
              <a:rPr lang="en-US" sz="1600">
                <a:solidFill>
                  <a:srgbClr val="000000"/>
                </a:solidFill>
                <a:effectLst/>
                <a:latin typeface="+mj-lt"/>
                <a:ea typeface="Calibri" panose="020F0502020204030204" pitchFamily="34" charset="0"/>
                <a:cs typeface="Segoe UI" panose="020B0502040204020203" pitchFamily="34" charset="0"/>
              </a:rPr>
              <a:t>Apps providing alternative route suggestions if something goes wrong</a:t>
            </a:r>
            <a:endParaRPr lang="en-GB" sz="1600">
              <a:effectLst/>
              <a:latin typeface="+mj-lt"/>
              <a:ea typeface="Calibri" panose="020F0502020204030204" pitchFamily="34" charset="0"/>
              <a:cs typeface="Segoe UI" panose="020B0502040204020203" pitchFamily="34" charset="0"/>
            </a:endParaRPr>
          </a:p>
        </p:txBody>
      </p:sp>
      <p:sp>
        <p:nvSpPr>
          <p:cNvPr id="16" name="Speech Bubble: Rectangle with Corners Rounded 15">
            <a:extLst>
              <a:ext uri="{FF2B5EF4-FFF2-40B4-BE49-F238E27FC236}">
                <a16:creationId xmlns:a16="http://schemas.microsoft.com/office/drawing/2014/main" id="{8CEED0F3-FBCF-AD97-793D-A8B910788157}"/>
              </a:ext>
            </a:extLst>
          </p:cNvPr>
          <p:cNvSpPr/>
          <p:nvPr/>
        </p:nvSpPr>
        <p:spPr>
          <a:xfrm>
            <a:off x="3450886" y="8035114"/>
            <a:ext cx="2954775" cy="919401"/>
          </a:xfrm>
          <a:prstGeom prst="wedgeRoundRect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lvl="0" rtl="0">
              <a:spcAft>
                <a:spcPts val="1200"/>
              </a:spcAft>
            </a:pPr>
            <a:r>
              <a:rPr lang="en-GB" sz="1600">
                <a:solidFill>
                  <a:schemeClr val="bg1"/>
                </a:solidFill>
                <a:effectLst/>
                <a:latin typeface="+mj-lt"/>
                <a:ea typeface="Calibri" panose="020F0502020204030204" pitchFamily="34" charset="0"/>
                <a:cs typeface="Segoe UI" panose="020B0502040204020203" pitchFamily="34" charset="0"/>
              </a:rPr>
              <a:t>“It’s the independence that I don’t have. I hate relying on others.” </a:t>
            </a:r>
          </a:p>
        </p:txBody>
      </p:sp>
    </p:spTree>
    <p:extLst>
      <p:ext uri="{BB962C8B-B14F-4D97-AF65-F5344CB8AC3E}">
        <p14:creationId xmlns:p14="http://schemas.microsoft.com/office/powerpoint/2010/main" val="411224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02D827-C249-A966-2CE5-78F879DE8366}"/>
              </a:ext>
            </a:extLst>
          </p:cNvPr>
          <p:cNvSpPr txBox="1">
            <a:spLocks noGrp="1"/>
          </p:cNvSpPr>
          <p:nvPr>
            <p:ph type="title" idx="4294967295"/>
          </p:nvPr>
        </p:nvSpPr>
        <p:spPr>
          <a:xfrm>
            <a:off x="148347" y="241038"/>
            <a:ext cx="358707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Segoe UI" panose="020B0502040204020203" pitchFamily="34" charset="0"/>
                <a:ea typeface="Calibri" panose="020F0502020204030204" pitchFamily="34" charset="0"/>
                <a:cs typeface="Times New Roman" panose="02020603050405020304" pitchFamily="18" charset="0"/>
              </a:rPr>
              <a:t>Journey photos:</a:t>
            </a: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This is an image of uneven pavement as a result of tree roots coming through the pavement">
            <a:extLst>
              <a:ext uri="{FF2B5EF4-FFF2-40B4-BE49-F238E27FC236}">
                <a16:creationId xmlns:a16="http://schemas.microsoft.com/office/drawing/2014/main" id="{1F97DA16-AF4F-9FA7-B75A-1358F17ADD27}"/>
              </a:ext>
            </a:extLst>
          </p:cNvPr>
          <p:cNvPicPr>
            <a:picLocks noChangeAspect="1"/>
          </p:cNvPicPr>
          <p:nvPr/>
        </p:nvPicPr>
        <p:blipFill rotWithShape="1">
          <a:blip r:embed="rId3">
            <a:extLst>
              <a:ext uri="{28A0092B-C50C-407E-A947-70E740481C1C}">
                <a14:useLocalDpi xmlns:a14="http://schemas.microsoft.com/office/drawing/2010/main" val="0"/>
              </a:ext>
            </a:extLst>
          </a:blip>
          <a:srcRect t="13666" b="7543"/>
          <a:stretch/>
        </p:blipFill>
        <p:spPr bwMode="auto">
          <a:xfrm>
            <a:off x="144294" y="1665521"/>
            <a:ext cx="3024803" cy="3087134"/>
          </a:xfrm>
          <a:prstGeom prst="rect">
            <a:avLst/>
          </a:prstGeom>
          <a:noFill/>
        </p:spPr>
      </p:pic>
      <p:sp>
        <p:nvSpPr>
          <p:cNvPr id="10" name="TextBox 9">
            <a:extLst>
              <a:ext uri="{FF2B5EF4-FFF2-40B4-BE49-F238E27FC236}">
                <a16:creationId xmlns:a16="http://schemas.microsoft.com/office/drawing/2014/main" id="{2D924A8B-E11F-32EF-3BC4-DEE0AB9F3BD9}"/>
              </a:ext>
            </a:extLst>
          </p:cNvPr>
          <p:cNvSpPr txBox="1"/>
          <p:nvPr/>
        </p:nvSpPr>
        <p:spPr>
          <a:xfrm>
            <a:off x="144294" y="834524"/>
            <a:ext cx="3024803" cy="830997"/>
          </a:xfrm>
          <a:prstGeom prst="rect">
            <a:avLst/>
          </a:prstGeom>
          <a:solidFill>
            <a:schemeClr val="tx1"/>
          </a:solidFill>
        </p:spPr>
        <p:txBody>
          <a:bodyPr wrap="square">
            <a:spAutoFit/>
          </a:bodyPr>
          <a:lstStyle/>
          <a:p>
            <a:r>
              <a:rPr lang="en-US" sz="1600">
                <a:solidFill>
                  <a:schemeClr val="bg1"/>
                </a:solidFill>
                <a:effectLst/>
                <a:latin typeface="+mj-lt"/>
                <a:ea typeface="Calibri" panose="020F0502020204030204" pitchFamily="34" charset="0"/>
                <a:cs typeface="Times New Roman" panose="02020603050405020304" pitchFamily="18" charset="0"/>
              </a:rPr>
              <a:t>Uneven pavements means that it’s very easy to trip up – even worse </a:t>
            </a:r>
            <a:r>
              <a:rPr lang="en-US" sz="1600">
                <a:solidFill>
                  <a:schemeClr val="bg1"/>
                </a:solidFill>
                <a:effectLst/>
                <a:latin typeface="+mj-lt"/>
                <a:ea typeface="Calibri" panose="020F0502020204030204" pitchFamily="34" charset="0"/>
              </a:rPr>
              <a:t>when it’s dark</a:t>
            </a:r>
            <a:endParaRPr lang="en-GB" sz="1600">
              <a:solidFill>
                <a:schemeClr val="bg1"/>
              </a:solidFill>
              <a:latin typeface="+mj-lt"/>
            </a:endParaRPr>
          </a:p>
        </p:txBody>
      </p:sp>
      <p:pic>
        <p:nvPicPr>
          <p:cNvPr id="11" name="Picture 10" descr="This is a photo of a printed off bus timetable with very small font that is difficult to read">
            <a:extLst>
              <a:ext uri="{FF2B5EF4-FFF2-40B4-BE49-F238E27FC236}">
                <a16:creationId xmlns:a16="http://schemas.microsoft.com/office/drawing/2014/main" id="{BB509434-5F2B-713C-49D7-0FA1382B4519}"/>
              </a:ext>
            </a:extLst>
          </p:cNvPr>
          <p:cNvPicPr>
            <a:picLocks noChangeAspect="1"/>
          </p:cNvPicPr>
          <p:nvPr/>
        </p:nvPicPr>
        <p:blipFill rotWithShape="1">
          <a:blip r:embed="rId4">
            <a:extLst>
              <a:ext uri="{28A0092B-C50C-407E-A947-70E740481C1C}">
                <a14:useLocalDpi xmlns:a14="http://schemas.microsoft.com/office/drawing/2010/main" val="0"/>
              </a:ext>
            </a:extLst>
          </a:blip>
          <a:srcRect t="10804" b="26189"/>
          <a:stretch/>
        </p:blipFill>
        <p:spPr bwMode="auto">
          <a:xfrm>
            <a:off x="3346315" y="1911742"/>
            <a:ext cx="3367391" cy="2828701"/>
          </a:xfrm>
          <a:prstGeom prst="rect">
            <a:avLst/>
          </a:prstGeom>
          <a:noFill/>
        </p:spPr>
      </p:pic>
      <p:sp>
        <p:nvSpPr>
          <p:cNvPr id="12" name="TextBox 11">
            <a:extLst>
              <a:ext uri="{FF2B5EF4-FFF2-40B4-BE49-F238E27FC236}">
                <a16:creationId xmlns:a16="http://schemas.microsoft.com/office/drawing/2014/main" id="{41DD0303-C172-1AC7-4728-EF286BFA6A68}"/>
              </a:ext>
            </a:extLst>
          </p:cNvPr>
          <p:cNvSpPr txBox="1"/>
          <p:nvPr/>
        </p:nvSpPr>
        <p:spPr>
          <a:xfrm>
            <a:off x="3346315" y="834524"/>
            <a:ext cx="3367391" cy="1077218"/>
          </a:xfrm>
          <a:prstGeom prst="rect">
            <a:avLst/>
          </a:prstGeom>
          <a:solidFill>
            <a:schemeClr val="tx1"/>
          </a:solidFill>
        </p:spPr>
        <p:txBody>
          <a:bodyPr wrap="square">
            <a:spAutoFit/>
          </a:bodyPr>
          <a:lstStyle/>
          <a:p>
            <a:r>
              <a:rPr lang="en-GB" sz="1600">
                <a:solidFill>
                  <a:schemeClr val="bg1"/>
                </a:solidFill>
                <a:effectLst/>
                <a:latin typeface="+mj-lt"/>
                <a:ea typeface="Calibri" panose="020F0502020204030204" pitchFamily="34" charset="0"/>
                <a:cs typeface="Times New Roman" panose="02020603050405020304" pitchFamily="18" charset="0"/>
              </a:rPr>
              <a:t>Tiny font on bus shelter timetable (near home) is impossible to read – huge information board with this printed out very small in a corner </a:t>
            </a:r>
            <a:endParaRPr lang="en-GB" sz="1600">
              <a:solidFill>
                <a:schemeClr val="bg1"/>
              </a:solidFill>
              <a:latin typeface="+mj-lt"/>
            </a:endParaRPr>
          </a:p>
        </p:txBody>
      </p:sp>
      <p:pic>
        <p:nvPicPr>
          <p:cNvPr id="13" name="Picture 12" descr="This is a photo of a dot matrix board at a bus stop">
            <a:extLst>
              <a:ext uri="{FF2B5EF4-FFF2-40B4-BE49-F238E27FC236}">
                <a16:creationId xmlns:a16="http://schemas.microsoft.com/office/drawing/2014/main" id="{2ACAC674-4F63-EAE8-9F1F-82AFE4562CD8}"/>
              </a:ext>
            </a:extLst>
          </p:cNvPr>
          <p:cNvPicPr>
            <a:picLocks noChangeAspect="1"/>
          </p:cNvPicPr>
          <p:nvPr/>
        </p:nvPicPr>
        <p:blipFill rotWithShape="1">
          <a:blip r:embed="rId5">
            <a:extLst>
              <a:ext uri="{28A0092B-C50C-407E-A947-70E740481C1C}">
                <a14:useLocalDpi xmlns:a14="http://schemas.microsoft.com/office/drawing/2010/main" val="0"/>
              </a:ext>
            </a:extLst>
          </a:blip>
          <a:srcRect t="16957"/>
          <a:stretch/>
        </p:blipFill>
        <p:spPr bwMode="auto">
          <a:xfrm>
            <a:off x="144294" y="5719488"/>
            <a:ext cx="3537707" cy="3913475"/>
          </a:xfrm>
          <a:prstGeom prst="rect">
            <a:avLst/>
          </a:prstGeom>
          <a:noFill/>
        </p:spPr>
      </p:pic>
      <p:pic>
        <p:nvPicPr>
          <p:cNvPr id="14" name="Picture 13" descr="This is a photo of a bus stop">
            <a:extLst>
              <a:ext uri="{FF2B5EF4-FFF2-40B4-BE49-F238E27FC236}">
                <a16:creationId xmlns:a16="http://schemas.microsoft.com/office/drawing/2014/main" id="{7DF8158B-1350-5D8F-5CD4-D354F2C6537B}"/>
              </a:ext>
            </a:extLst>
          </p:cNvPr>
          <p:cNvPicPr>
            <a:picLocks noChangeAspect="1"/>
          </p:cNvPicPr>
          <p:nvPr/>
        </p:nvPicPr>
        <p:blipFill rotWithShape="1">
          <a:blip r:embed="rId6">
            <a:extLst>
              <a:ext uri="{28A0092B-C50C-407E-A947-70E740481C1C}">
                <a14:useLocalDpi xmlns:a14="http://schemas.microsoft.com/office/drawing/2010/main" val="0"/>
              </a:ext>
            </a:extLst>
          </a:blip>
          <a:srcRect t="3180"/>
          <a:stretch/>
        </p:blipFill>
        <p:spPr bwMode="auto">
          <a:xfrm>
            <a:off x="3682003" y="5719488"/>
            <a:ext cx="3031703" cy="3913475"/>
          </a:xfrm>
          <a:prstGeom prst="rect">
            <a:avLst/>
          </a:prstGeom>
          <a:noFill/>
        </p:spPr>
      </p:pic>
      <p:sp>
        <p:nvSpPr>
          <p:cNvPr id="15" name="TextBox 14">
            <a:extLst>
              <a:ext uri="{FF2B5EF4-FFF2-40B4-BE49-F238E27FC236}">
                <a16:creationId xmlns:a16="http://schemas.microsoft.com/office/drawing/2014/main" id="{27CE2482-40C3-A118-E201-AA4BAC43E718}"/>
              </a:ext>
            </a:extLst>
          </p:cNvPr>
          <p:cNvSpPr txBox="1"/>
          <p:nvPr/>
        </p:nvSpPr>
        <p:spPr>
          <a:xfrm>
            <a:off x="144294" y="4888491"/>
            <a:ext cx="6569412" cy="830997"/>
          </a:xfrm>
          <a:prstGeom prst="rect">
            <a:avLst/>
          </a:prstGeom>
          <a:solidFill>
            <a:schemeClr val="tx1"/>
          </a:solidFill>
        </p:spPr>
        <p:txBody>
          <a:bodyPr wrap="square">
            <a:spAutoFit/>
          </a:bodyPr>
          <a:lstStyle/>
          <a:p>
            <a:r>
              <a:rPr lang="en-GB" sz="1600">
                <a:solidFill>
                  <a:schemeClr val="bg1"/>
                </a:solidFill>
                <a:effectLst/>
                <a:latin typeface="+mj-lt"/>
                <a:ea typeface="Calibri" panose="020F0502020204030204" pitchFamily="34" charset="0"/>
                <a:cs typeface="Times New Roman" panose="02020603050405020304" pitchFamily="18" charset="0"/>
              </a:rPr>
              <a:t>Impossible to read the dot matrix board showing which buses were coming and when – Gemma has to flag down every bus and hope that the right one will come eventually</a:t>
            </a:r>
            <a:endParaRPr lang="en-GB" sz="1600">
              <a:solidFill>
                <a:schemeClr val="bg1"/>
              </a:solidFill>
              <a:latin typeface="+mj-lt"/>
            </a:endParaRPr>
          </a:p>
        </p:txBody>
      </p:sp>
    </p:spTree>
    <p:extLst>
      <p:ext uri="{BB962C8B-B14F-4D97-AF65-F5344CB8AC3E}">
        <p14:creationId xmlns:p14="http://schemas.microsoft.com/office/powerpoint/2010/main" val="324757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4A6C-A9B8-3B73-F2F3-4D38DB989D81}"/>
              </a:ext>
            </a:extLst>
          </p:cNvPr>
          <p:cNvSpPr>
            <a:spLocks noGrp="1"/>
          </p:cNvSpPr>
          <p:nvPr>
            <p:ph type="title"/>
          </p:nvPr>
        </p:nvSpPr>
        <p:spPr>
          <a:xfrm>
            <a:off x="156592" y="318090"/>
            <a:ext cx="6544815" cy="341632"/>
          </a:xfrm>
        </p:spPr>
        <p:txBody>
          <a:bodyPr vert="horz" wrap="square" lIns="91440" tIns="45720" rIns="91440" bIns="45720" rtlCol="0" anchor="b">
            <a:spAutoFit/>
          </a:bodyPr>
          <a:lstStyle/>
          <a:p>
            <a:r>
              <a:rPr lang="en-GB" sz="1800"/>
              <a:t>Journey photos continued</a:t>
            </a:r>
          </a:p>
        </p:txBody>
      </p:sp>
      <p:pic>
        <p:nvPicPr>
          <p:cNvPr id="7" name="Picture 6" descr="This is a picture of a crossing point push button at eye level with built-in sensors to alert someone when the signal turns green">
            <a:extLst>
              <a:ext uri="{FF2B5EF4-FFF2-40B4-BE49-F238E27FC236}">
                <a16:creationId xmlns:a16="http://schemas.microsoft.com/office/drawing/2014/main" id="{713B6BED-408B-9D4C-F0D5-7D3BC6238A65}"/>
              </a:ext>
            </a:extLst>
          </p:cNvPr>
          <p:cNvPicPr>
            <a:picLocks noChangeAspect="1"/>
          </p:cNvPicPr>
          <p:nvPr/>
        </p:nvPicPr>
        <p:blipFill rotWithShape="1">
          <a:blip r:embed="rId3">
            <a:extLst>
              <a:ext uri="{28A0092B-C50C-407E-A947-70E740481C1C}">
                <a14:useLocalDpi xmlns:a14="http://schemas.microsoft.com/office/drawing/2010/main" val="0"/>
              </a:ext>
            </a:extLst>
          </a:blip>
          <a:srcRect t="7624" b="12764"/>
          <a:stretch/>
        </p:blipFill>
        <p:spPr bwMode="auto">
          <a:xfrm>
            <a:off x="144294" y="1690581"/>
            <a:ext cx="3024802" cy="3213934"/>
          </a:xfrm>
          <a:prstGeom prst="rect">
            <a:avLst/>
          </a:prstGeom>
          <a:noFill/>
        </p:spPr>
      </p:pic>
      <p:sp>
        <p:nvSpPr>
          <p:cNvPr id="6" name="TextBox 5">
            <a:extLst>
              <a:ext uri="{FF2B5EF4-FFF2-40B4-BE49-F238E27FC236}">
                <a16:creationId xmlns:a16="http://schemas.microsoft.com/office/drawing/2014/main" id="{6431CF42-D8C6-CEE7-AE62-0BCAF03FDAD8}"/>
              </a:ext>
            </a:extLst>
          </p:cNvPr>
          <p:cNvSpPr txBox="1"/>
          <p:nvPr/>
        </p:nvSpPr>
        <p:spPr>
          <a:xfrm>
            <a:off x="144294" y="859584"/>
            <a:ext cx="3024803" cy="830997"/>
          </a:xfrm>
          <a:prstGeom prst="rect">
            <a:avLst/>
          </a:prstGeom>
          <a:solidFill>
            <a:schemeClr val="tx1"/>
          </a:solidFill>
        </p:spPr>
        <p:txBody>
          <a:bodyPr wrap="square">
            <a:spAutoFit/>
          </a:bodyPr>
          <a:lstStyle/>
          <a:p>
            <a:r>
              <a:rPr lang="en-GB" sz="1600">
                <a:solidFill>
                  <a:schemeClr val="bg1"/>
                </a:solidFill>
                <a:effectLst/>
                <a:latin typeface="+mj-lt"/>
                <a:ea typeface="Calibri" panose="020F0502020204030204" pitchFamily="34" charset="0"/>
                <a:cs typeface="Times New Roman" panose="02020603050405020304" pitchFamily="18" charset="0"/>
              </a:rPr>
              <a:t>Crossing point push button works well here as it’s at eye-level</a:t>
            </a:r>
            <a:endParaRPr lang="en-GB" sz="1600">
              <a:solidFill>
                <a:schemeClr val="bg1"/>
              </a:solidFill>
              <a:latin typeface="+mj-lt"/>
            </a:endParaRPr>
          </a:p>
        </p:txBody>
      </p:sp>
      <p:pic>
        <p:nvPicPr>
          <p:cNvPr id="10" name="Picture 9" descr="This is a picture of a ticket machine at a train station">
            <a:extLst>
              <a:ext uri="{FF2B5EF4-FFF2-40B4-BE49-F238E27FC236}">
                <a16:creationId xmlns:a16="http://schemas.microsoft.com/office/drawing/2014/main" id="{F6EFF900-6AB7-20F5-BB21-4993E931AFF5}"/>
              </a:ext>
            </a:extLst>
          </p:cNvPr>
          <p:cNvPicPr>
            <a:picLocks noChangeAspect="1"/>
          </p:cNvPicPr>
          <p:nvPr/>
        </p:nvPicPr>
        <p:blipFill rotWithShape="1">
          <a:blip r:embed="rId4">
            <a:extLst>
              <a:ext uri="{28A0092B-C50C-407E-A947-70E740481C1C}">
                <a14:useLocalDpi xmlns:a14="http://schemas.microsoft.com/office/drawing/2010/main" val="0"/>
              </a:ext>
            </a:extLst>
          </a:blip>
          <a:srcRect t="11349" b="23110"/>
          <a:stretch/>
        </p:blipFill>
        <p:spPr bwMode="auto">
          <a:xfrm>
            <a:off x="3356041" y="2682405"/>
            <a:ext cx="3357663" cy="2928688"/>
          </a:xfrm>
          <a:prstGeom prst="rect">
            <a:avLst/>
          </a:prstGeom>
          <a:noFill/>
        </p:spPr>
      </p:pic>
      <p:sp>
        <p:nvSpPr>
          <p:cNvPr id="9" name="TextBox 8">
            <a:extLst>
              <a:ext uri="{FF2B5EF4-FFF2-40B4-BE49-F238E27FC236}">
                <a16:creationId xmlns:a16="http://schemas.microsoft.com/office/drawing/2014/main" id="{C3FB6A99-5BE8-6210-5841-3AB3BEFC195C}"/>
              </a:ext>
            </a:extLst>
          </p:cNvPr>
          <p:cNvSpPr txBox="1"/>
          <p:nvPr/>
        </p:nvSpPr>
        <p:spPr>
          <a:xfrm>
            <a:off x="3347924" y="873444"/>
            <a:ext cx="3357663" cy="1815882"/>
          </a:xfrm>
          <a:prstGeom prst="rect">
            <a:avLst/>
          </a:prstGeom>
          <a:solidFill>
            <a:schemeClr val="tx1"/>
          </a:solidFill>
        </p:spPr>
        <p:txBody>
          <a:bodyPr wrap="square">
            <a:spAutoFit/>
          </a:bodyPr>
          <a:lstStyle>
            <a:defPPr>
              <a:defRPr lang="en-US"/>
            </a:defPPr>
            <a:lvl1pPr>
              <a:defRPr sz="1400">
                <a:solidFill>
                  <a:schemeClr val="bg1"/>
                </a:solidFill>
                <a:effectLst/>
                <a:latin typeface="+mj-lt"/>
                <a:ea typeface="Calibri" panose="020F0502020204030204" pitchFamily="34" charset="0"/>
                <a:cs typeface="Times New Roman" panose="02020603050405020304" pitchFamily="18" charset="0"/>
              </a:defRPr>
            </a:lvl1pPr>
          </a:lstStyle>
          <a:p>
            <a:r>
              <a:rPr lang="en-US" sz="1600"/>
              <a:t>Ticket machine at </a:t>
            </a:r>
            <a:r>
              <a:rPr lang="en-US" sz="1600" err="1"/>
              <a:t>Pokesdown</a:t>
            </a:r>
            <a:r>
              <a:rPr lang="en-US" sz="1600"/>
              <a:t> Train Station – Gemma couldn’t read the text on the screen at all she ended up accidentally buying one which said that it was an ‘Evening Out/Return’ rather than a daytime one</a:t>
            </a:r>
            <a:endParaRPr lang="en-GB" sz="1600"/>
          </a:p>
        </p:txBody>
      </p:sp>
      <p:pic>
        <p:nvPicPr>
          <p:cNvPr id="14" name="Picture 13" descr="This is a picture of a ticket machine with a small font size that is difficult to read">
            <a:extLst>
              <a:ext uri="{FF2B5EF4-FFF2-40B4-BE49-F238E27FC236}">
                <a16:creationId xmlns:a16="http://schemas.microsoft.com/office/drawing/2014/main" id="{14EF5C11-ED4D-2A94-9EA9-883151DCED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068" y="5403579"/>
            <a:ext cx="3030028" cy="4037008"/>
          </a:xfrm>
          <a:prstGeom prst="rect">
            <a:avLst/>
          </a:prstGeom>
          <a:noFill/>
        </p:spPr>
      </p:pic>
      <p:sp>
        <p:nvSpPr>
          <p:cNvPr id="16" name="TextBox 15">
            <a:extLst>
              <a:ext uri="{FF2B5EF4-FFF2-40B4-BE49-F238E27FC236}">
                <a16:creationId xmlns:a16="http://schemas.microsoft.com/office/drawing/2014/main" id="{1568FF24-21D1-1E58-EDAD-7DAE38F85E99}"/>
              </a:ext>
            </a:extLst>
          </p:cNvPr>
          <p:cNvSpPr txBox="1"/>
          <p:nvPr/>
        </p:nvSpPr>
        <p:spPr>
          <a:xfrm>
            <a:off x="3364158" y="5796447"/>
            <a:ext cx="3357663" cy="2308324"/>
          </a:xfrm>
          <a:prstGeom prst="rect">
            <a:avLst/>
          </a:prstGeom>
          <a:solidFill>
            <a:schemeClr val="tx1"/>
          </a:solidFill>
        </p:spPr>
        <p:txBody>
          <a:bodyPr wrap="square">
            <a:spAutoFit/>
          </a:bodyPr>
          <a:lstStyle>
            <a:defPPr>
              <a:defRPr lang="en-US"/>
            </a:defPPr>
            <a:lvl1pPr>
              <a:defRPr sz="1400">
                <a:solidFill>
                  <a:schemeClr val="bg1"/>
                </a:solidFill>
                <a:effectLst/>
                <a:latin typeface="+mj-lt"/>
                <a:ea typeface="Calibri" panose="020F0502020204030204" pitchFamily="34" charset="0"/>
                <a:cs typeface="Times New Roman" panose="02020603050405020304" pitchFamily="18" charset="0"/>
              </a:defRPr>
            </a:lvl1pPr>
          </a:lstStyle>
          <a:p>
            <a:r>
              <a:rPr lang="en-US" sz="1600"/>
              <a:t>There was a member of staff in the ticket office who we could query this with and he said that it was fine but clearly very confusing when we were travelling in daytime!</a:t>
            </a:r>
            <a:endParaRPr lang="en-GB" sz="1600"/>
          </a:p>
          <a:p>
            <a:r>
              <a:rPr lang="en-US" sz="1600"/>
              <a:t> </a:t>
            </a:r>
            <a:endParaRPr lang="en-GB" sz="1600"/>
          </a:p>
          <a:p>
            <a:r>
              <a:rPr lang="en-US" sz="1600"/>
              <a:t>“He seemed quick to get on his lunch break!”</a:t>
            </a:r>
            <a:endParaRPr lang="en-GB" sz="1600"/>
          </a:p>
        </p:txBody>
      </p:sp>
      <p:sp>
        <p:nvSpPr>
          <p:cNvPr id="18" name="TextBox 17">
            <a:extLst>
              <a:ext uri="{FF2B5EF4-FFF2-40B4-BE49-F238E27FC236}">
                <a16:creationId xmlns:a16="http://schemas.microsoft.com/office/drawing/2014/main" id="{45656025-0872-4386-2D8F-0DEEC6299252}"/>
              </a:ext>
            </a:extLst>
          </p:cNvPr>
          <p:cNvSpPr txBox="1"/>
          <p:nvPr/>
        </p:nvSpPr>
        <p:spPr>
          <a:xfrm>
            <a:off x="3364158" y="8104771"/>
            <a:ext cx="3341429" cy="1323439"/>
          </a:xfrm>
          <a:prstGeom prst="rect">
            <a:avLst/>
          </a:prstGeom>
          <a:solidFill>
            <a:schemeClr val="tx1"/>
          </a:solidFill>
        </p:spPr>
        <p:txBody>
          <a:bodyPr wrap="square">
            <a:spAutoFit/>
          </a:bodyPr>
          <a:lstStyle>
            <a:defPPr>
              <a:defRPr lang="en-US"/>
            </a:defPPr>
            <a:lvl1pPr>
              <a:defRPr sz="1400">
                <a:solidFill>
                  <a:schemeClr val="bg1"/>
                </a:solidFill>
                <a:effectLst/>
                <a:latin typeface="+mj-lt"/>
                <a:ea typeface="Calibri" panose="020F0502020204030204" pitchFamily="34" charset="0"/>
                <a:cs typeface="Times New Roman" panose="02020603050405020304" pitchFamily="18" charset="0"/>
              </a:defRPr>
            </a:lvl1pPr>
          </a:lstStyle>
          <a:p>
            <a:r>
              <a:rPr lang="en-US" sz="1600"/>
              <a:t>If the staff member hadn’t been there, Gemma would just have had to guess which ticket option was the correct one for a return from </a:t>
            </a:r>
            <a:r>
              <a:rPr lang="en-US" sz="1600" err="1"/>
              <a:t>Pokesdown</a:t>
            </a:r>
            <a:r>
              <a:rPr lang="en-US" sz="1600"/>
              <a:t> to Poole</a:t>
            </a:r>
            <a:endParaRPr lang="en-GB" sz="1600"/>
          </a:p>
        </p:txBody>
      </p:sp>
    </p:spTree>
    <p:extLst>
      <p:ext uri="{BB962C8B-B14F-4D97-AF65-F5344CB8AC3E}">
        <p14:creationId xmlns:p14="http://schemas.microsoft.com/office/powerpoint/2010/main" val="110260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15F0F-2745-88CC-0AD0-7F43298157E1}"/>
              </a:ext>
            </a:extLst>
          </p:cNvPr>
          <p:cNvSpPr>
            <a:spLocks noGrp="1"/>
          </p:cNvSpPr>
          <p:nvPr>
            <p:ph type="title"/>
          </p:nvPr>
        </p:nvSpPr>
        <p:spPr>
          <a:xfrm>
            <a:off x="142737" y="281934"/>
            <a:ext cx="6544815" cy="341632"/>
          </a:xfrm>
        </p:spPr>
        <p:txBody>
          <a:bodyPr vert="horz" wrap="square" lIns="91440" tIns="45720" rIns="91440" bIns="45720" rtlCol="0" anchor="b">
            <a:spAutoFit/>
          </a:bodyPr>
          <a:lstStyle/>
          <a:p>
            <a:r>
              <a:rPr lang="en-GB" sz="1800"/>
              <a:t>Journey photos continued</a:t>
            </a:r>
          </a:p>
        </p:txBody>
      </p:sp>
      <p:pic>
        <p:nvPicPr>
          <p:cNvPr id="5" name="Picture 4" descr="This is a picture of a departure board at a train station">
            <a:extLst>
              <a:ext uri="{FF2B5EF4-FFF2-40B4-BE49-F238E27FC236}">
                <a16:creationId xmlns:a16="http://schemas.microsoft.com/office/drawing/2014/main" id="{925A6761-B4C0-07F0-9CEF-5E1E8C02E1CD}"/>
              </a:ext>
            </a:extLst>
          </p:cNvPr>
          <p:cNvPicPr>
            <a:picLocks noChangeAspect="1"/>
          </p:cNvPicPr>
          <p:nvPr/>
        </p:nvPicPr>
        <p:blipFill rotWithShape="1">
          <a:blip r:embed="rId3">
            <a:extLst>
              <a:ext uri="{28A0092B-C50C-407E-A947-70E740481C1C}">
                <a14:useLocalDpi xmlns:a14="http://schemas.microsoft.com/office/drawing/2010/main" val="0"/>
              </a:ext>
            </a:extLst>
          </a:blip>
          <a:srcRect t="9212" b="15150"/>
          <a:stretch/>
        </p:blipFill>
        <p:spPr bwMode="auto">
          <a:xfrm>
            <a:off x="230280" y="2854044"/>
            <a:ext cx="2798445" cy="2826579"/>
          </a:xfrm>
          <a:prstGeom prst="rect">
            <a:avLst/>
          </a:prstGeom>
          <a:noFill/>
        </p:spPr>
      </p:pic>
      <p:sp>
        <p:nvSpPr>
          <p:cNvPr id="8" name="TextBox 7">
            <a:extLst>
              <a:ext uri="{FF2B5EF4-FFF2-40B4-BE49-F238E27FC236}">
                <a16:creationId xmlns:a16="http://schemas.microsoft.com/office/drawing/2014/main" id="{8C5F31D6-3F0D-DB87-7F16-9E88C899769D}"/>
              </a:ext>
            </a:extLst>
          </p:cNvPr>
          <p:cNvSpPr txBox="1"/>
          <p:nvPr/>
        </p:nvSpPr>
        <p:spPr>
          <a:xfrm>
            <a:off x="230281" y="806045"/>
            <a:ext cx="2798445" cy="2062103"/>
          </a:xfrm>
          <a:prstGeom prst="rect">
            <a:avLst/>
          </a:prstGeom>
          <a:solidFill>
            <a:schemeClr val="tx1"/>
          </a:solidFill>
        </p:spPr>
        <p:txBody>
          <a:bodyPr wrap="square">
            <a:spAutoFit/>
          </a:bodyPr>
          <a:lstStyle>
            <a:defPPr>
              <a:defRPr lang="en-US"/>
            </a:defPPr>
            <a:lvl1pPr>
              <a:defRPr sz="1400">
                <a:solidFill>
                  <a:schemeClr val="bg1"/>
                </a:solidFill>
                <a:effectLst/>
                <a:latin typeface="+mj-lt"/>
                <a:ea typeface="Calibri" panose="020F0502020204030204" pitchFamily="34" charset="0"/>
                <a:cs typeface="Times New Roman" panose="02020603050405020304" pitchFamily="18" charset="0"/>
              </a:defRPr>
            </a:lvl1pPr>
          </a:lstStyle>
          <a:p>
            <a:r>
              <a:rPr lang="en-US" sz="1600"/>
              <a:t>Departure board is too high up at </a:t>
            </a:r>
            <a:r>
              <a:rPr lang="en-US" sz="1600" err="1"/>
              <a:t>Pokesdown</a:t>
            </a:r>
            <a:r>
              <a:rPr lang="en-US" sz="1600"/>
              <a:t> Train Station for Gemma to see – eye-level boards with large font (like platform ones below) are much better as she can see the displayed information</a:t>
            </a:r>
            <a:endParaRPr lang="en-GB" sz="1600"/>
          </a:p>
        </p:txBody>
      </p:sp>
      <p:pic>
        <p:nvPicPr>
          <p:cNvPr id="6" name="Picture 5" descr="This is a picture of signage that informs people which platforms to use for which trains">
            <a:extLst>
              <a:ext uri="{FF2B5EF4-FFF2-40B4-BE49-F238E27FC236}">
                <a16:creationId xmlns:a16="http://schemas.microsoft.com/office/drawing/2014/main" id="{FE4B2E0C-BA6C-F86F-4F57-E53B61D7764D}"/>
              </a:ext>
            </a:extLst>
          </p:cNvPr>
          <p:cNvPicPr>
            <a:picLocks noChangeAspect="1"/>
          </p:cNvPicPr>
          <p:nvPr/>
        </p:nvPicPr>
        <p:blipFill rotWithShape="1">
          <a:blip r:embed="rId4">
            <a:extLst>
              <a:ext uri="{28A0092B-C50C-407E-A947-70E740481C1C}">
                <a14:useLocalDpi xmlns:a14="http://schemas.microsoft.com/office/drawing/2010/main" val="0"/>
              </a:ext>
            </a:extLst>
          </a:blip>
          <a:srcRect t="14301" b="6767"/>
          <a:stretch/>
        </p:blipFill>
        <p:spPr bwMode="auto">
          <a:xfrm>
            <a:off x="3198719" y="2133608"/>
            <a:ext cx="2834640" cy="2978727"/>
          </a:xfrm>
          <a:prstGeom prst="rect">
            <a:avLst/>
          </a:prstGeom>
          <a:noFill/>
        </p:spPr>
      </p:pic>
      <p:sp>
        <p:nvSpPr>
          <p:cNvPr id="10" name="TextBox 9">
            <a:extLst>
              <a:ext uri="{FF2B5EF4-FFF2-40B4-BE49-F238E27FC236}">
                <a16:creationId xmlns:a16="http://schemas.microsoft.com/office/drawing/2014/main" id="{E9540EFB-5EFD-1BF5-3305-B887549ACAAA}"/>
              </a:ext>
            </a:extLst>
          </p:cNvPr>
          <p:cNvSpPr txBox="1"/>
          <p:nvPr/>
        </p:nvSpPr>
        <p:spPr>
          <a:xfrm>
            <a:off x="3198719" y="806045"/>
            <a:ext cx="2834640" cy="1323439"/>
          </a:xfrm>
          <a:prstGeom prst="rect">
            <a:avLst/>
          </a:prstGeom>
          <a:solidFill>
            <a:schemeClr val="tx1"/>
          </a:solidFill>
        </p:spPr>
        <p:txBody>
          <a:bodyPr wrap="square">
            <a:spAutoFit/>
          </a:bodyPr>
          <a:lstStyle>
            <a:defPPr>
              <a:defRPr lang="en-US"/>
            </a:defPPr>
            <a:lvl1pPr>
              <a:defRPr sz="1400">
                <a:solidFill>
                  <a:schemeClr val="bg1"/>
                </a:solidFill>
                <a:effectLst/>
                <a:latin typeface="+mj-lt"/>
                <a:ea typeface="Calibri" panose="020F0502020204030204" pitchFamily="34" charset="0"/>
                <a:cs typeface="Times New Roman" panose="02020603050405020304" pitchFamily="18" charset="0"/>
              </a:defRPr>
            </a:lvl1pPr>
          </a:lstStyle>
          <a:p>
            <a:r>
              <a:rPr lang="en-US" sz="1600"/>
              <a:t>These platform information boards at </a:t>
            </a:r>
            <a:r>
              <a:rPr lang="en-US" sz="1600" err="1"/>
              <a:t>Pokesdown</a:t>
            </a:r>
            <a:r>
              <a:rPr lang="en-US" sz="1600"/>
              <a:t> Train Station are best-in-class. They are at eye level and use large font</a:t>
            </a:r>
            <a:endParaRPr lang="en-GB" sz="1600"/>
          </a:p>
        </p:txBody>
      </p:sp>
      <p:pic>
        <p:nvPicPr>
          <p:cNvPr id="2" name="Picture 1" descr="This is a picture of a digital train arrival display at a train station platfrom">
            <a:extLst>
              <a:ext uri="{FF2B5EF4-FFF2-40B4-BE49-F238E27FC236}">
                <a16:creationId xmlns:a16="http://schemas.microsoft.com/office/drawing/2014/main" id="{A9AC8EC5-B343-0DB9-0B07-5F4B794EE716}"/>
              </a:ext>
            </a:extLst>
          </p:cNvPr>
          <p:cNvPicPr>
            <a:picLocks noChangeAspect="1"/>
          </p:cNvPicPr>
          <p:nvPr/>
        </p:nvPicPr>
        <p:blipFill rotWithShape="1">
          <a:blip r:embed="rId5">
            <a:extLst>
              <a:ext uri="{28A0092B-C50C-407E-A947-70E740481C1C}">
                <a14:useLocalDpi xmlns:a14="http://schemas.microsoft.com/office/drawing/2010/main" val="0"/>
              </a:ext>
            </a:extLst>
          </a:blip>
          <a:srcRect l="13155" t="19444" r="8021" b="29921"/>
          <a:stretch/>
        </p:blipFill>
        <p:spPr bwMode="auto">
          <a:xfrm>
            <a:off x="251376" y="5955843"/>
            <a:ext cx="2675125" cy="2289314"/>
          </a:xfrm>
          <a:prstGeom prst="rect">
            <a:avLst/>
          </a:prstGeom>
          <a:noFill/>
        </p:spPr>
      </p:pic>
      <p:sp>
        <p:nvSpPr>
          <p:cNvPr id="3" name="TextBox 2">
            <a:extLst>
              <a:ext uri="{FF2B5EF4-FFF2-40B4-BE49-F238E27FC236}">
                <a16:creationId xmlns:a16="http://schemas.microsoft.com/office/drawing/2014/main" id="{667CDFFA-7CA0-DB28-76C5-643605925E21}"/>
              </a:ext>
            </a:extLst>
          </p:cNvPr>
          <p:cNvSpPr txBox="1"/>
          <p:nvPr/>
        </p:nvSpPr>
        <p:spPr>
          <a:xfrm>
            <a:off x="251376" y="8245156"/>
            <a:ext cx="2696221" cy="1323439"/>
          </a:xfrm>
          <a:prstGeom prst="rect">
            <a:avLst/>
          </a:prstGeom>
          <a:solidFill>
            <a:schemeClr val="tx1"/>
          </a:solidFill>
        </p:spPr>
        <p:txBody>
          <a:bodyPr wrap="square">
            <a:spAutoFit/>
          </a:bodyPr>
          <a:lstStyle>
            <a:defPPr>
              <a:defRPr lang="en-US"/>
            </a:defPPr>
            <a:lvl1pPr>
              <a:defRPr sz="1400">
                <a:solidFill>
                  <a:schemeClr val="bg1"/>
                </a:solidFill>
                <a:effectLst/>
                <a:latin typeface="+mj-lt"/>
                <a:ea typeface="Calibri" panose="020F0502020204030204" pitchFamily="34" charset="0"/>
                <a:cs typeface="Times New Roman" panose="02020603050405020304" pitchFamily="18" charset="0"/>
              </a:defRPr>
            </a:lvl1pPr>
          </a:lstStyle>
          <a:p>
            <a:r>
              <a:rPr lang="en-US" sz="1600"/>
              <a:t>Train to Poole was delayed – Gemma nearly got on the wrong train as she couldn’t read the information display</a:t>
            </a:r>
            <a:endParaRPr lang="en-GB" sz="1600"/>
          </a:p>
        </p:txBody>
      </p:sp>
      <p:pic>
        <p:nvPicPr>
          <p:cNvPr id="11" name="Picture 10" descr="This is a picture of a brighly coloured yellow handrail at a train station">
            <a:extLst>
              <a:ext uri="{FF2B5EF4-FFF2-40B4-BE49-F238E27FC236}">
                <a16:creationId xmlns:a16="http://schemas.microsoft.com/office/drawing/2014/main" id="{6D3F590C-BB0E-3754-CDE3-B9DC2454E510}"/>
              </a:ext>
            </a:extLst>
          </p:cNvPr>
          <p:cNvPicPr>
            <a:picLocks noChangeAspect="1"/>
          </p:cNvPicPr>
          <p:nvPr/>
        </p:nvPicPr>
        <p:blipFill rotWithShape="1">
          <a:blip r:embed="rId6">
            <a:extLst>
              <a:ext uri="{28A0092B-C50C-407E-A947-70E740481C1C}">
                <a14:useLocalDpi xmlns:a14="http://schemas.microsoft.com/office/drawing/2010/main" val="0"/>
              </a:ext>
            </a:extLst>
          </a:blip>
          <a:srcRect t="13493"/>
          <a:stretch/>
        </p:blipFill>
        <p:spPr bwMode="auto">
          <a:xfrm>
            <a:off x="3198720" y="6302011"/>
            <a:ext cx="2834640" cy="3266584"/>
          </a:xfrm>
          <a:prstGeom prst="rect">
            <a:avLst/>
          </a:prstGeom>
          <a:noFill/>
        </p:spPr>
      </p:pic>
      <p:sp>
        <p:nvSpPr>
          <p:cNvPr id="13" name="TextBox 12">
            <a:extLst>
              <a:ext uri="{FF2B5EF4-FFF2-40B4-BE49-F238E27FC236}">
                <a16:creationId xmlns:a16="http://schemas.microsoft.com/office/drawing/2014/main" id="{E3F8D0C2-C305-6652-F1AB-679FA5ABC188}"/>
              </a:ext>
            </a:extLst>
          </p:cNvPr>
          <p:cNvSpPr txBox="1"/>
          <p:nvPr/>
        </p:nvSpPr>
        <p:spPr>
          <a:xfrm>
            <a:off x="3198720" y="5224793"/>
            <a:ext cx="2834639" cy="1077218"/>
          </a:xfrm>
          <a:prstGeom prst="rect">
            <a:avLst/>
          </a:prstGeom>
          <a:solidFill>
            <a:schemeClr val="tx1"/>
          </a:solidFill>
        </p:spPr>
        <p:txBody>
          <a:bodyPr wrap="square">
            <a:spAutoFit/>
          </a:bodyPr>
          <a:lstStyle>
            <a:defPPr>
              <a:defRPr lang="en-US"/>
            </a:defPPr>
            <a:lvl1pPr>
              <a:defRPr sz="1400">
                <a:solidFill>
                  <a:schemeClr val="bg1"/>
                </a:solidFill>
                <a:effectLst/>
                <a:latin typeface="+mj-lt"/>
                <a:ea typeface="Calibri" panose="020F0502020204030204" pitchFamily="34" charset="0"/>
                <a:cs typeface="Times New Roman" panose="02020603050405020304" pitchFamily="18" charset="0"/>
              </a:defRPr>
            </a:lvl1pPr>
          </a:lstStyle>
          <a:p>
            <a:r>
              <a:rPr lang="en-US" sz="1600"/>
              <a:t>Brightly </a:t>
            </a:r>
            <a:r>
              <a:rPr lang="en-US" sz="1600" err="1"/>
              <a:t>coloured</a:t>
            </a:r>
            <a:r>
              <a:rPr lang="en-US" sz="1600"/>
              <a:t> handrails are appreciated – especially in the darker winter months when it is easier to slip</a:t>
            </a:r>
            <a:endParaRPr lang="en-GB" sz="1600"/>
          </a:p>
        </p:txBody>
      </p:sp>
    </p:spTree>
    <p:extLst>
      <p:ext uri="{BB962C8B-B14F-4D97-AF65-F5344CB8AC3E}">
        <p14:creationId xmlns:p14="http://schemas.microsoft.com/office/powerpoint/2010/main" val="2645559331"/>
      </p:ext>
    </p:extLst>
  </p:cSld>
  <p:clrMapOvr>
    <a:masterClrMapping/>
  </p:clrMapOvr>
</p:sld>
</file>

<file path=ppt/theme/theme1.xml><?xml version="1.0" encoding="utf-8"?>
<a:theme xmlns:a="http://schemas.openxmlformats.org/drawingml/2006/main" name="2CV 2021">
  <a:themeElements>
    <a:clrScheme name="2CV 2021">
      <a:dk1>
        <a:sysClr val="windowText" lastClr="000000"/>
      </a:dk1>
      <a:lt1>
        <a:sysClr val="window" lastClr="FFFFFF"/>
      </a:lt1>
      <a:dk2>
        <a:srgbClr val="00AEEF"/>
      </a:dk2>
      <a:lt2>
        <a:srgbClr val="4A4E69"/>
      </a:lt2>
      <a:accent1>
        <a:srgbClr val="9DADBC"/>
      </a:accent1>
      <a:accent2>
        <a:srgbClr val="C7B30A"/>
      </a:accent2>
      <a:accent3>
        <a:srgbClr val="00437E"/>
      </a:accent3>
      <a:accent4>
        <a:srgbClr val="007562"/>
      </a:accent4>
      <a:accent5>
        <a:srgbClr val="E25269"/>
      </a:accent5>
      <a:accent6>
        <a:srgbClr val="AB2674"/>
      </a:accent6>
      <a:hlink>
        <a:srgbClr val="FFFFFF"/>
      </a:hlink>
      <a:folHlink>
        <a:srgbClr val="000000"/>
      </a:folHlink>
    </a:clrScheme>
    <a:fontScheme name="2CV 2021">
      <a:majorFont>
        <a:latin typeface="Segoe UI"/>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E4561D3-0189-4839-9034-38F7ABF29B10}" vid="{5CCE156E-E422-4F02-ABA5-7831CFB255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D49D6F14AB2D428E07CB662BC46D66" ma:contentTypeVersion="6" ma:contentTypeDescription="Create a new document." ma:contentTypeScope="" ma:versionID="615e39ebc7cf216709d22ccf5e32c441">
  <xsd:schema xmlns:xsd="http://www.w3.org/2001/XMLSchema" xmlns:xs="http://www.w3.org/2001/XMLSchema" xmlns:p="http://schemas.microsoft.com/office/2006/metadata/properties" xmlns:ns2="f0c18fbf-8b3a-4b34-a6be-0f118e0bc9be" xmlns:ns3="92e1423f-9867-48ed-8188-545c7bb29d4c" targetNamespace="http://schemas.microsoft.com/office/2006/metadata/properties" ma:root="true" ma:fieldsID="5b02ade0c805b68d5c140782938bc909" ns2:_="" ns3:_="">
    <xsd:import namespace="f0c18fbf-8b3a-4b34-a6be-0f118e0bc9be"/>
    <xsd:import namespace="92e1423f-9867-48ed-8188-545c7bb29d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18fbf-8b3a-4b34-a6be-0f118e0bc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e1423f-9867-48ed-8188-545c7bb29d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2e1423f-9867-48ed-8188-545c7bb29d4c">
      <UserInfo>
        <DisplayName>Binal Patel</DisplayName>
        <AccountId>115</AccountId>
        <AccountType/>
      </UserInfo>
      <UserInfo>
        <DisplayName>Martha Sitwell</DisplayName>
        <AccountId>59</AccountId>
        <AccountType/>
      </UserInfo>
      <UserInfo>
        <DisplayName>Neesha Nhika</DisplayName>
        <AccountId>43</AccountId>
        <AccountType/>
      </UserInfo>
      <UserInfo>
        <DisplayName>Jack Powell</DisplayName>
        <AccountId>108</AccountId>
        <AccountType/>
      </UserInfo>
      <UserInfo>
        <DisplayName>Lorena Arrospide</DisplayName>
        <AccountId>58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A9FB6-1F98-45C8-8BE8-B355CD1BA5D7}"/>
</file>

<file path=customXml/itemProps2.xml><?xml version="1.0" encoding="utf-8"?>
<ds:datastoreItem xmlns:ds="http://schemas.openxmlformats.org/officeDocument/2006/customXml" ds:itemID="{2F3EC6DB-5EE5-4384-839C-BD32A13C40E1}">
  <ds:schemaRefs>
    <ds:schemaRef ds:uri="65c3a433-fd82-4370-9fa5-75a5d2a7fcee"/>
    <ds:schemaRef ds:uri="8a541986-33ea-4d2c-ae45-10c7b9b93e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A39270-606E-4DD1-936A-4AFB6BA3A8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2CV Portrait Template 2022</Template>
  <Application>Microsoft Office PowerPoint</Application>
  <PresentationFormat>A4 Paper (210x297 mm)</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2CV 2021</vt:lpstr>
      <vt:lpstr>Case Study: Gemma</vt:lpstr>
      <vt:lpstr>Gemma, 39</vt:lpstr>
      <vt:lpstr>Pain points/challenges:</vt:lpstr>
      <vt:lpstr>Accompanied journey in detail:</vt:lpstr>
      <vt:lpstr>Accompanied journey in detail continued:</vt:lpstr>
      <vt:lpstr>Summary of disruption:</vt:lpstr>
      <vt:lpstr>Journey photos:</vt:lpstr>
      <vt:lpstr>Journey photos continued</vt:lpstr>
      <vt:lpstr>Journey photos continued</vt:lpstr>
      <vt:lpstr>Case Study: Ian</vt:lpstr>
      <vt:lpstr>Ian, 67</vt:lpstr>
      <vt:lpstr>Accompanied journey in detail:</vt:lpstr>
      <vt:lpstr>Response to disruption:</vt:lpstr>
      <vt:lpstr>Journey photos:</vt:lpstr>
      <vt:lpstr>Journey photos continued</vt:lpstr>
      <vt:lpstr>Case Study: Steve</vt:lpstr>
      <vt:lpstr>Steve, 41</vt:lpstr>
      <vt:lpstr>Pain points/challenges:</vt:lpstr>
      <vt:lpstr>Accompanied journey in detail:</vt:lpstr>
      <vt:lpstr>Accompanied journey in detail continued:</vt:lpstr>
      <vt:lpstr>Response to disruption:</vt:lpstr>
      <vt:lpstr>Journey photos</vt:lpstr>
      <vt:lpstr>Journey photos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Gemma</dc:title>
  <dc:creator>Binal Patel</dc:creator>
  <cp:revision>1</cp:revision>
  <dcterms:created xsi:type="dcterms:W3CDTF">2022-10-05T09:43:19Z</dcterms:created>
  <dcterms:modified xsi:type="dcterms:W3CDTF">2022-10-14T13:56:26Z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0x01010068D49D6F14AB2D428E07CB662BC46D66</vt:lpwstr>
  </property>
</Properties>
</file>